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  <p:sldMasterId id="2147483876" r:id="rId2"/>
    <p:sldMasterId id="2147483888" r:id="rId3"/>
    <p:sldMasterId id="2147483900" r:id="rId4"/>
    <p:sldMasterId id="2147483924" r:id="rId5"/>
    <p:sldMasterId id="2147483951" r:id="rId6"/>
    <p:sldMasterId id="2147483963" r:id="rId7"/>
  </p:sldMasterIdLst>
  <p:notesMasterIdLst>
    <p:notesMasterId r:id="rId41"/>
  </p:notesMasterIdLst>
  <p:sldIdLst>
    <p:sldId id="292" r:id="rId8"/>
    <p:sldId id="346" r:id="rId9"/>
    <p:sldId id="282" r:id="rId10"/>
    <p:sldId id="263" r:id="rId11"/>
    <p:sldId id="285" r:id="rId12"/>
    <p:sldId id="347" r:id="rId13"/>
    <p:sldId id="258" r:id="rId14"/>
    <p:sldId id="270" r:id="rId15"/>
    <p:sldId id="293" r:id="rId16"/>
    <p:sldId id="294" r:id="rId17"/>
    <p:sldId id="259" r:id="rId18"/>
    <p:sldId id="261" r:id="rId19"/>
    <p:sldId id="302" r:id="rId20"/>
    <p:sldId id="260" r:id="rId21"/>
    <p:sldId id="303" r:id="rId22"/>
    <p:sldId id="265" r:id="rId23"/>
    <p:sldId id="280" r:id="rId24"/>
    <p:sldId id="274" r:id="rId25"/>
    <p:sldId id="271" r:id="rId26"/>
    <p:sldId id="272" r:id="rId27"/>
    <p:sldId id="300" r:id="rId28"/>
    <p:sldId id="336" r:id="rId29"/>
    <p:sldId id="339" r:id="rId30"/>
    <p:sldId id="286" r:id="rId31"/>
    <p:sldId id="269" r:id="rId32"/>
    <p:sldId id="287" r:id="rId33"/>
    <p:sldId id="290" r:id="rId34"/>
    <p:sldId id="295" r:id="rId35"/>
    <p:sldId id="273" r:id="rId36"/>
    <p:sldId id="288" r:id="rId37"/>
    <p:sldId id="289" r:id="rId38"/>
    <p:sldId id="298" r:id="rId39"/>
    <p:sldId id="277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660066"/>
    <a:srgbClr val="6DFFAF"/>
    <a:srgbClr val="F5A3EF"/>
    <a:srgbClr val="F8FA98"/>
    <a:srgbClr val="CEE1F2"/>
    <a:srgbClr val="C0E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276" y="3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D7DA07-7F12-4AE4-B502-33CC22C71BEE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1BC8D5-BFA8-44E8-B861-3A13298D97A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999A4-4FC0-4F39-9318-9DFB40882508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571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C2F76-1CA7-410E-B971-BE1A1F5B65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356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36CA3-A1DE-4944-988D-041EBE921DA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19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7846B-5E3A-DDB9-A1C4-907095E3C2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4A1D8B-AE07-D786-4F85-408EA094D2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ABE591-7E31-68AD-CC04-7D2DE786E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BBAAAE-E31A-D6E0-2A00-A3B4E132D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174E5-1450-EFCA-AE6F-C8E4BB4F8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774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CFF2B-E7B6-FAC4-E1BF-3065178C3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5DE14D-8EBB-38B7-8138-946748E01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D7239-5801-1998-5DB1-FF4DDA379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3F267-DD07-36AE-0511-6D517C292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A77B7-8B2E-3C62-78D9-63168A9E5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002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4A7A2D-F059-18B4-8CFD-27BF055803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02B8DE-164B-1B33-B6A4-FFDBEB052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2DEFA-D598-6DC4-5C38-A14B11642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E6068-D6AB-8FCC-786B-C2F6375A5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375A0F-E667-406D-D239-C37483C8D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991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775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48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4642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105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890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092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3926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737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B5AFD-9F85-9EE9-F2A2-6EF05535C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B07F5B-F9D5-16ED-E27D-08F57F0C9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5F723-A810-9569-06BB-3D7D04EF1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C84F8-4730-2753-F70D-DD7B52D37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C3D2B-E5C3-13A7-5824-1D6B2E5D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078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675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507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8132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B81C81A-7379-CA42-9BE3-30EB7426498D}"/>
              </a:ext>
            </a:extLst>
          </p:cNvPr>
          <p:cNvGrpSpPr>
            <a:grpSpLocks/>
          </p:cNvGrpSpPr>
          <p:nvPr/>
        </p:nvGrpSpPr>
        <p:grpSpPr bwMode="auto">
          <a:xfrm>
            <a:off x="2779185" y="296863"/>
            <a:ext cx="9097433" cy="5353050"/>
            <a:chOff x="1313" y="187"/>
            <a:chExt cx="4298" cy="3372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C09E749A-939B-61DA-51A2-4239873490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18631" name="Oval 4">
                <a:extLst>
                  <a:ext uri="{FF2B5EF4-FFF2-40B4-BE49-F238E27FC236}">
                    <a16:creationId xmlns:a16="http://schemas.microsoft.com/office/drawing/2014/main" id="{48FE588F-E83B-8196-FD2D-01939B5E1832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8632" name="Oval 5">
                <a:extLst>
                  <a:ext uri="{FF2B5EF4-FFF2-40B4-BE49-F238E27FC236}">
                    <a16:creationId xmlns:a16="http://schemas.microsoft.com/office/drawing/2014/main" id="{F8B74CE0-124E-B394-227D-9EDC28E4FE78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76" y="253"/>
                <a:ext cx="186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4" name="Group 6">
              <a:extLst>
                <a:ext uri="{FF2B5EF4-FFF2-40B4-BE49-F238E27FC236}">
                  <a16:creationId xmlns:a16="http://schemas.microsoft.com/office/drawing/2014/main" id="{03B8FE21-9EDF-67EE-CE9F-B72EBE979E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12" y="187"/>
              <a:ext cx="4299" cy="3372"/>
              <a:chOff x="0" y="0"/>
              <a:chExt cx="5533" cy="4341"/>
            </a:xfrm>
          </p:grpSpPr>
          <p:grpSp>
            <p:nvGrpSpPr>
              <p:cNvPr id="20" name="Group 7">
                <a:extLst>
                  <a:ext uri="{FF2B5EF4-FFF2-40B4-BE49-F238E27FC236}">
                    <a16:creationId xmlns:a16="http://schemas.microsoft.com/office/drawing/2014/main" id="{8475283F-8A7F-982A-AE00-5A86A556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5470" cy="4341"/>
                <a:chOff x="0" y="0"/>
                <a:chExt cx="5470" cy="4341"/>
              </a:xfrm>
            </p:grpSpPr>
            <p:grpSp>
              <p:nvGrpSpPr>
                <p:cNvPr id="31" name="Group 8">
                  <a:extLst>
                    <a:ext uri="{FF2B5EF4-FFF2-40B4-BE49-F238E27FC236}">
                      <a16:creationId xmlns:a16="http://schemas.microsoft.com/office/drawing/2014/main" id="{C47993F5-91F7-6BEC-E0DE-E6A2617936A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39" y="786"/>
                  <a:ext cx="2919" cy="2151"/>
                  <a:chOff x="1265" y="814"/>
                  <a:chExt cx="2919" cy="2151"/>
                </a:xfrm>
              </p:grpSpPr>
              <p:sp>
                <p:nvSpPr>
                  <p:cNvPr id="18629" name="Oval 9">
                    <a:extLst>
                      <a:ext uri="{FF2B5EF4-FFF2-40B4-BE49-F238E27FC236}">
                        <a16:creationId xmlns:a16="http://schemas.microsoft.com/office/drawing/2014/main" id="{F400C54F-45CE-644D-1684-160C3AE6CDE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5"/>
                    <a:ext cx="2919" cy="215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Arial Black" panose="020B0A040201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 Black" panose="020B0A040201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 Black" panose="020B0A040201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 Black" panose="020B0A040201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 Black" panose="020B0A040201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 Black" panose="020B0A040201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 Black" panose="020B0A040201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 Black" panose="020B0A040201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 Black" panose="020B0A04020102020204" pitchFamily="34" charset="0"/>
                      </a:defRPr>
                    </a:lvl9pPr>
                  </a:lstStyle>
                  <a:p>
                    <a:endParaRPr lang="en-US" altLang="en-US" sz="1800"/>
                  </a:p>
                </p:txBody>
              </p:sp>
              <p:sp>
                <p:nvSpPr>
                  <p:cNvPr id="18630" name="Oval 10">
                    <a:extLst>
                      <a:ext uri="{FF2B5EF4-FFF2-40B4-BE49-F238E27FC236}">
                        <a16:creationId xmlns:a16="http://schemas.microsoft.com/office/drawing/2014/main" id="{BADF7236-135C-287C-6DF1-A08F15DC60C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hidden">
                  <a:xfrm>
                    <a:off x="2379" y="1601"/>
                    <a:ext cx="579" cy="40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Arial Black" panose="020B0A040201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 Black" panose="020B0A040201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 Black" panose="020B0A040201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 Black" panose="020B0A040201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 Black" panose="020B0A040201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 Black" panose="020B0A040201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 Black" panose="020B0A040201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 Black" panose="020B0A040201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 Black" panose="020B0A04020102020204" pitchFamily="34" charset="0"/>
                      </a:defRPr>
                    </a:lvl9pPr>
                  </a:lstStyle>
                  <a:p>
                    <a:endParaRPr lang="en-US" altLang="en-US" sz="1800"/>
                  </a:p>
                </p:txBody>
              </p:sp>
            </p:grpSp>
            <p:grpSp>
              <p:nvGrpSpPr>
                <p:cNvPr id="32" name="Group 11">
                  <a:extLst>
                    <a:ext uri="{FF2B5EF4-FFF2-40B4-BE49-F238E27FC236}">
                      <a16:creationId xmlns:a16="http://schemas.microsoft.com/office/drawing/2014/main" id="{CF833DE3-BB67-DD1C-817F-69543B691F0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5470" cy="4341"/>
                  <a:chOff x="0" y="0"/>
                  <a:chExt cx="5470" cy="4341"/>
                </a:xfrm>
              </p:grpSpPr>
              <p:grpSp>
                <p:nvGrpSpPr>
                  <p:cNvPr id="33" name="Group 12">
                    <a:extLst>
                      <a:ext uri="{FF2B5EF4-FFF2-40B4-BE49-F238E27FC236}">
                        <a16:creationId xmlns:a16="http://schemas.microsoft.com/office/drawing/2014/main" id="{7DB2F8A0-1CF1-BC00-0B5C-E70F04694BC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545" y="1502"/>
                    <a:ext cx="1258" cy="2327"/>
                    <a:chOff x="3471" y="1530"/>
                    <a:chExt cx="1258" cy="2327"/>
                  </a:xfrm>
                </p:grpSpPr>
                <p:sp>
                  <p:nvSpPr>
                    <p:cNvPr id="18627" name="Freeform 13">
                      <a:extLst>
                        <a:ext uri="{FF2B5EF4-FFF2-40B4-BE49-F238E27FC236}">
                          <a16:creationId xmlns:a16="http://schemas.microsoft.com/office/drawing/2014/main" id="{BC95F9AE-A3B4-DAD3-7C3C-A0FFB02AEEC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5" y="2236"/>
                      <a:ext cx="1724" cy="313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18628" name="Freeform 14">
                      <a:extLst>
                        <a:ext uri="{FF2B5EF4-FFF2-40B4-BE49-F238E27FC236}">
                          <a16:creationId xmlns:a16="http://schemas.microsoft.com/office/drawing/2014/main" id="{751ED0B9-B6D0-6739-EA93-668A2071F8D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2" y="3149"/>
                      <a:ext cx="924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34" name="Group 15">
                    <a:extLst>
                      <a:ext uri="{FF2B5EF4-FFF2-40B4-BE49-F238E27FC236}">
                        <a16:creationId xmlns:a16="http://schemas.microsoft.com/office/drawing/2014/main" id="{C68EB306-A8E6-CAE0-BE3F-09BF64C6E70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3" cy="1332"/>
                    <a:chOff x="2864" y="2019"/>
                    <a:chExt cx="2463" cy="1332"/>
                  </a:xfrm>
                </p:grpSpPr>
                <p:sp>
                  <p:nvSpPr>
                    <p:cNvPr id="18625" name="Freeform 16">
                      <a:extLst>
                        <a:ext uri="{FF2B5EF4-FFF2-40B4-BE49-F238E27FC236}">
                          <a16:creationId xmlns:a16="http://schemas.microsoft.com/office/drawing/2014/main" id="{A89E4108-50C8-545A-DD33-F472D8FD5F5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20"/>
                      <a:ext cx="1813" cy="346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18626" name="Freeform 17">
                      <a:extLst>
                        <a:ext uri="{FF2B5EF4-FFF2-40B4-BE49-F238E27FC236}">
                          <a16:creationId xmlns:a16="http://schemas.microsoft.com/office/drawing/2014/main" id="{FE82C57E-11FB-311F-9994-D5A95E9C667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2" y="2806"/>
                      <a:ext cx="974" cy="545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35" name="Group 18">
                    <a:extLst>
                      <a:ext uri="{FF2B5EF4-FFF2-40B4-BE49-F238E27FC236}">
                        <a16:creationId xmlns:a16="http://schemas.microsoft.com/office/drawing/2014/main" id="{B607FE25-0925-11B7-C802-F761EC0B915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71" y="1804"/>
                    <a:ext cx="2477" cy="1064"/>
                    <a:chOff x="2897" y="1832"/>
                    <a:chExt cx="2477" cy="1064"/>
                  </a:xfrm>
                </p:grpSpPr>
                <p:sp>
                  <p:nvSpPr>
                    <p:cNvPr id="18623" name="Freeform 19">
                      <a:extLst>
                        <a:ext uri="{FF2B5EF4-FFF2-40B4-BE49-F238E27FC236}">
                          <a16:creationId xmlns:a16="http://schemas.microsoft.com/office/drawing/2014/main" id="{E71B89EE-980F-DE27-2F7D-FACB41837B3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6" y="1832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18624" name="Freeform 20">
                      <a:extLst>
                        <a:ext uri="{FF2B5EF4-FFF2-40B4-BE49-F238E27FC236}">
                          <a16:creationId xmlns:a16="http://schemas.microsoft.com/office/drawing/2014/main" id="{D48B7691-AB1D-3D1E-161C-BB6D4B04693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20"/>
                      <a:ext cx="932" cy="47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36" name="Group 21">
                    <a:extLst>
                      <a:ext uri="{FF2B5EF4-FFF2-40B4-BE49-F238E27FC236}">
                        <a16:creationId xmlns:a16="http://schemas.microsoft.com/office/drawing/2014/main" id="{0756158C-A630-3154-B89A-0C66D2C206C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18621" name="Freeform 22">
                      <a:extLst>
                        <a:ext uri="{FF2B5EF4-FFF2-40B4-BE49-F238E27FC236}">
                          <a16:creationId xmlns:a16="http://schemas.microsoft.com/office/drawing/2014/main" id="{4324EA64-7A34-8BC4-7F06-1C6BFD6AE45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6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18622" name="Freeform 23">
                      <a:extLst>
                        <a:ext uri="{FF2B5EF4-FFF2-40B4-BE49-F238E27FC236}">
                          <a16:creationId xmlns:a16="http://schemas.microsoft.com/office/drawing/2014/main" id="{AB3D6BAD-3E45-AF23-0CC5-BF97C1BFFC9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6"/>
                      <a:ext cx="901" cy="527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37" name="Group 24">
                    <a:extLst>
                      <a:ext uri="{FF2B5EF4-FFF2-40B4-BE49-F238E27FC236}">
                        <a16:creationId xmlns:a16="http://schemas.microsoft.com/office/drawing/2014/main" id="{463FCB83-636B-1ED6-D7FE-FE91AB23C6A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2" cy="657"/>
                    <a:chOff x="2958" y="1414"/>
                    <a:chExt cx="2342" cy="657"/>
                  </a:xfrm>
                </p:grpSpPr>
                <p:sp>
                  <p:nvSpPr>
                    <p:cNvPr id="18619" name="Freeform 25">
                      <a:extLst>
                        <a:ext uri="{FF2B5EF4-FFF2-40B4-BE49-F238E27FC236}">
                          <a16:creationId xmlns:a16="http://schemas.microsoft.com/office/drawing/2014/main" id="{7E363C87-2D6E-03E7-54E1-883E0A44497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4"/>
                      <a:ext cx="1544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18620" name="Freeform 26">
                      <a:extLst>
                        <a:ext uri="{FF2B5EF4-FFF2-40B4-BE49-F238E27FC236}">
                          <a16:creationId xmlns:a16="http://schemas.microsoft.com/office/drawing/2014/main" id="{66416F4E-1BEF-8FC9-DE68-1499C29CDB9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69" y="1582"/>
                      <a:ext cx="830" cy="489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38" name="Group 27">
                    <a:extLst>
                      <a:ext uri="{FF2B5EF4-FFF2-40B4-BE49-F238E27FC236}">
                        <a16:creationId xmlns:a16="http://schemas.microsoft.com/office/drawing/2014/main" id="{905F0E6E-A8A2-2959-AC68-11084DDFF09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3"/>
                    <a:chOff x="2983" y="1269"/>
                    <a:chExt cx="2150" cy="343"/>
                  </a:xfrm>
                </p:grpSpPr>
                <p:sp>
                  <p:nvSpPr>
                    <p:cNvPr id="18617" name="Freeform 28">
                      <a:extLst>
                        <a:ext uri="{FF2B5EF4-FFF2-40B4-BE49-F238E27FC236}">
                          <a16:creationId xmlns:a16="http://schemas.microsoft.com/office/drawing/2014/main" id="{05429E55-A1F8-6347-9163-B8471EC4EF7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90"/>
                      <a:ext cx="1404" cy="218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18618" name="Freeform 29">
                      <a:extLst>
                        <a:ext uri="{FF2B5EF4-FFF2-40B4-BE49-F238E27FC236}">
                          <a16:creationId xmlns:a16="http://schemas.microsoft.com/office/drawing/2014/main" id="{579CCF1E-5458-8EA1-4EBD-007BF62329D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2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39" name="Group 30">
                    <a:extLst>
                      <a:ext uri="{FF2B5EF4-FFF2-40B4-BE49-F238E27FC236}">
                        <a16:creationId xmlns:a16="http://schemas.microsoft.com/office/drawing/2014/main" id="{4A05B14B-18D0-51A3-45F8-BE13373DEC8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12" y="889"/>
                    <a:ext cx="1879" cy="427"/>
                    <a:chOff x="2938" y="917"/>
                    <a:chExt cx="1879" cy="427"/>
                  </a:xfrm>
                </p:grpSpPr>
                <p:sp>
                  <p:nvSpPr>
                    <p:cNvPr id="18615" name="Freeform 31">
                      <a:extLst>
                        <a:ext uri="{FF2B5EF4-FFF2-40B4-BE49-F238E27FC236}">
                          <a16:creationId xmlns:a16="http://schemas.microsoft.com/office/drawing/2014/main" id="{4A33C12D-8356-896D-3FEB-0E60268E256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9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18616" name="Freeform 32">
                      <a:extLst>
                        <a:ext uri="{FF2B5EF4-FFF2-40B4-BE49-F238E27FC236}">
                          <a16:creationId xmlns:a16="http://schemas.microsoft.com/office/drawing/2014/main" id="{DE9DD622-AF3A-9863-E15A-D71C2B89249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8"/>
                      <a:ext cx="662" cy="337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40" name="Group 33">
                    <a:extLst>
                      <a:ext uri="{FF2B5EF4-FFF2-40B4-BE49-F238E27FC236}">
                        <a16:creationId xmlns:a16="http://schemas.microsoft.com/office/drawing/2014/main" id="{CA18351B-CDA5-832E-5D3F-62E023955C2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711" y="1625"/>
                    <a:ext cx="1257" cy="2326"/>
                    <a:chOff x="637" y="1653"/>
                    <a:chExt cx="1257" cy="2326"/>
                  </a:xfrm>
                </p:grpSpPr>
                <p:sp>
                  <p:nvSpPr>
                    <p:cNvPr id="18613" name="Freeform 34">
                      <a:extLst>
                        <a:ext uri="{FF2B5EF4-FFF2-40B4-BE49-F238E27FC236}">
                          <a16:creationId xmlns:a16="http://schemas.microsoft.com/office/drawing/2014/main" id="{AEDB09E2-7904-9CF5-E25C-0628F226113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58"/>
                      <a:ext cx="1724" cy="313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18614" name="Freeform 35">
                      <a:extLst>
                        <a:ext uri="{FF2B5EF4-FFF2-40B4-BE49-F238E27FC236}">
                          <a16:creationId xmlns:a16="http://schemas.microsoft.com/office/drawing/2014/main" id="{4036568B-DBBC-8393-A276-84DC06B082A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1"/>
                      <a:ext cx="926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41" name="Group 36">
                    <a:extLst>
                      <a:ext uri="{FF2B5EF4-FFF2-40B4-BE49-F238E27FC236}">
                        <a16:creationId xmlns:a16="http://schemas.microsoft.com/office/drawing/2014/main" id="{05B36E0F-3D04-8BD9-EF63-10A4B3AFA04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3" cy="1332"/>
                    <a:chOff x="-5" y="2196"/>
                    <a:chExt cx="2463" cy="1332"/>
                  </a:xfrm>
                </p:grpSpPr>
                <p:sp>
                  <p:nvSpPr>
                    <p:cNvPr id="18611" name="Freeform 37">
                      <a:extLst>
                        <a:ext uri="{FF2B5EF4-FFF2-40B4-BE49-F238E27FC236}">
                          <a16:creationId xmlns:a16="http://schemas.microsoft.com/office/drawing/2014/main" id="{16A7033D-584F-70D5-3BE8-7491F6475B1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3" cy="348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18612" name="Freeform 38">
                      <a:extLst>
                        <a:ext uri="{FF2B5EF4-FFF2-40B4-BE49-F238E27FC236}">
                          <a16:creationId xmlns:a16="http://schemas.microsoft.com/office/drawing/2014/main" id="{67510904-5D71-85E6-F4F5-97F7E0A0964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4"/>
                      <a:ext cx="974" cy="545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42" name="Group 39">
                    <a:extLst>
                      <a:ext uri="{FF2B5EF4-FFF2-40B4-BE49-F238E27FC236}">
                        <a16:creationId xmlns:a16="http://schemas.microsoft.com/office/drawing/2014/main" id="{7B86BF1D-A785-32A4-DE15-8CB90BA4267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2" y="1981"/>
                    <a:ext cx="2477" cy="1064"/>
                    <a:chOff x="-52" y="2009"/>
                    <a:chExt cx="2477" cy="1064"/>
                  </a:xfrm>
                </p:grpSpPr>
                <p:sp>
                  <p:nvSpPr>
                    <p:cNvPr id="18609" name="Freeform 40">
                      <a:extLst>
                        <a:ext uri="{FF2B5EF4-FFF2-40B4-BE49-F238E27FC236}">
                          <a16:creationId xmlns:a16="http://schemas.microsoft.com/office/drawing/2014/main" id="{32EAE6BC-1A14-B49B-8D78-D3173FDD427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9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18610" name="Freeform 41">
                      <a:extLst>
                        <a:ext uri="{FF2B5EF4-FFF2-40B4-BE49-F238E27FC236}">
                          <a16:creationId xmlns:a16="http://schemas.microsoft.com/office/drawing/2014/main" id="{5227A15B-5BB8-F8E5-363D-ABD9493F0C5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6"/>
                      <a:ext cx="932" cy="47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43" name="Group 42">
                    <a:extLst>
                      <a:ext uri="{FF2B5EF4-FFF2-40B4-BE49-F238E27FC236}">
                        <a16:creationId xmlns:a16="http://schemas.microsoft.com/office/drawing/2014/main" id="{929477A7-FB5B-7EC0-AA27-E891D7B615A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0" y="1785"/>
                    <a:ext cx="2472" cy="927"/>
                    <a:chOff x="-74" y="1813"/>
                    <a:chExt cx="2472" cy="927"/>
                  </a:xfrm>
                </p:grpSpPr>
                <p:sp>
                  <p:nvSpPr>
                    <p:cNvPr id="18607" name="Freeform 43">
                      <a:extLst>
                        <a:ext uri="{FF2B5EF4-FFF2-40B4-BE49-F238E27FC236}">
                          <a16:creationId xmlns:a16="http://schemas.microsoft.com/office/drawing/2014/main" id="{5E0BE43D-99D4-3F0F-57F1-2E6F48858F2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4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18608" name="Freeform 44">
                      <a:extLst>
                        <a:ext uri="{FF2B5EF4-FFF2-40B4-BE49-F238E27FC236}">
                          <a16:creationId xmlns:a16="http://schemas.microsoft.com/office/drawing/2014/main" id="{EEF9EEAD-1A79-1F6C-E188-A51C15CCCED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4"/>
                      <a:ext cx="901" cy="527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44" name="Group 45">
                    <a:extLst>
                      <a:ext uri="{FF2B5EF4-FFF2-40B4-BE49-F238E27FC236}">
                        <a16:creationId xmlns:a16="http://schemas.microsoft.com/office/drawing/2014/main" id="{F61A5604-A57A-3824-9399-5377B2B34BE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6" y="1563"/>
                    <a:ext cx="2342" cy="657"/>
                    <a:chOff x="22" y="1591"/>
                    <a:chExt cx="2342" cy="657"/>
                  </a:xfrm>
                </p:grpSpPr>
                <p:sp>
                  <p:nvSpPr>
                    <p:cNvPr id="18605" name="Freeform 46">
                      <a:extLst>
                        <a:ext uri="{FF2B5EF4-FFF2-40B4-BE49-F238E27FC236}">
                          <a16:creationId xmlns:a16="http://schemas.microsoft.com/office/drawing/2014/main" id="{7C473A15-C66C-A203-8BD8-D168C01F0F5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9" y="1591"/>
                      <a:ext cx="1544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18606" name="Freeform 47">
                      <a:extLst>
                        <a:ext uri="{FF2B5EF4-FFF2-40B4-BE49-F238E27FC236}">
                          <a16:creationId xmlns:a16="http://schemas.microsoft.com/office/drawing/2014/main" id="{5BA8E3BA-E324-61CA-FFC6-9A1AD40C4B2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3" y="1758"/>
                      <a:ext cx="830" cy="489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45" name="Group 48">
                    <a:extLst>
                      <a:ext uri="{FF2B5EF4-FFF2-40B4-BE49-F238E27FC236}">
                        <a16:creationId xmlns:a16="http://schemas.microsoft.com/office/drawing/2014/main" id="{9D364AA7-BA99-0C5A-54F9-446F7195668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3" y="1418"/>
                    <a:ext cx="2150" cy="343"/>
                    <a:chOff x="189" y="1446"/>
                    <a:chExt cx="2150" cy="343"/>
                  </a:xfrm>
                </p:grpSpPr>
                <p:sp>
                  <p:nvSpPr>
                    <p:cNvPr id="18603" name="Freeform 49">
                      <a:extLst>
                        <a:ext uri="{FF2B5EF4-FFF2-40B4-BE49-F238E27FC236}">
                          <a16:creationId xmlns:a16="http://schemas.microsoft.com/office/drawing/2014/main" id="{ABB41F34-BBA3-02CD-9FCA-DA928896A45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6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18604" name="Freeform 50">
                      <a:extLst>
                        <a:ext uri="{FF2B5EF4-FFF2-40B4-BE49-F238E27FC236}">
                          <a16:creationId xmlns:a16="http://schemas.microsoft.com/office/drawing/2014/main" id="{3A14146E-0D0C-70CF-5AD7-9C2F6A1A7A7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5"/>
                      <a:ext cx="754" cy="344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46" name="Group 51">
                    <a:extLst>
                      <a:ext uri="{FF2B5EF4-FFF2-40B4-BE49-F238E27FC236}">
                        <a16:creationId xmlns:a16="http://schemas.microsoft.com/office/drawing/2014/main" id="{782EDFC8-9E35-4E96-2311-04347E350F6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18601" name="Freeform 52">
                      <a:extLst>
                        <a:ext uri="{FF2B5EF4-FFF2-40B4-BE49-F238E27FC236}">
                          <a16:creationId xmlns:a16="http://schemas.microsoft.com/office/drawing/2014/main" id="{47FCE4E2-CEC8-4925-8E1B-B235732002C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6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18602" name="Freeform 53">
                      <a:extLst>
                        <a:ext uri="{FF2B5EF4-FFF2-40B4-BE49-F238E27FC236}">
                          <a16:creationId xmlns:a16="http://schemas.microsoft.com/office/drawing/2014/main" id="{3265AAF7-FEE8-4BB6-33B6-3E7161C55C3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4"/>
                      <a:ext cx="662" cy="339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47" name="Group 54">
                    <a:extLst>
                      <a:ext uri="{FF2B5EF4-FFF2-40B4-BE49-F238E27FC236}">
                        <a16:creationId xmlns:a16="http://schemas.microsoft.com/office/drawing/2014/main" id="{F430FE8D-2727-FFDC-CCA8-3BFDA9F72A5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90" y="871"/>
                    <a:ext cx="1850" cy="554"/>
                    <a:chOff x="616" y="899"/>
                    <a:chExt cx="1850" cy="554"/>
                  </a:xfrm>
                </p:grpSpPr>
                <p:sp>
                  <p:nvSpPr>
                    <p:cNvPr id="18599" name="Freeform 55">
                      <a:extLst>
                        <a:ext uri="{FF2B5EF4-FFF2-40B4-BE49-F238E27FC236}">
                          <a16:creationId xmlns:a16="http://schemas.microsoft.com/office/drawing/2014/main" id="{306ABF9F-9BA5-4333-C805-C075B8CE6B3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2" y="1238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18600" name="Freeform 56">
                      <a:extLst>
                        <a:ext uri="{FF2B5EF4-FFF2-40B4-BE49-F238E27FC236}">
                          <a16:creationId xmlns:a16="http://schemas.microsoft.com/office/drawing/2014/main" id="{E759E931-92D9-1660-CE83-31CAB7E95B4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900"/>
                      <a:ext cx="662" cy="337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48" name="Group 57">
                    <a:extLst>
                      <a:ext uri="{FF2B5EF4-FFF2-40B4-BE49-F238E27FC236}">
                        <a16:creationId xmlns:a16="http://schemas.microsoft.com/office/drawing/2014/main" id="{CF61CAB0-BD3B-6C86-2CA5-92F9B599E0A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11" y="589"/>
                    <a:ext cx="1767" cy="743"/>
                    <a:chOff x="911" y="589"/>
                    <a:chExt cx="1767" cy="743"/>
                  </a:xfrm>
                </p:grpSpPr>
                <p:sp>
                  <p:nvSpPr>
                    <p:cNvPr id="18597" name="Freeform 58">
                      <a:extLst>
                        <a:ext uri="{FF2B5EF4-FFF2-40B4-BE49-F238E27FC236}">
                          <a16:creationId xmlns:a16="http://schemas.microsoft.com/office/drawing/2014/main" id="{801F2BB4-FE4C-4522-E809-B48FA067159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18598" name="Freeform 59">
                      <a:extLst>
                        <a:ext uri="{FF2B5EF4-FFF2-40B4-BE49-F238E27FC236}">
                          <a16:creationId xmlns:a16="http://schemas.microsoft.com/office/drawing/2014/main" id="{762A066C-4FD6-AEF2-11A1-D6CCD681217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90"/>
                      <a:ext cx="662" cy="337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49" name="Group 60">
                    <a:extLst>
                      <a:ext uri="{FF2B5EF4-FFF2-40B4-BE49-F238E27FC236}">
                        <a16:creationId xmlns:a16="http://schemas.microsoft.com/office/drawing/2014/main" id="{58A7F0C6-98CE-3618-15B7-DA7054B8249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20" y="300"/>
                    <a:ext cx="1693" cy="892"/>
                    <a:chOff x="1120" y="300"/>
                    <a:chExt cx="1693" cy="892"/>
                  </a:xfrm>
                </p:grpSpPr>
                <p:sp>
                  <p:nvSpPr>
                    <p:cNvPr id="18595" name="Freeform 61">
                      <a:extLst>
                        <a:ext uri="{FF2B5EF4-FFF2-40B4-BE49-F238E27FC236}">
                          <a16:creationId xmlns:a16="http://schemas.microsoft.com/office/drawing/2014/main" id="{5CD1AB25-39AD-244B-D8C8-AE73CFED1F8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7"/>
                      <a:ext cx="1251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18596" name="Freeform 62">
                      <a:extLst>
                        <a:ext uri="{FF2B5EF4-FFF2-40B4-BE49-F238E27FC236}">
                          <a16:creationId xmlns:a16="http://schemas.microsoft.com/office/drawing/2014/main" id="{7B5DB6F8-AC27-12B5-900C-83FDBBACFC8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0"/>
                      <a:ext cx="672" cy="339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50" name="Group 63">
                    <a:extLst>
                      <a:ext uri="{FF2B5EF4-FFF2-40B4-BE49-F238E27FC236}">
                        <a16:creationId xmlns:a16="http://schemas.microsoft.com/office/drawing/2014/main" id="{EBDDF9A6-91A9-31DE-66F8-9297D712D1B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707" y="76"/>
                    <a:ext cx="778" cy="1512"/>
                    <a:chOff x="1633" y="104"/>
                    <a:chExt cx="778" cy="1512"/>
                  </a:xfrm>
                </p:grpSpPr>
                <p:sp>
                  <p:nvSpPr>
                    <p:cNvPr id="18593" name="Freeform 64">
                      <a:extLst>
                        <a:ext uri="{FF2B5EF4-FFF2-40B4-BE49-F238E27FC236}">
                          <a16:creationId xmlns:a16="http://schemas.microsoft.com/office/drawing/2014/main" id="{2B2CF068-0540-1FD2-357A-E6E56FBD762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3" y="959"/>
                      <a:ext cx="1101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18594" name="Freeform 65">
                      <a:extLst>
                        <a:ext uri="{FF2B5EF4-FFF2-40B4-BE49-F238E27FC236}">
                          <a16:creationId xmlns:a16="http://schemas.microsoft.com/office/drawing/2014/main" id="{1D97DA4D-1B83-2105-E170-4E591A613F4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30"/>
                      <a:ext cx="591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51" name="Group 66">
                    <a:extLst>
                      <a:ext uri="{FF2B5EF4-FFF2-40B4-BE49-F238E27FC236}">
                        <a16:creationId xmlns:a16="http://schemas.microsoft.com/office/drawing/2014/main" id="{2E6056B7-5796-7186-486B-DC548AE54AA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009" y="0"/>
                    <a:ext cx="634" cy="1534"/>
                    <a:chOff x="1935" y="28"/>
                    <a:chExt cx="634" cy="1534"/>
                  </a:xfrm>
                </p:grpSpPr>
                <p:sp>
                  <p:nvSpPr>
                    <p:cNvPr id="18591" name="Freeform 67">
                      <a:extLst>
                        <a:ext uri="{FF2B5EF4-FFF2-40B4-BE49-F238E27FC236}">
                          <a16:creationId xmlns:a16="http://schemas.microsoft.com/office/drawing/2014/main" id="{DE571453-D37B-5456-0D27-3093C7591C9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2" y="925"/>
                      <a:ext cx="1061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18592" name="Freeform 68">
                      <a:extLst>
                        <a:ext uri="{FF2B5EF4-FFF2-40B4-BE49-F238E27FC236}">
                          <a16:creationId xmlns:a16="http://schemas.microsoft.com/office/drawing/2014/main" id="{37B9D1F8-7510-EB78-EC42-D99E65732E4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4"/>
                      <a:ext cx="570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52" name="Group 69">
                    <a:extLst>
                      <a:ext uri="{FF2B5EF4-FFF2-40B4-BE49-F238E27FC236}">
                        <a16:creationId xmlns:a16="http://schemas.microsoft.com/office/drawing/2014/main" id="{C906614F-564B-161B-61C8-636C81B5B65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896" y="644"/>
                    <a:ext cx="1845" cy="566"/>
                    <a:chOff x="2822" y="672"/>
                    <a:chExt cx="1845" cy="566"/>
                  </a:xfrm>
                </p:grpSpPr>
                <p:sp>
                  <p:nvSpPr>
                    <p:cNvPr id="18589" name="Freeform 70">
                      <a:extLst>
                        <a:ext uri="{FF2B5EF4-FFF2-40B4-BE49-F238E27FC236}">
                          <a16:creationId xmlns:a16="http://schemas.microsoft.com/office/drawing/2014/main" id="{D929B2E1-153B-C41F-E3B2-EF9F97310C1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3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18590" name="Freeform 71">
                      <a:extLst>
                        <a:ext uri="{FF2B5EF4-FFF2-40B4-BE49-F238E27FC236}">
                          <a16:creationId xmlns:a16="http://schemas.microsoft.com/office/drawing/2014/main" id="{BAD91645-66FA-60C4-206C-E50FE3DF056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2"/>
                      <a:ext cx="663" cy="339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53" name="Group 72">
                    <a:extLst>
                      <a:ext uri="{FF2B5EF4-FFF2-40B4-BE49-F238E27FC236}">
                        <a16:creationId xmlns:a16="http://schemas.microsoft.com/office/drawing/2014/main" id="{44CF21CA-43B3-ED56-1B6C-A58C8716766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757" y="417"/>
                    <a:ext cx="1781" cy="717"/>
                    <a:chOff x="2683" y="445"/>
                    <a:chExt cx="1781" cy="717"/>
                  </a:xfrm>
                </p:grpSpPr>
                <p:sp>
                  <p:nvSpPr>
                    <p:cNvPr id="18587" name="Freeform 73">
                      <a:extLst>
                        <a:ext uri="{FF2B5EF4-FFF2-40B4-BE49-F238E27FC236}">
                          <a16:creationId xmlns:a16="http://schemas.microsoft.com/office/drawing/2014/main" id="{CC63F4E6-8803-E820-6164-8A2D0DE2D0B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18588" name="Freeform 74">
                      <a:extLst>
                        <a:ext uri="{FF2B5EF4-FFF2-40B4-BE49-F238E27FC236}">
                          <a16:creationId xmlns:a16="http://schemas.microsoft.com/office/drawing/2014/main" id="{36BE81D7-E2E7-C1A3-7DBF-2E585F1259C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3" y="445"/>
                      <a:ext cx="662" cy="339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sp>
                <p:nvSpPr>
                  <p:cNvPr id="54" name="Freeform 75">
                    <a:extLst>
                      <a:ext uri="{FF2B5EF4-FFF2-40B4-BE49-F238E27FC236}">
                        <a16:creationId xmlns:a16="http://schemas.microsoft.com/office/drawing/2014/main" id="{3E67A9B7-31F3-DB23-0EFE-1B6E4B9B8E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4578755" flipH="1">
                    <a:off x="2176" y="949"/>
                    <a:ext cx="1026" cy="14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55" name="Freeform 76">
                    <a:extLst>
                      <a:ext uri="{FF2B5EF4-FFF2-40B4-BE49-F238E27FC236}">
                        <a16:creationId xmlns:a16="http://schemas.microsoft.com/office/drawing/2014/main" id="{F30C0B1E-84EC-3313-5447-DBB3EAE403C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4578755" flipH="1">
                    <a:off x="2199" y="196"/>
                    <a:ext cx="552" cy="22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grpSp>
                <p:nvGrpSpPr>
                  <p:cNvPr id="56" name="Group 77">
                    <a:extLst>
                      <a:ext uri="{FF2B5EF4-FFF2-40B4-BE49-F238E27FC236}">
                        <a16:creationId xmlns:a16="http://schemas.microsoft.com/office/drawing/2014/main" id="{69857CEC-9553-EF59-F2B3-8D6C7FAF691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874" y="13"/>
                    <a:ext cx="640" cy="1520"/>
                    <a:chOff x="2800" y="41"/>
                    <a:chExt cx="640" cy="1520"/>
                  </a:xfrm>
                </p:grpSpPr>
                <p:sp>
                  <p:nvSpPr>
                    <p:cNvPr id="18585" name="Freeform 78">
                      <a:extLst>
                        <a:ext uri="{FF2B5EF4-FFF2-40B4-BE49-F238E27FC236}">
                          <a16:creationId xmlns:a16="http://schemas.microsoft.com/office/drawing/2014/main" id="{5AA6C13D-1BEF-CDD6-D5F1-4C4286BAEDA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1" y="938"/>
                      <a:ext cx="1062" cy="184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18586" name="Freeform 79">
                      <a:extLst>
                        <a:ext uri="{FF2B5EF4-FFF2-40B4-BE49-F238E27FC236}">
                          <a16:creationId xmlns:a16="http://schemas.microsoft.com/office/drawing/2014/main" id="{23601800-CEF0-5012-C565-4E4E09D6977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10" y="182"/>
                      <a:ext cx="570" cy="28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57" name="Group 80">
                    <a:extLst>
                      <a:ext uri="{FF2B5EF4-FFF2-40B4-BE49-F238E27FC236}">
                        <a16:creationId xmlns:a16="http://schemas.microsoft.com/office/drawing/2014/main" id="{BC73E7C4-0FF1-0148-E2A7-00E2F966EDB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08" y="135"/>
                    <a:ext cx="1017" cy="1464"/>
                    <a:chOff x="2934" y="163"/>
                    <a:chExt cx="1017" cy="1464"/>
                  </a:xfrm>
                </p:grpSpPr>
                <p:sp>
                  <p:nvSpPr>
                    <p:cNvPr id="18583" name="Freeform 81">
                      <a:extLst>
                        <a:ext uri="{FF2B5EF4-FFF2-40B4-BE49-F238E27FC236}">
                          <a16:creationId xmlns:a16="http://schemas.microsoft.com/office/drawing/2014/main" id="{00E72C9D-9636-D2CB-5655-DDB12AADBA2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2" y="914"/>
                      <a:ext cx="1155" cy="270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18584" name="Freeform 82">
                      <a:extLst>
                        <a:ext uri="{FF2B5EF4-FFF2-40B4-BE49-F238E27FC236}">
                          <a16:creationId xmlns:a16="http://schemas.microsoft.com/office/drawing/2014/main" id="{68E9723A-0E79-BC63-48EC-2D147E39A71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29" y="262"/>
                      <a:ext cx="621" cy="423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58" name="Group 83">
                    <a:extLst>
                      <a:ext uri="{FF2B5EF4-FFF2-40B4-BE49-F238E27FC236}">
                        <a16:creationId xmlns:a16="http://schemas.microsoft.com/office/drawing/2014/main" id="{F73B5083-9F96-C425-E08F-D402BDB640A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804" y="4"/>
                    <a:ext cx="243" cy="1448"/>
                    <a:chOff x="2730" y="32"/>
                    <a:chExt cx="243" cy="1448"/>
                  </a:xfrm>
                </p:grpSpPr>
                <p:sp>
                  <p:nvSpPr>
                    <p:cNvPr id="18581" name="Freeform 84">
                      <a:extLst>
                        <a:ext uri="{FF2B5EF4-FFF2-40B4-BE49-F238E27FC236}">
                          <a16:creationId xmlns:a16="http://schemas.microsoft.com/office/drawing/2014/main" id="{29D75209-7AA0-3595-7CCF-375F482439F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7" y="960"/>
                      <a:ext cx="954" cy="86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18582" name="Freeform 85">
                      <a:extLst>
                        <a:ext uri="{FF2B5EF4-FFF2-40B4-BE49-F238E27FC236}">
                          <a16:creationId xmlns:a16="http://schemas.microsoft.com/office/drawing/2014/main" id="{374C323C-6DD5-F172-1EBB-0A5969B9136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49" y="221"/>
                      <a:ext cx="512" cy="134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59" name="Group 86">
                    <a:extLst>
                      <a:ext uri="{FF2B5EF4-FFF2-40B4-BE49-F238E27FC236}">
                        <a16:creationId xmlns:a16="http://schemas.microsoft.com/office/drawing/2014/main" id="{EDC533D7-2D1B-9469-6669-413CD2BB2C3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017" y="1741"/>
                    <a:ext cx="1085" cy="2450"/>
                    <a:chOff x="943" y="1769"/>
                    <a:chExt cx="1085" cy="2450"/>
                  </a:xfrm>
                </p:grpSpPr>
                <p:sp>
                  <p:nvSpPr>
                    <p:cNvPr id="18579" name="Freeform 87">
                      <a:extLst>
                        <a:ext uri="{FF2B5EF4-FFF2-40B4-BE49-F238E27FC236}">
                          <a16:creationId xmlns:a16="http://schemas.microsoft.com/office/drawing/2014/main" id="{6E7F1BEF-D1A0-8FE5-7DA9-3FFB4C6402B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10" y="2475"/>
                      <a:ext cx="1724" cy="311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18580" name="Freeform 88">
                      <a:extLst>
                        <a:ext uri="{FF2B5EF4-FFF2-40B4-BE49-F238E27FC236}">
                          <a16:creationId xmlns:a16="http://schemas.microsoft.com/office/drawing/2014/main" id="{D53FEDF6-7C75-AF7A-A03E-790C6281793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6" y="3511"/>
                      <a:ext cx="924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60" name="Group 89">
                    <a:extLst>
                      <a:ext uri="{FF2B5EF4-FFF2-40B4-BE49-F238E27FC236}">
                        <a16:creationId xmlns:a16="http://schemas.microsoft.com/office/drawing/2014/main" id="{E8F536F6-6E70-D7F6-759A-E2B1E1CFA50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29" y="1908"/>
                    <a:ext cx="766" cy="2373"/>
                    <a:chOff x="1455" y="1936"/>
                    <a:chExt cx="766" cy="2373"/>
                  </a:xfrm>
                </p:grpSpPr>
                <p:sp>
                  <p:nvSpPr>
                    <p:cNvPr id="18577" name="Freeform 90">
                      <a:extLst>
                        <a:ext uri="{FF2B5EF4-FFF2-40B4-BE49-F238E27FC236}">
                          <a16:creationId xmlns:a16="http://schemas.microsoft.com/office/drawing/2014/main" id="{C6C5D414-B534-F81E-A1C5-7FB8846A1D1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8" y="2578"/>
                      <a:ext cx="1595" cy="311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18578" name="Freeform 91">
                      <a:extLst>
                        <a:ext uri="{FF2B5EF4-FFF2-40B4-BE49-F238E27FC236}">
                          <a16:creationId xmlns:a16="http://schemas.microsoft.com/office/drawing/2014/main" id="{E810E8AD-454F-745E-B9E9-DF95BBFBE44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2" y="3635"/>
                      <a:ext cx="856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61" name="Group 92">
                    <a:extLst>
                      <a:ext uri="{FF2B5EF4-FFF2-40B4-BE49-F238E27FC236}">
                        <a16:creationId xmlns:a16="http://schemas.microsoft.com/office/drawing/2014/main" id="{C2DDF2F8-7454-79F3-2F3E-CFC71ECC7A0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88588">
                    <a:off x="2061" y="1962"/>
                    <a:ext cx="459" cy="2329"/>
                    <a:chOff x="1956" y="1990"/>
                    <a:chExt cx="492" cy="2604"/>
                  </a:xfrm>
                </p:grpSpPr>
                <p:sp>
                  <p:nvSpPr>
                    <p:cNvPr id="18575" name="Freeform 93">
                      <a:extLst>
                        <a:ext uri="{FF2B5EF4-FFF2-40B4-BE49-F238E27FC236}">
                          <a16:creationId xmlns:a16="http://schemas.microsoft.com/office/drawing/2014/main" id="{2DE0411C-D27D-F37C-7399-7ED0EA7328A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41" y="2694"/>
                      <a:ext cx="1711" cy="301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18576" name="Freeform 94">
                      <a:extLst>
                        <a:ext uri="{FF2B5EF4-FFF2-40B4-BE49-F238E27FC236}">
                          <a16:creationId xmlns:a16="http://schemas.microsoft.com/office/drawing/2014/main" id="{5800FBF2-E697-8D4E-1894-A90BCA2F17C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32" y="3897"/>
                      <a:ext cx="918" cy="473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62" name="Group 95">
                    <a:extLst>
                      <a:ext uri="{FF2B5EF4-FFF2-40B4-BE49-F238E27FC236}">
                        <a16:creationId xmlns:a16="http://schemas.microsoft.com/office/drawing/2014/main" id="{CFD1589F-6703-57C7-A5BE-F699718A8DD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408" y="1689"/>
                    <a:ext cx="1125" cy="2426"/>
                    <a:chOff x="3334" y="1717"/>
                    <a:chExt cx="1125" cy="2426"/>
                  </a:xfrm>
                </p:grpSpPr>
                <p:sp>
                  <p:nvSpPr>
                    <p:cNvPr id="18573" name="Freeform 96">
                      <a:extLst>
                        <a:ext uri="{FF2B5EF4-FFF2-40B4-BE49-F238E27FC236}">
                          <a16:creationId xmlns:a16="http://schemas.microsoft.com/office/drawing/2014/main" id="{A556000A-7242-0086-D0A6-2FF5FDA7AEB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8" y="2423"/>
                      <a:ext cx="1724" cy="311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18574" name="Freeform 97">
                      <a:extLst>
                        <a:ext uri="{FF2B5EF4-FFF2-40B4-BE49-F238E27FC236}">
                          <a16:creationId xmlns:a16="http://schemas.microsoft.com/office/drawing/2014/main" id="{3F0A05C3-00C1-724B-FDF5-38E2BA29CA8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2" y="3435"/>
                      <a:ext cx="924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63" name="Group 98">
                    <a:extLst>
                      <a:ext uri="{FF2B5EF4-FFF2-40B4-BE49-F238E27FC236}">
                        <a16:creationId xmlns:a16="http://schemas.microsoft.com/office/drawing/2014/main" id="{1285C063-4ABF-E165-94A6-125E45B49A1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55" y="1838"/>
                    <a:ext cx="883" cy="2426"/>
                    <a:chOff x="3181" y="1866"/>
                    <a:chExt cx="883" cy="2426"/>
                  </a:xfrm>
                </p:grpSpPr>
                <p:sp>
                  <p:nvSpPr>
                    <p:cNvPr id="18571" name="Freeform 99">
                      <a:extLst>
                        <a:ext uri="{FF2B5EF4-FFF2-40B4-BE49-F238E27FC236}">
                          <a16:creationId xmlns:a16="http://schemas.microsoft.com/office/drawing/2014/main" id="{DD899CC6-544F-EC56-727E-67886982C4B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6" y="2542"/>
                      <a:ext cx="1649" cy="299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18572" name="Freeform 100">
                      <a:extLst>
                        <a:ext uri="{FF2B5EF4-FFF2-40B4-BE49-F238E27FC236}">
                          <a16:creationId xmlns:a16="http://schemas.microsoft.com/office/drawing/2014/main" id="{58FB0077-B454-3B32-9141-AD1D7A0C0D1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5"/>
                      <a:ext cx="884" cy="46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18560" name="Group 101">
                    <a:extLst>
                      <a:ext uri="{FF2B5EF4-FFF2-40B4-BE49-F238E27FC236}">
                        <a16:creationId xmlns:a16="http://schemas.microsoft.com/office/drawing/2014/main" id="{856D8C78-02B3-ACFC-78FB-B9A76A0D11D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19" cy="2386"/>
                    <a:chOff x="3006" y="1983"/>
                    <a:chExt cx="619" cy="2386"/>
                  </a:xfrm>
                </p:grpSpPr>
                <p:sp>
                  <p:nvSpPr>
                    <p:cNvPr id="18569" name="Freeform 102">
                      <a:extLst>
                        <a:ext uri="{FF2B5EF4-FFF2-40B4-BE49-F238E27FC236}">
                          <a16:creationId xmlns:a16="http://schemas.microsoft.com/office/drawing/2014/main" id="{A7A5F5EE-1CC4-C7D0-9B7B-A01E3DBC2D5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9" y="2661"/>
                      <a:ext cx="1600" cy="246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18570" name="Freeform 103">
                      <a:extLst>
                        <a:ext uri="{FF2B5EF4-FFF2-40B4-BE49-F238E27FC236}">
                          <a16:creationId xmlns:a16="http://schemas.microsoft.com/office/drawing/2014/main" id="{009D219B-E887-34B4-CFC9-40DE3FBA6A6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3" y="3747"/>
                      <a:ext cx="859" cy="38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18561" name="Group 104">
                    <a:extLst>
                      <a:ext uri="{FF2B5EF4-FFF2-40B4-BE49-F238E27FC236}">
                        <a16:creationId xmlns:a16="http://schemas.microsoft.com/office/drawing/2014/main" id="{24E78317-A7A9-C982-021F-92026BB3D6B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893" y="2073"/>
                    <a:ext cx="405" cy="2219"/>
                    <a:chOff x="2819" y="2101"/>
                    <a:chExt cx="405" cy="2219"/>
                  </a:xfrm>
                </p:grpSpPr>
                <p:sp>
                  <p:nvSpPr>
                    <p:cNvPr id="18565" name="Freeform 105">
                      <a:extLst>
                        <a:ext uri="{FF2B5EF4-FFF2-40B4-BE49-F238E27FC236}">
                          <a16:creationId xmlns:a16="http://schemas.microsoft.com/office/drawing/2014/main" id="{5622A469-ACD1-3650-5C5B-B0CC4C2FB61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6" y="2713"/>
                      <a:ext cx="1471" cy="246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18566" name="Freeform 106">
                      <a:extLst>
                        <a:ext uri="{FF2B5EF4-FFF2-40B4-BE49-F238E27FC236}">
                          <a16:creationId xmlns:a16="http://schemas.microsoft.com/office/drawing/2014/main" id="{FE95E51A-5E15-5F91-7B7C-3721211A8CF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2"/>
                      <a:ext cx="790" cy="385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  <p:grpSp>
                <p:nvGrpSpPr>
                  <p:cNvPr id="18562" name="Group 107">
                    <a:extLst>
                      <a:ext uri="{FF2B5EF4-FFF2-40B4-BE49-F238E27FC236}">
                        <a16:creationId xmlns:a16="http://schemas.microsoft.com/office/drawing/2014/main" id="{E40EC1C6-2B3A-18B2-60C6-98913A76865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372" y="2107"/>
                    <a:ext cx="426" cy="2185"/>
                    <a:chOff x="2287" y="2135"/>
                    <a:chExt cx="426" cy="2185"/>
                  </a:xfrm>
                </p:grpSpPr>
                <p:sp>
                  <p:nvSpPr>
                    <p:cNvPr id="18563" name="Freeform 108">
                      <a:extLst>
                        <a:ext uri="{FF2B5EF4-FFF2-40B4-BE49-F238E27FC236}">
                          <a16:creationId xmlns:a16="http://schemas.microsoft.com/office/drawing/2014/main" id="{CCE45848-ACAD-F8BA-F366-06ECD761834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1" y="2760"/>
                      <a:ext cx="1437" cy="188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  <p:sp>
                  <p:nvSpPr>
                    <p:cNvPr id="18564" name="Freeform 109">
                      <a:extLst>
                        <a:ext uri="{FF2B5EF4-FFF2-40B4-BE49-F238E27FC236}">
                          <a16:creationId xmlns:a16="http://schemas.microsoft.com/office/drawing/2014/main" id="{B0448568-4FDE-167D-3AFD-42AD8E450B2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49" y="3787"/>
                      <a:ext cx="771" cy="295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800"/>
                    </a:p>
                  </p:txBody>
                </p:sp>
              </p:grpSp>
            </p:grpSp>
          </p:grpSp>
          <p:grpSp>
            <p:nvGrpSpPr>
              <p:cNvPr id="21" name="Group 110">
                <a:extLst>
                  <a:ext uri="{FF2B5EF4-FFF2-40B4-BE49-F238E27FC236}">
                    <a16:creationId xmlns:a16="http://schemas.microsoft.com/office/drawing/2014/main" id="{51DDF6FB-8A83-2E79-DAD0-F1395068250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" y="313"/>
                <a:ext cx="5459" cy="3667"/>
                <a:chOff x="74" y="313"/>
                <a:chExt cx="5459" cy="3667"/>
              </a:xfrm>
            </p:grpSpPr>
            <p:grpSp>
              <p:nvGrpSpPr>
                <p:cNvPr id="22" name="Group 111">
                  <a:extLst>
                    <a:ext uri="{FF2B5EF4-FFF2-40B4-BE49-F238E27FC236}">
                      <a16:creationId xmlns:a16="http://schemas.microsoft.com/office/drawing/2014/main" id="{3ED0CB7A-E225-64A3-1340-54AFEE0FD83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4" y="313"/>
                  <a:ext cx="5459" cy="3667"/>
                  <a:chOff x="74" y="313"/>
                  <a:chExt cx="5459" cy="3667"/>
                </a:xfrm>
              </p:grpSpPr>
              <p:sp>
                <p:nvSpPr>
                  <p:cNvPr id="24" name="Arc 112">
                    <a:extLst>
                      <a:ext uri="{FF2B5EF4-FFF2-40B4-BE49-F238E27FC236}">
                        <a16:creationId xmlns:a16="http://schemas.microsoft.com/office/drawing/2014/main" id="{656EC5BF-C765-A5C3-B7A1-BFEA4ECDCC4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flipV="1">
                    <a:off x="2965" y="456"/>
                    <a:ext cx="2568" cy="2047"/>
                  </a:xfrm>
                  <a:custGeom>
                    <a:avLst/>
                    <a:gdLst>
                      <a:gd name="T0" fmla="*/ 2568 w 36729"/>
                      <a:gd name="T1" fmla="*/ 990 h 21600"/>
                      <a:gd name="T2" fmla="*/ 0 w 36729"/>
                      <a:gd name="T3" fmla="*/ 1156 h 21600"/>
                      <a:gd name="T4" fmla="*/ 1246 w 36729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lnTo>
                          <a:pt x="36729" y="1045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5" name="Arc 113">
                    <a:extLst>
                      <a:ext uri="{FF2B5EF4-FFF2-40B4-BE49-F238E27FC236}">
                        <a16:creationId xmlns:a16="http://schemas.microsoft.com/office/drawing/2014/main" id="{887DF984-A381-EFCB-DCFC-34A33A35FF4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flipH="1">
                    <a:off x="387" y="1601"/>
                    <a:ext cx="2017" cy="2379"/>
                  </a:xfrm>
                  <a:custGeom>
                    <a:avLst/>
                    <a:gdLst>
                      <a:gd name="T0" fmla="*/ 0 w 30473"/>
                      <a:gd name="T1" fmla="*/ 203 h 22305"/>
                      <a:gd name="T2" fmla="*/ 2016 w 30473"/>
                      <a:gd name="T3" fmla="*/ 2379 h 22305"/>
                      <a:gd name="T4" fmla="*/ 587 w 30473"/>
                      <a:gd name="T5" fmla="*/ 2304 h 22305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lnTo>
                          <a:pt x="-1" y="1906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6" name="Arc 114">
                    <a:extLst>
                      <a:ext uri="{FF2B5EF4-FFF2-40B4-BE49-F238E27FC236}">
                        <a16:creationId xmlns:a16="http://schemas.microsoft.com/office/drawing/2014/main" id="{74EFB56B-B147-765A-1733-4DA286CB3AA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>
                    <a:off x="3028" y="1181"/>
                    <a:ext cx="1426" cy="2380"/>
                  </a:xfrm>
                  <a:custGeom>
                    <a:avLst/>
                    <a:gdLst>
                      <a:gd name="T0" fmla="*/ 0 w 34812"/>
                      <a:gd name="T1" fmla="*/ 481 h 22305"/>
                      <a:gd name="T2" fmla="*/ 1426 w 34812"/>
                      <a:gd name="T3" fmla="*/ 2380 h 22305"/>
                      <a:gd name="T4" fmla="*/ 541 w 34812"/>
                      <a:gd name="T5" fmla="*/ 2305 h 22305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lnTo>
                          <a:pt x="-1" y="451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7" name="Arc 115">
                    <a:extLst>
                      <a:ext uri="{FF2B5EF4-FFF2-40B4-BE49-F238E27FC236}">
                        <a16:creationId xmlns:a16="http://schemas.microsoft.com/office/drawing/2014/main" id="{5E890E35-48D1-C2E6-45E7-7CB2B2DF164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flipH="1">
                    <a:off x="73" y="812"/>
                    <a:ext cx="2541" cy="2380"/>
                  </a:xfrm>
                  <a:custGeom>
                    <a:avLst/>
                    <a:gdLst>
                      <a:gd name="T0" fmla="*/ 0 w 36830"/>
                      <a:gd name="T1" fmla="*/ 670 h 22305"/>
                      <a:gd name="T2" fmla="*/ 2540 w 36830"/>
                      <a:gd name="T3" fmla="*/ 2380 h 22305"/>
                      <a:gd name="T4" fmla="*/ 1051 w 36830"/>
                      <a:gd name="T5" fmla="*/ 2305 h 22305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lnTo>
                          <a:pt x="0" y="6283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8" name="Arc 116">
                    <a:extLst>
                      <a:ext uri="{FF2B5EF4-FFF2-40B4-BE49-F238E27FC236}">
                        <a16:creationId xmlns:a16="http://schemas.microsoft.com/office/drawing/2014/main" id="{AA386C1D-5CD2-D03E-A076-ACB2FD008E9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flipH="1">
                    <a:off x="789" y="313"/>
                    <a:ext cx="1851" cy="2304"/>
                  </a:xfrm>
                  <a:custGeom>
                    <a:avLst/>
                    <a:gdLst>
                      <a:gd name="T0" fmla="*/ 0 w 31881"/>
                      <a:gd name="T1" fmla="*/ 1068 h 21600"/>
                      <a:gd name="T2" fmla="*/ 1851 w 31881"/>
                      <a:gd name="T3" fmla="*/ 518 h 21600"/>
                      <a:gd name="T4" fmla="*/ 1058 w 31881"/>
                      <a:gd name="T5" fmla="*/ 2304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lnTo>
                          <a:pt x="-1" y="10015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29" name="Arc 117">
                    <a:extLst>
                      <a:ext uri="{FF2B5EF4-FFF2-40B4-BE49-F238E27FC236}">
                        <a16:creationId xmlns:a16="http://schemas.microsoft.com/office/drawing/2014/main" id="{9935D9F6-142C-D430-FB2C-E0458FC4CAC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3" cy="2304"/>
                  </a:xfrm>
                  <a:custGeom>
                    <a:avLst/>
                    <a:gdLst>
                      <a:gd name="T0" fmla="*/ 0 w 31146"/>
                      <a:gd name="T1" fmla="*/ 481 h 21600"/>
                      <a:gd name="T2" fmla="*/ 763 w 31146"/>
                      <a:gd name="T3" fmla="*/ 1020 h 21600"/>
                      <a:gd name="T4" fmla="*/ 324 w 31146"/>
                      <a:gd name="T5" fmla="*/ 2304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lnTo>
                          <a:pt x="-1" y="451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30" name="Freeform 118">
                    <a:extLst>
                      <a:ext uri="{FF2B5EF4-FFF2-40B4-BE49-F238E27FC236}">
                        <a16:creationId xmlns:a16="http://schemas.microsoft.com/office/drawing/2014/main" id="{B8C19401-E4A5-0CDB-5238-76F4E274148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flipH="1">
                    <a:off x="1799" y="438"/>
                    <a:ext cx="418" cy="1524"/>
                  </a:xfrm>
                  <a:custGeom>
                    <a:avLst/>
                    <a:gdLst>
                      <a:gd name="T0" fmla="*/ 0 w 776"/>
                      <a:gd name="T1" fmla="*/ 64 h 2368"/>
                      <a:gd name="T2" fmla="*/ 240 w 776"/>
                      <a:gd name="T3" fmla="*/ 16 h 2368"/>
                      <a:gd name="T4" fmla="*/ 96 w 776"/>
                      <a:gd name="T5" fmla="*/ 160 h 2368"/>
                      <a:gd name="T6" fmla="*/ 336 w 776"/>
                      <a:gd name="T7" fmla="*/ 160 h 2368"/>
                      <a:gd name="T8" fmla="*/ 192 w 776"/>
                      <a:gd name="T9" fmla="*/ 304 h 2368"/>
                      <a:gd name="T10" fmla="*/ 384 w 776"/>
                      <a:gd name="T11" fmla="*/ 352 h 2368"/>
                      <a:gd name="T12" fmla="*/ 288 w 776"/>
                      <a:gd name="T13" fmla="*/ 448 h 2368"/>
                      <a:gd name="T14" fmla="*/ 480 w 776"/>
                      <a:gd name="T15" fmla="*/ 496 h 2368"/>
                      <a:gd name="T16" fmla="*/ 384 w 776"/>
                      <a:gd name="T17" fmla="*/ 592 h 2368"/>
                      <a:gd name="T18" fmla="*/ 528 w 776"/>
                      <a:gd name="T19" fmla="*/ 640 h 2368"/>
                      <a:gd name="T20" fmla="*/ 480 w 776"/>
                      <a:gd name="T21" fmla="*/ 736 h 2368"/>
                      <a:gd name="T22" fmla="*/ 576 w 776"/>
                      <a:gd name="T23" fmla="*/ 832 h 2368"/>
                      <a:gd name="T24" fmla="*/ 576 w 776"/>
                      <a:gd name="T25" fmla="*/ 928 h 2368"/>
                      <a:gd name="T26" fmla="*/ 672 w 776"/>
                      <a:gd name="T27" fmla="*/ 1072 h 2368"/>
                      <a:gd name="T28" fmla="*/ 624 w 776"/>
                      <a:gd name="T29" fmla="*/ 1216 h 2368"/>
                      <a:gd name="T30" fmla="*/ 720 w 776"/>
                      <a:gd name="T31" fmla="*/ 1312 h 2368"/>
                      <a:gd name="T32" fmla="*/ 672 w 776"/>
                      <a:gd name="T33" fmla="*/ 1456 h 2368"/>
                      <a:gd name="T34" fmla="*/ 720 w 776"/>
                      <a:gd name="T35" fmla="*/ 1600 h 2368"/>
                      <a:gd name="T36" fmla="*/ 672 w 776"/>
                      <a:gd name="T37" fmla="*/ 1696 h 2368"/>
                      <a:gd name="T38" fmla="*/ 768 w 776"/>
                      <a:gd name="T39" fmla="*/ 1840 h 2368"/>
                      <a:gd name="T40" fmla="*/ 720 w 776"/>
                      <a:gd name="T41" fmla="*/ 1984 h 2368"/>
                      <a:gd name="T42" fmla="*/ 768 w 776"/>
                      <a:gd name="T43" fmla="*/ 2176 h 2368"/>
                      <a:gd name="T44" fmla="*/ 720 w 776"/>
                      <a:gd name="T45" fmla="*/ 2224 h 2368"/>
                      <a:gd name="T46" fmla="*/ 768 w 776"/>
                      <a:gd name="T47" fmla="*/ 2368 h 2368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0" t="0" r="r" b="b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sp>
              <p:nvSpPr>
                <p:cNvPr id="23" name="Freeform 119">
                  <a:extLst>
                    <a:ext uri="{FF2B5EF4-FFF2-40B4-BE49-F238E27FC236}">
                      <a16:creationId xmlns:a16="http://schemas.microsoft.com/office/drawing/2014/main" id="{D0F3945F-DDFA-7A34-7F62-F5C9EAD8F1F8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 rot="-1346631">
                  <a:off x="3279" y="1529"/>
                  <a:ext cx="443" cy="837"/>
                </a:xfrm>
                <a:custGeom>
                  <a:avLst/>
                  <a:gdLst>
                    <a:gd name="T0" fmla="*/ 0 w 776"/>
                    <a:gd name="T1" fmla="*/ 64 h 2368"/>
                    <a:gd name="T2" fmla="*/ 240 w 776"/>
                    <a:gd name="T3" fmla="*/ 16 h 2368"/>
                    <a:gd name="T4" fmla="*/ 96 w 776"/>
                    <a:gd name="T5" fmla="*/ 160 h 2368"/>
                    <a:gd name="T6" fmla="*/ 336 w 776"/>
                    <a:gd name="T7" fmla="*/ 160 h 2368"/>
                    <a:gd name="T8" fmla="*/ 192 w 776"/>
                    <a:gd name="T9" fmla="*/ 304 h 2368"/>
                    <a:gd name="T10" fmla="*/ 384 w 776"/>
                    <a:gd name="T11" fmla="*/ 352 h 2368"/>
                    <a:gd name="T12" fmla="*/ 288 w 776"/>
                    <a:gd name="T13" fmla="*/ 448 h 2368"/>
                    <a:gd name="T14" fmla="*/ 480 w 776"/>
                    <a:gd name="T15" fmla="*/ 496 h 2368"/>
                    <a:gd name="T16" fmla="*/ 384 w 776"/>
                    <a:gd name="T17" fmla="*/ 592 h 2368"/>
                    <a:gd name="T18" fmla="*/ 528 w 776"/>
                    <a:gd name="T19" fmla="*/ 640 h 2368"/>
                    <a:gd name="T20" fmla="*/ 480 w 776"/>
                    <a:gd name="T21" fmla="*/ 736 h 2368"/>
                    <a:gd name="T22" fmla="*/ 576 w 776"/>
                    <a:gd name="T23" fmla="*/ 832 h 2368"/>
                    <a:gd name="T24" fmla="*/ 576 w 776"/>
                    <a:gd name="T25" fmla="*/ 928 h 2368"/>
                    <a:gd name="T26" fmla="*/ 672 w 776"/>
                    <a:gd name="T27" fmla="*/ 1072 h 2368"/>
                    <a:gd name="T28" fmla="*/ 624 w 776"/>
                    <a:gd name="T29" fmla="*/ 1216 h 2368"/>
                    <a:gd name="T30" fmla="*/ 720 w 776"/>
                    <a:gd name="T31" fmla="*/ 1312 h 2368"/>
                    <a:gd name="T32" fmla="*/ 672 w 776"/>
                    <a:gd name="T33" fmla="*/ 1456 h 2368"/>
                    <a:gd name="T34" fmla="*/ 720 w 776"/>
                    <a:gd name="T35" fmla="*/ 1600 h 2368"/>
                    <a:gd name="T36" fmla="*/ 672 w 776"/>
                    <a:gd name="T37" fmla="*/ 1696 h 2368"/>
                    <a:gd name="T38" fmla="*/ 768 w 776"/>
                    <a:gd name="T39" fmla="*/ 1840 h 2368"/>
                    <a:gd name="T40" fmla="*/ 720 w 776"/>
                    <a:gd name="T41" fmla="*/ 1984 h 2368"/>
                    <a:gd name="T42" fmla="*/ 768 w 776"/>
                    <a:gd name="T43" fmla="*/ 2176 h 2368"/>
                    <a:gd name="T44" fmla="*/ 720 w 776"/>
                    <a:gd name="T45" fmla="*/ 2224 h 2368"/>
                    <a:gd name="T46" fmla="*/ 768 w 776"/>
                    <a:gd name="T47" fmla="*/ 2368 h 236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</p:grpSp>
        </p:grpSp>
        <p:grpSp>
          <p:nvGrpSpPr>
            <p:cNvPr id="5" name="Group 120">
              <a:extLst>
                <a:ext uri="{FF2B5EF4-FFF2-40B4-BE49-F238E27FC236}">
                  <a16:creationId xmlns:a16="http://schemas.microsoft.com/office/drawing/2014/main" id="{5CF58FB4-5EF0-4B32-6CC8-A2D8DCE6ED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6" y="450"/>
              <a:ext cx="4040" cy="2966"/>
              <a:chOff x="210" y="337"/>
              <a:chExt cx="5198" cy="3818"/>
            </a:xfrm>
          </p:grpSpPr>
          <p:sp>
            <p:nvSpPr>
              <p:cNvPr id="6" name="Freeform 121">
                <a:extLst>
                  <a:ext uri="{FF2B5EF4-FFF2-40B4-BE49-F238E27FC236}">
                    <a16:creationId xmlns:a16="http://schemas.microsoft.com/office/drawing/2014/main" id="{A701CFAE-0998-F06D-F730-DBD67EDA4CC7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7" name="Arc 122">
                <a:extLst>
                  <a:ext uri="{FF2B5EF4-FFF2-40B4-BE49-F238E27FC236}">
                    <a16:creationId xmlns:a16="http://schemas.microsoft.com/office/drawing/2014/main" id="{4204BC59-7F18-F848-CC5E-2A5288672BDA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T0" fmla="*/ 537 w 21600"/>
                  <a:gd name="T1" fmla="*/ 0 h 21602"/>
                  <a:gd name="T2" fmla="*/ 2121 w 21600"/>
                  <a:gd name="T3" fmla="*/ 2304 h 21602"/>
                  <a:gd name="T4" fmla="*/ 0 w 21600"/>
                  <a:gd name="T5" fmla="*/ 2229 h 216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8" name="Arc 123">
                <a:extLst>
                  <a:ext uri="{FF2B5EF4-FFF2-40B4-BE49-F238E27FC236}">
                    <a16:creationId xmlns:a16="http://schemas.microsoft.com/office/drawing/2014/main" id="{C941FB22-2A61-4103-B510-8C28F0D82206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T0" fmla="*/ 0 w 28940"/>
                  <a:gd name="T1" fmla="*/ 137 h 22305"/>
                  <a:gd name="T2" fmla="*/ 1244 w 28940"/>
                  <a:gd name="T3" fmla="*/ 2379 h 22305"/>
                  <a:gd name="T4" fmla="*/ 316 w 28940"/>
                  <a:gd name="T5" fmla="*/ 2304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9" name="Arc 124">
                <a:extLst>
                  <a:ext uri="{FF2B5EF4-FFF2-40B4-BE49-F238E27FC236}">
                    <a16:creationId xmlns:a16="http://schemas.microsoft.com/office/drawing/2014/main" id="{0EA819C2-BEE2-98B4-7FE1-3B87B942D109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210" y="1169"/>
                <a:ext cx="2376" cy="2379"/>
              </a:xfrm>
              <a:custGeom>
                <a:avLst/>
                <a:gdLst>
                  <a:gd name="T0" fmla="*/ 0 w 34455"/>
                  <a:gd name="T1" fmla="*/ 452 h 22305"/>
                  <a:gd name="T2" fmla="*/ 2375 w 34455"/>
                  <a:gd name="T3" fmla="*/ 2379 h 22305"/>
                  <a:gd name="T4" fmla="*/ 886 w 34455"/>
                  <a:gd name="T5" fmla="*/ 2304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0" name="Arc 125">
                <a:extLst>
                  <a:ext uri="{FF2B5EF4-FFF2-40B4-BE49-F238E27FC236}">
                    <a16:creationId xmlns:a16="http://schemas.microsoft.com/office/drawing/2014/main" id="{6257DCE9-BD16-C18C-3A1D-B1DE97D45EF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T0" fmla="*/ 0 w 34812"/>
                  <a:gd name="T1" fmla="*/ 481 h 22305"/>
                  <a:gd name="T2" fmla="*/ 381 w 34812"/>
                  <a:gd name="T3" fmla="*/ 2379 h 22305"/>
                  <a:gd name="T4" fmla="*/ 145 w 34812"/>
                  <a:gd name="T5" fmla="*/ 2304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1" name="Arc 126">
                <a:extLst>
                  <a:ext uri="{FF2B5EF4-FFF2-40B4-BE49-F238E27FC236}">
                    <a16:creationId xmlns:a16="http://schemas.microsoft.com/office/drawing/2014/main" id="{10BB86D8-3572-420A-5FE6-8977E9C514B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T0" fmla="*/ 0 w 34812"/>
                  <a:gd name="T1" fmla="*/ 481 h 22305"/>
                  <a:gd name="T2" fmla="*/ 1004 w 34812"/>
                  <a:gd name="T3" fmla="*/ 2379 h 22305"/>
                  <a:gd name="T4" fmla="*/ 381 w 34812"/>
                  <a:gd name="T5" fmla="*/ 2304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2" name="Freeform 127">
                <a:extLst>
                  <a:ext uri="{FF2B5EF4-FFF2-40B4-BE49-F238E27FC236}">
                    <a16:creationId xmlns:a16="http://schemas.microsoft.com/office/drawing/2014/main" id="{2819DF23-6D0D-A949-2B4C-C5F7FCB6133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300" y="2635"/>
                <a:ext cx="485" cy="147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3" name="Freeform 128">
                <a:extLst>
                  <a:ext uri="{FF2B5EF4-FFF2-40B4-BE49-F238E27FC236}">
                    <a16:creationId xmlns:a16="http://schemas.microsoft.com/office/drawing/2014/main" id="{227FA83E-C931-11FD-8055-B774E502D408}"/>
                  </a:ext>
                </a:extLst>
              </p:cNvPr>
              <p:cNvSpPr>
                <a:spLocks/>
              </p:cNvSpPr>
              <p:nvPr/>
            </p:nvSpPr>
            <p:spPr bwMode="hidden">
              <a:xfrm rot="19660755" flipV="1">
                <a:off x="2547" y="2149"/>
                <a:ext cx="441" cy="83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4" name="Freeform 129">
                <a:extLst>
                  <a:ext uri="{FF2B5EF4-FFF2-40B4-BE49-F238E27FC236}">
                    <a16:creationId xmlns:a16="http://schemas.microsoft.com/office/drawing/2014/main" id="{3B51F12E-3EE4-01AE-965C-012FE1EBBB88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489" y="2503"/>
                <a:ext cx="1085" cy="1524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5" name="Freeform 130">
                <a:extLst>
                  <a:ext uri="{FF2B5EF4-FFF2-40B4-BE49-F238E27FC236}">
                    <a16:creationId xmlns:a16="http://schemas.microsoft.com/office/drawing/2014/main" id="{67A6366B-4E55-32FA-A9F3-7279046B4A04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6" name="Freeform 131">
                <a:extLst>
                  <a:ext uri="{FF2B5EF4-FFF2-40B4-BE49-F238E27FC236}">
                    <a16:creationId xmlns:a16="http://schemas.microsoft.com/office/drawing/2014/main" id="{DE013986-B884-B1E3-478C-359D5795D23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01" y="2279"/>
                <a:ext cx="1007" cy="1601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7" name="Freeform 132">
                <a:extLst>
                  <a:ext uri="{FF2B5EF4-FFF2-40B4-BE49-F238E27FC236}">
                    <a16:creationId xmlns:a16="http://schemas.microsoft.com/office/drawing/2014/main" id="{9E1043DF-3EEB-4F66-73F9-4EC67584281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8" name="Freeform 133">
                <a:extLst>
                  <a:ext uri="{FF2B5EF4-FFF2-40B4-BE49-F238E27FC236}">
                    <a16:creationId xmlns:a16="http://schemas.microsoft.com/office/drawing/2014/main" id="{AF379560-C4ED-7DD2-DB31-A4459399781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934" y="337"/>
                <a:ext cx="664" cy="1434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9" name="Freeform 134">
                <a:extLst>
                  <a:ext uri="{FF2B5EF4-FFF2-40B4-BE49-F238E27FC236}">
                    <a16:creationId xmlns:a16="http://schemas.microsoft.com/office/drawing/2014/main" id="{2291563C-C21D-C4BA-530B-921DA5D72B11}"/>
                  </a:ext>
                </a:extLst>
              </p:cNvPr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1" cy="83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</p:grpSp>
      </p:grpSp>
      <p:sp>
        <p:nvSpPr>
          <p:cNvPr id="18567" name="Rectangle 135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827214"/>
            <a:ext cx="10363200" cy="16271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568" name="Rectangle 13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633" name="Rectangle 137">
            <a:extLst>
              <a:ext uri="{FF2B5EF4-FFF2-40B4-BE49-F238E27FC236}">
                <a16:creationId xmlns:a16="http://schemas.microsoft.com/office/drawing/2014/main" id="{966DD70E-0A04-2FA8-E86C-7BE2D3B3F9F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634" name="Rectangle 138">
            <a:extLst>
              <a:ext uri="{FF2B5EF4-FFF2-40B4-BE49-F238E27FC236}">
                <a16:creationId xmlns:a16="http://schemas.microsoft.com/office/drawing/2014/main" id="{7F1264F8-1B51-2F79-EDA4-BF040D6089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635" name="Rectangle 139">
            <a:extLst>
              <a:ext uri="{FF2B5EF4-FFF2-40B4-BE49-F238E27FC236}">
                <a16:creationId xmlns:a16="http://schemas.microsoft.com/office/drawing/2014/main" id="{2F2363FE-9D97-38B3-3675-FE6A26DEE7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F5DCD51-DBDD-429D-B9B5-21205EADB2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09381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9">
            <a:extLst>
              <a:ext uri="{FF2B5EF4-FFF2-40B4-BE49-F238E27FC236}">
                <a16:creationId xmlns:a16="http://schemas.microsoft.com/office/drawing/2014/main" id="{08AFEC07-2281-717D-F219-70CAEAD06D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0">
            <a:extLst>
              <a:ext uri="{FF2B5EF4-FFF2-40B4-BE49-F238E27FC236}">
                <a16:creationId xmlns:a16="http://schemas.microsoft.com/office/drawing/2014/main" id="{4C569128-C4A1-7598-E635-4450098CA4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>
            <a:extLst>
              <a:ext uri="{FF2B5EF4-FFF2-40B4-BE49-F238E27FC236}">
                <a16:creationId xmlns:a16="http://schemas.microsoft.com/office/drawing/2014/main" id="{06C3F615-3EAF-DBA5-6B4D-9460AC1958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5EE71-A877-4E28-97A4-8009DAAB8E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67730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39">
            <a:extLst>
              <a:ext uri="{FF2B5EF4-FFF2-40B4-BE49-F238E27FC236}">
                <a16:creationId xmlns:a16="http://schemas.microsoft.com/office/drawing/2014/main" id="{F4615654-852F-EDFE-C284-E7387919CB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0">
            <a:extLst>
              <a:ext uri="{FF2B5EF4-FFF2-40B4-BE49-F238E27FC236}">
                <a16:creationId xmlns:a16="http://schemas.microsoft.com/office/drawing/2014/main" id="{6F92503D-4C94-2532-9037-44F41EAA7C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>
            <a:extLst>
              <a:ext uri="{FF2B5EF4-FFF2-40B4-BE49-F238E27FC236}">
                <a16:creationId xmlns:a16="http://schemas.microsoft.com/office/drawing/2014/main" id="{B0F88468-30FE-A485-8815-4376671CC9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A43A8-0158-41CC-9CE3-A153DD049B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13279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9">
            <a:extLst>
              <a:ext uri="{FF2B5EF4-FFF2-40B4-BE49-F238E27FC236}">
                <a16:creationId xmlns:a16="http://schemas.microsoft.com/office/drawing/2014/main" id="{4A4BA5E6-8F90-E35F-F1C1-C145C76100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0">
            <a:extLst>
              <a:ext uri="{FF2B5EF4-FFF2-40B4-BE49-F238E27FC236}">
                <a16:creationId xmlns:a16="http://schemas.microsoft.com/office/drawing/2014/main" id="{6AC68B9F-A936-2D7E-F16F-6FA03958B0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1">
            <a:extLst>
              <a:ext uri="{FF2B5EF4-FFF2-40B4-BE49-F238E27FC236}">
                <a16:creationId xmlns:a16="http://schemas.microsoft.com/office/drawing/2014/main" id="{0FDAF65E-BCED-68A6-66D4-C645C0FF74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4E548F-D354-49FA-A6C7-969FE5AA43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9238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9">
            <a:extLst>
              <a:ext uri="{FF2B5EF4-FFF2-40B4-BE49-F238E27FC236}">
                <a16:creationId xmlns:a16="http://schemas.microsoft.com/office/drawing/2014/main" id="{730FB744-89AE-3D65-F052-FFEC220A57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0">
            <a:extLst>
              <a:ext uri="{FF2B5EF4-FFF2-40B4-BE49-F238E27FC236}">
                <a16:creationId xmlns:a16="http://schemas.microsoft.com/office/drawing/2014/main" id="{5AA91A88-5019-8368-99EE-569C43629B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1">
            <a:extLst>
              <a:ext uri="{FF2B5EF4-FFF2-40B4-BE49-F238E27FC236}">
                <a16:creationId xmlns:a16="http://schemas.microsoft.com/office/drawing/2014/main" id="{2D98E37C-10F6-AE02-F448-0D12EB2274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23C50-AC7E-4BA5-BC6D-269B6D3312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82084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9">
            <a:extLst>
              <a:ext uri="{FF2B5EF4-FFF2-40B4-BE49-F238E27FC236}">
                <a16:creationId xmlns:a16="http://schemas.microsoft.com/office/drawing/2014/main" id="{A869939C-82D9-DC67-5908-81AD716293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0">
            <a:extLst>
              <a:ext uri="{FF2B5EF4-FFF2-40B4-BE49-F238E27FC236}">
                <a16:creationId xmlns:a16="http://schemas.microsoft.com/office/drawing/2014/main" id="{D1B4EDB8-481D-DC41-B84F-EF1EBFC1FB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1">
            <a:extLst>
              <a:ext uri="{FF2B5EF4-FFF2-40B4-BE49-F238E27FC236}">
                <a16:creationId xmlns:a16="http://schemas.microsoft.com/office/drawing/2014/main" id="{A7F41D67-086A-CF21-7964-C22B6A01B2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2AE69F-5F56-4BE1-86DF-D96CA41DE7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2291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9">
            <a:extLst>
              <a:ext uri="{FF2B5EF4-FFF2-40B4-BE49-F238E27FC236}">
                <a16:creationId xmlns:a16="http://schemas.microsoft.com/office/drawing/2014/main" id="{9028143C-14E0-65C1-06C1-CF7C332093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40">
            <a:extLst>
              <a:ext uri="{FF2B5EF4-FFF2-40B4-BE49-F238E27FC236}">
                <a16:creationId xmlns:a16="http://schemas.microsoft.com/office/drawing/2014/main" id="{E5FF2278-86D0-F3B5-1F74-5D243A3A53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1">
            <a:extLst>
              <a:ext uri="{FF2B5EF4-FFF2-40B4-BE49-F238E27FC236}">
                <a16:creationId xmlns:a16="http://schemas.microsoft.com/office/drawing/2014/main" id="{29AB5CE8-3877-0F24-47A1-270A5BA2F4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7886F-59CE-4FC1-8585-D7A6B49C99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3466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4A380-8F36-2D75-7FE4-32FCD7BC7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2CD3E8-E47D-B52E-904A-72D946010E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10F4E-0319-ABBD-0567-CC889C1F6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A1740-DD07-2D37-4667-F9C30FD93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C0518-AA0C-1632-FE30-D4411E0AF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1399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9">
            <a:extLst>
              <a:ext uri="{FF2B5EF4-FFF2-40B4-BE49-F238E27FC236}">
                <a16:creationId xmlns:a16="http://schemas.microsoft.com/office/drawing/2014/main" id="{DFE1BF14-66F5-58C9-6A68-FCEF6E501C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0">
            <a:extLst>
              <a:ext uri="{FF2B5EF4-FFF2-40B4-BE49-F238E27FC236}">
                <a16:creationId xmlns:a16="http://schemas.microsoft.com/office/drawing/2014/main" id="{C46A0C5B-ED24-0D65-C440-1DD82A3FCD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1">
            <a:extLst>
              <a:ext uri="{FF2B5EF4-FFF2-40B4-BE49-F238E27FC236}">
                <a16:creationId xmlns:a16="http://schemas.microsoft.com/office/drawing/2014/main" id="{45FB7A29-B485-8498-5A5D-7E1C1083FA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87CE1-C320-4525-B300-62D8BDB4EF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16881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9">
            <a:extLst>
              <a:ext uri="{FF2B5EF4-FFF2-40B4-BE49-F238E27FC236}">
                <a16:creationId xmlns:a16="http://schemas.microsoft.com/office/drawing/2014/main" id="{FA20F669-B29B-7DCF-BACE-0EF551F8C5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0">
            <a:extLst>
              <a:ext uri="{FF2B5EF4-FFF2-40B4-BE49-F238E27FC236}">
                <a16:creationId xmlns:a16="http://schemas.microsoft.com/office/drawing/2014/main" id="{111F2911-5D1B-53A0-36DA-ED3E859E5B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1">
            <a:extLst>
              <a:ext uri="{FF2B5EF4-FFF2-40B4-BE49-F238E27FC236}">
                <a16:creationId xmlns:a16="http://schemas.microsoft.com/office/drawing/2014/main" id="{758C9F00-6AF1-F794-291A-458C428DEA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0D1E0-4B5F-4979-AE9C-4EE36CCB54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70445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9">
            <a:extLst>
              <a:ext uri="{FF2B5EF4-FFF2-40B4-BE49-F238E27FC236}">
                <a16:creationId xmlns:a16="http://schemas.microsoft.com/office/drawing/2014/main" id="{829117F5-4B22-BE4A-6516-9312363821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0">
            <a:extLst>
              <a:ext uri="{FF2B5EF4-FFF2-40B4-BE49-F238E27FC236}">
                <a16:creationId xmlns:a16="http://schemas.microsoft.com/office/drawing/2014/main" id="{010B1B34-7F24-974B-8841-43C0938C8B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>
            <a:extLst>
              <a:ext uri="{FF2B5EF4-FFF2-40B4-BE49-F238E27FC236}">
                <a16:creationId xmlns:a16="http://schemas.microsoft.com/office/drawing/2014/main" id="{E5ACFC9B-A057-E8D3-432C-3BCB0CEB90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53C61-C726-42B0-85D1-A1A756C6F7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96652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301626"/>
            <a:ext cx="2590800" cy="57943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1626"/>
            <a:ext cx="7569200" cy="57943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9">
            <a:extLst>
              <a:ext uri="{FF2B5EF4-FFF2-40B4-BE49-F238E27FC236}">
                <a16:creationId xmlns:a16="http://schemas.microsoft.com/office/drawing/2014/main" id="{F56DF99F-E7B6-4F93-761A-CDACF6C1A3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0">
            <a:extLst>
              <a:ext uri="{FF2B5EF4-FFF2-40B4-BE49-F238E27FC236}">
                <a16:creationId xmlns:a16="http://schemas.microsoft.com/office/drawing/2014/main" id="{9CDFCC6D-873B-839D-2D80-BEA84E8553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>
            <a:extLst>
              <a:ext uri="{FF2B5EF4-FFF2-40B4-BE49-F238E27FC236}">
                <a16:creationId xmlns:a16="http://schemas.microsoft.com/office/drawing/2014/main" id="{487816E4-B28A-7596-93ED-1F60D83978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E9A88-D8CC-4D02-946E-0FA27407B8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75299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638A2-0868-D9C3-F088-40A47E6A6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16623-1F81-64FB-6E4F-23A5C6A6B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A2A5FA-A3C6-5B25-ED4C-C682B1CB5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DC2A17C-1ADD-4125-8D0A-514851C9D5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03560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94A34-18B5-8F89-65D0-ACF024D7A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16B8F-490C-D11F-CC6D-9EAE11ED1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FDE81-68C3-6C70-16F6-38C0BF794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5681B3-59E9-4BCB-A0D3-5A93B89703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2825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2CBE17-ADC3-D557-D162-F101276A4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A1DD0-AB90-32E7-62D1-7D210CE91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EBE60-2607-CE56-8F8D-55A1556A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BEC137-36F8-4B1F-95AE-44DB0B3F05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35115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DA62B5-7F34-897A-7509-A967C5EE9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879D32-B2CD-0162-D4F6-14B1E4A3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8EF060-88EC-EBF7-53E1-7E4CFD14E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9FC47B9-56D0-4898-A804-07CE3251BA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32185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4BA653-CB08-CD6D-17E5-408FF20BA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E5959B-F5AA-911D-39C7-A7992144F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9EA9A8-C83A-C9A2-11F0-BB409F755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FFCB208-1D7E-4068-BF07-81D408B3ED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93318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9A52B3-D926-35FD-2027-3F98422E5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125F16-FB11-E54E-3F12-915228F03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60A0A0-5AC2-92D0-F1F0-A266C2E39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FCC00C5-72F0-4B53-88E0-5ECC4215BE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5115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97456-C87D-30D4-82D2-B2FA9AB64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CC38A-0853-5309-664B-2319C99386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F86D82-4031-B049-0AED-E7AE391DAC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42A4E8-992C-0638-4DD9-0E481AD9A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202A59-A467-73D5-9077-15CE7CEB9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D00DC3-1352-66BB-5AFA-FDDB2E184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757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B382D0-4892-F74E-FC02-65D38AE31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60C9C7-503D-3A68-61E7-6806A4525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7B9000-7169-23DB-F19B-89FC07CF9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7A7D7E5-0C16-4474-96B7-773FE0DED4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37234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1B8F4A-31F4-7310-8CBB-AC508C8E1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8889D3-194A-3511-7E86-15D8D6012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9F6AF5-D412-0049-2CC7-D83F98B3E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C46F992-5D78-4714-8530-5CBB86AE0C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15438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D8A2D-66C7-3171-D4AA-4DCC00C59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64CB9C-11A5-A4AD-BD1B-418A576E5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FC083C-EBC7-9CA6-B7A7-3A0675069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F4435EE-C41B-4FF6-8BDC-AFEC9459F6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89227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40CA5-7DB5-3433-2805-959CEF56D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A152B7-A91A-7AB9-0AF6-E74D9DFD9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D2FF3C-9409-293E-0F90-A2DD2F131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9E32DBC-0566-41DD-81B1-FF8AC04E8C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43576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594AE-D127-7EE1-DBFD-392AA3AE9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3B1D1E-E2CA-0D79-24B0-F82B687A6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1F729-29DC-C34F-5A05-55C176DF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2D0FE2-E8A5-4558-B4D9-0B29F4B616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71882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67098-C58F-03EC-8773-0F097278A0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FF5755-A7B6-5ACC-8BB7-AF9B296299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39430E-0ABE-02A9-539D-D818F012F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A05FF-25A8-963D-BD43-3C7831E56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C6185-8FE8-21E2-6888-C5E1FB1B1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7A6BBD-FACC-44BA-9A82-ED476A0F9AA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688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225D8-9C0C-488F-B988-66EC68BC0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4C45D-6485-71F9-A875-3F4A391F1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A8D4C-3187-D8C2-4E0A-877DADFD5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848F6-CE10-6324-5918-C5E10056E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F3616D-08C7-1E7B-3C21-ACB63D76F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DAF8C-BF93-4BF6-B9CF-2F2C9DF192B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7198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63826-B5F6-0ED7-1E17-958CDCC8D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645E46-7170-A4DA-0735-2654045800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9C09F-F50F-5397-3EF4-EEC847AC7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4128B-0333-8566-5432-190FF90BF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0F843-677B-FC99-C69F-4FC06577A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834E2C-23F0-4E75-BC6B-E8C42D26BFE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3607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F33DF-F9A5-BE61-9012-9CDFCE119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E36EF-CA8B-3B47-42CE-2104F70FDA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2DC17D-580C-4FE0-50D2-1E336E99E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F208C3-26F5-8338-C344-6BFB881CC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A87C0-0138-0713-E501-2EB1FE7FC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ACB260-2B8C-2A36-1EBC-7E7967A3A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BFB934-ED13-47AA-957A-FD7D947194D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7818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F9770-9295-F775-E563-717BBE22C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0DD78-F132-0311-3D49-6927FA7F96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9D1D33-CD55-C202-3187-63A6B3CCF4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FB9D28-F2A7-FC02-48E4-EB5805E980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BACA98-324F-29EE-D241-2794D08E40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1757EB-31F9-B59B-E520-D5526E8D4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AA7B4B-73E7-F4AA-5659-E0481055A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E33F23-2D37-AD76-32D3-601E50CD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12DFF-0099-47CB-AFAE-B8B0CE2FEE2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783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8117F-7303-616B-E585-42CA977AD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E14ABA-F85C-F13F-BE25-0CF35536A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FBB342-6A9A-8DB9-3529-66259F4C91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B8C3B3-56A8-879A-5425-F818A882ED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E04AD1-777F-50ED-3528-F6F14BD868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BC998E-1C21-1D10-F7E9-46EC77582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3BEC31-0D4F-CE9A-6F7A-58C67925C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939147-1325-C7EE-6285-4A773F873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8400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1CEEF-1835-0063-3F3F-D923B90E7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0F2245-9374-E37E-E21B-6EB0D9E16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FE8567-AB61-4E84-4AB0-1E404F8E9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F3F34E-BBBE-3013-9A45-50A4FE72B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14A0B5-2B06-4404-9BA3-4DAD4FFED3C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2501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1C6E2E-2216-1F7C-70BE-6D94D4DF6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EADCD8-9249-8A70-2D68-DF1D2140A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776002-5560-A19A-75F3-ECBCEC00C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815C2D-EB11-449A-ABB1-290055B4E8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1414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6F8DF-84B6-7794-007F-972930B7B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107FE-EB65-1E2A-DC75-598878F4D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EE9CD8-40BA-3DC3-A3B7-CCBBE823AE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131F17-58C5-FF4F-D424-8AB781511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993516-29AC-C63B-45AA-E4432BEC3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96A1FF-8CBB-213F-D434-C9A7F2F33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31A564-32F6-4942-9B96-9355D3F35F1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7315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14C8E-C5E1-BA0B-C138-29C1BA536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1D5F16-EE3F-7BC4-C072-487ED495D2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EE4DCD-5A98-2E45-B1B7-5CFEE9D84F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742FEA-5F20-31F8-F799-81A3B93DF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CDC7C2-A294-4C69-54D1-435681FE2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12A086-2337-0BAA-6452-02CA40850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6EC881-4CF4-473A-9AE3-820468F1728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7820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88AC0-F451-C344-8FCE-31918EF38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88E9FC-1470-52FA-AA68-5CB512ABEC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8C081-90EA-A78A-155A-E0447C83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E28DE3-BD3E-9B1E-230F-8F30EC766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E15C6-729C-A357-7050-A6833F277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A75CA9-9BC7-4155-BDF5-D075F4644FB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742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08E8B2-02EF-1A80-CEEA-FFD7E6FF3F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24950D-B41D-8AEF-FD58-985BE48C44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1C655-A173-B453-3558-DC8AF189B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96C15-5245-2485-0091-9E91706A7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0EDD3-5A80-75F2-192E-031680B4C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1CF70B-B737-419D-BB6C-6A994A92757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5862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8374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6057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9455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771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444CC-E63D-2DE1-A220-8ECB655E9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F3AC81-EED1-B3B2-ED3E-F663FD8C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8BC203-F283-F4D6-F707-5F0AC844A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F3C77C-615F-2060-05EA-E585EC2C6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104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2519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2129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2559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2242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0120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091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6448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2ECDF-F9A7-4ECE-92B3-AC388CB3FE23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2DFD-9E5D-4FC5-9D6F-EA2EE7C841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59808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2ECDF-F9A7-4ECE-92B3-AC388CB3FE23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2DFD-9E5D-4FC5-9D6F-EA2EE7C841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41966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2ECDF-F9A7-4ECE-92B3-AC388CB3FE23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2DFD-9E5D-4FC5-9D6F-EA2EE7C841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5088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A6FB16-47A4-F885-58BB-831A70AC8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713EA9-BEDC-E2E0-F22D-310FB8AEB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0086AF-691A-D47D-7A8B-D43169373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465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2ECDF-F9A7-4ECE-92B3-AC388CB3FE23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2DFD-9E5D-4FC5-9D6F-EA2EE7C841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53003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2ECDF-F9A7-4ECE-92B3-AC388CB3FE23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2DFD-9E5D-4FC5-9D6F-EA2EE7C841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58353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2ECDF-F9A7-4ECE-92B3-AC388CB3FE23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2DFD-9E5D-4FC5-9D6F-EA2EE7C841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40472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2ECDF-F9A7-4ECE-92B3-AC388CB3FE23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2DFD-9E5D-4FC5-9D6F-EA2EE7C841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56342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2ECDF-F9A7-4ECE-92B3-AC388CB3FE23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2DFD-9E5D-4FC5-9D6F-EA2EE7C841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02788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2ECDF-F9A7-4ECE-92B3-AC388CB3FE23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2DFD-9E5D-4FC5-9D6F-EA2EE7C841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01019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2ECDF-F9A7-4ECE-92B3-AC388CB3FE23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2DFD-9E5D-4FC5-9D6F-EA2EE7C841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29693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2ECDF-F9A7-4ECE-92B3-AC388CB3FE23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2DFD-9E5D-4FC5-9D6F-EA2EE7C841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7590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A50C0-F6AD-6570-55CC-1FA02FC2A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8761C-D3A5-5CCE-2B17-56708BAAD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51ADA5-DE7E-1C23-2831-9DC4B5370B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E44F90-7997-BBF7-EBEA-BB498D246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71027D-E455-5809-7369-3BE4CCC75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1061F-D62A-D956-8D06-665370C52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570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CC6E2-68D5-9CFF-B10A-27B71ECEC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4F101B-D2E8-7029-5629-6C5270CC18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157B67-4BE7-2E4E-8C64-6779E0DC15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A327D7-9222-53EE-7014-770DDE7C7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626D4-BB41-59BD-C482-3ABFAC90A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97A6AB-8AF5-155C-35B8-5B24ED9C0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20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70772E-596D-6A39-BE9E-1DE565A34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3D8BF-C510-39D7-B4DC-C65A466A5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6F548-2F2C-9A56-0B51-210E770BD3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4E4878-4493-C3DB-517E-011276F62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CD56DC-63BB-F358-96EC-1F3B85CC6E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546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8FA98"/>
            </a:gs>
            <a:gs pos="37000">
              <a:srgbClr val="6DFFAF"/>
            </a:gs>
            <a:gs pos="70000">
              <a:srgbClr val="C0E399"/>
            </a:gs>
            <a:gs pos="100000">
              <a:srgbClr val="F5A3E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701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40E3B5FF-2E6F-EAC2-2184-0F9FD6618F1A}"/>
              </a:ext>
            </a:extLst>
          </p:cNvPr>
          <p:cNvGrpSpPr>
            <a:grpSpLocks/>
          </p:cNvGrpSpPr>
          <p:nvPr/>
        </p:nvGrpSpPr>
        <p:grpSpPr bwMode="auto">
          <a:xfrm>
            <a:off x="8405285" y="1"/>
            <a:ext cx="3786716" cy="3254375"/>
            <a:chOff x="3115" y="0"/>
            <a:chExt cx="2170" cy="2486"/>
          </a:xfrm>
        </p:grpSpPr>
        <p:grpSp>
          <p:nvGrpSpPr>
            <p:cNvPr id="1032" name="Group 3">
              <a:extLst>
                <a:ext uri="{FF2B5EF4-FFF2-40B4-BE49-F238E27FC236}">
                  <a16:creationId xmlns:a16="http://schemas.microsoft.com/office/drawing/2014/main" id="{04BB36DA-3035-5C4C-6947-07A023D0E4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1164" name="Oval 4">
                <a:extLst>
                  <a:ext uri="{FF2B5EF4-FFF2-40B4-BE49-F238E27FC236}">
                    <a16:creationId xmlns:a16="http://schemas.microsoft.com/office/drawing/2014/main" id="{4BEAD49C-66FF-5A75-9A66-5D8115BAC30F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1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65" name="Oval 5">
                <a:extLst>
                  <a:ext uri="{FF2B5EF4-FFF2-40B4-BE49-F238E27FC236}">
                    <a16:creationId xmlns:a16="http://schemas.microsoft.com/office/drawing/2014/main" id="{32335ADA-52CB-A83B-EBCC-7A072144AEFF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6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1033" name="Group 6">
              <a:extLst>
                <a:ext uri="{FF2B5EF4-FFF2-40B4-BE49-F238E27FC236}">
                  <a16:creationId xmlns:a16="http://schemas.microsoft.com/office/drawing/2014/main" id="{51DFEA63-A006-B49B-5418-EF27379FF3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162" name="Oval 7">
                <a:extLst>
                  <a:ext uri="{FF2B5EF4-FFF2-40B4-BE49-F238E27FC236}">
                    <a16:creationId xmlns:a16="http://schemas.microsoft.com/office/drawing/2014/main" id="{875D665B-2ED5-F89D-3AA4-46D4F54D1719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-1" y="1"/>
                <a:ext cx="769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63" name="Oval 8">
                <a:extLst>
                  <a:ext uri="{FF2B5EF4-FFF2-40B4-BE49-F238E27FC236}">
                    <a16:creationId xmlns:a16="http://schemas.microsoft.com/office/drawing/2014/main" id="{41487C9E-AE4F-26AF-8C8C-F828386A8FF3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76" y="253"/>
                <a:ext cx="186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1034" name="Group 9">
              <a:extLst>
                <a:ext uri="{FF2B5EF4-FFF2-40B4-BE49-F238E27FC236}">
                  <a16:creationId xmlns:a16="http://schemas.microsoft.com/office/drawing/2014/main" id="{727527BB-6C35-5904-5DAF-135A48A12A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160" name="Oval 10">
                <a:extLst>
                  <a:ext uri="{FF2B5EF4-FFF2-40B4-BE49-F238E27FC236}">
                    <a16:creationId xmlns:a16="http://schemas.microsoft.com/office/drawing/2014/main" id="{BBC6E26A-F938-CE0A-46EA-0CDDFC6989AB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161" name="Oval 11">
                <a:extLst>
                  <a:ext uri="{FF2B5EF4-FFF2-40B4-BE49-F238E27FC236}">
                    <a16:creationId xmlns:a16="http://schemas.microsoft.com/office/drawing/2014/main" id="{25F19F58-6FD8-D548-DBFC-CC00CF91A170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6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Black" panose="020B0A04020102020204" pitchFamily="34" charset="0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1035" name="Group 12">
              <a:extLst>
                <a:ext uri="{FF2B5EF4-FFF2-40B4-BE49-F238E27FC236}">
                  <a16:creationId xmlns:a16="http://schemas.microsoft.com/office/drawing/2014/main" id="{036A009D-6087-AD23-6C72-C6BC9A20B9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1036" name="Group 13">
                <a:extLst>
                  <a:ext uri="{FF2B5EF4-FFF2-40B4-BE49-F238E27FC236}">
                    <a16:creationId xmlns:a16="http://schemas.microsoft.com/office/drawing/2014/main" id="{AA7D32BF-E762-49AE-3D68-8B7AC6FC5E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158" name="Oval 14">
                  <a:extLst>
                    <a:ext uri="{FF2B5EF4-FFF2-40B4-BE49-F238E27FC236}">
                      <a16:creationId xmlns:a16="http://schemas.microsoft.com/office/drawing/2014/main" id="{37BF1CDC-30C2-DD30-7C6C-1855C93C58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1266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9pPr>
                </a:lstStyle>
                <a:p>
                  <a:endParaRPr lang="en-US" altLang="en-US" sz="1800"/>
                </a:p>
              </p:txBody>
            </p:sp>
            <p:sp>
              <p:nvSpPr>
                <p:cNvPr id="1159" name="Oval 15">
                  <a:extLst>
                    <a:ext uri="{FF2B5EF4-FFF2-40B4-BE49-F238E27FC236}">
                      <a16:creationId xmlns:a16="http://schemas.microsoft.com/office/drawing/2014/main" id="{4C9E5FC2-12AB-0818-C919-CFFF42C625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382" y="1602"/>
                  <a:ext cx="578" cy="40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 Black" panose="020B0A04020102020204" pitchFamily="34" charset="0"/>
                    </a:defRPr>
                  </a:lvl9pPr>
                </a:lstStyle>
                <a:p>
                  <a:endParaRPr lang="en-US" altLang="en-US" sz="1800"/>
                </a:p>
              </p:txBody>
            </p:sp>
          </p:grpSp>
          <p:grpSp>
            <p:nvGrpSpPr>
              <p:cNvPr id="1037" name="Group 16">
                <a:extLst>
                  <a:ext uri="{FF2B5EF4-FFF2-40B4-BE49-F238E27FC236}">
                    <a16:creationId xmlns:a16="http://schemas.microsoft.com/office/drawing/2014/main" id="{DC90B624-23A5-28E9-D18E-3AED39A5CFE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1060" name="Group 17">
                  <a:extLst>
                    <a:ext uri="{FF2B5EF4-FFF2-40B4-BE49-F238E27FC236}">
                      <a16:creationId xmlns:a16="http://schemas.microsoft.com/office/drawing/2014/main" id="{15D6C097-0338-FF36-82ED-F3B6E4DB8A0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1156" name="Freeform 18">
                    <a:extLst>
                      <a:ext uri="{FF2B5EF4-FFF2-40B4-BE49-F238E27FC236}">
                        <a16:creationId xmlns:a16="http://schemas.microsoft.com/office/drawing/2014/main" id="{9BDC694C-FC59-BEB5-CB7F-AFFB69CE95F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711884">
                    <a:off x="2767" y="2235"/>
                    <a:ext cx="1720" cy="313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1157" name="Freeform 19">
                    <a:extLst>
                      <a:ext uri="{FF2B5EF4-FFF2-40B4-BE49-F238E27FC236}">
                        <a16:creationId xmlns:a16="http://schemas.microsoft.com/office/drawing/2014/main" id="{CD1B7FD2-92B1-085A-4EA3-7180A0D9C6B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711884">
                    <a:off x="4021" y="3148"/>
                    <a:ext cx="925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1061" name="Group 20">
                  <a:extLst>
                    <a:ext uri="{FF2B5EF4-FFF2-40B4-BE49-F238E27FC236}">
                      <a16:creationId xmlns:a16="http://schemas.microsoft.com/office/drawing/2014/main" id="{976CC669-1DEE-DBF7-C895-3A1F81D8493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1154" name="Freeform 21">
                    <a:extLst>
                      <a:ext uri="{FF2B5EF4-FFF2-40B4-BE49-F238E27FC236}">
                        <a16:creationId xmlns:a16="http://schemas.microsoft.com/office/drawing/2014/main" id="{DADA6C10-0F29-C957-D7B9-C4F676D5741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104081">
                    <a:off x="2865" y="2019"/>
                    <a:ext cx="1812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1155" name="Freeform 22">
                    <a:extLst>
                      <a:ext uri="{FF2B5EF4-FFF2-40B4-BE49-F238E27FC236}">
                        <a16:creationId xmlns:a16="http://schemas.microsoft.com/office/drawing/2014/main" id="{25CCFC2E-2C00-176D-EC96-0EF0909839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104081">
                    <a:off x="4352" y="2805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1062" name="Group 23">
                  <a:extLst>
                    <a:ext uri="{FF2B5EF4-FFF2-40B4-BE49-F238E27FC236}">
                      <a16:creationId xmlns:a16="http://schemas.microsoft.com/office/drawing/2014/main" id="{A5116E03-65A1-078E-6102-6859DE4C04B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1152" name="Freeform 24">
                    <a:extLst>
                      <a:ext uri="{FF2B5EF4-FFF2-40B4-BE49-F238E27FC236}">
                        <a16:creationId xmlns:a16="http://schemas.microsoft.com/office/drawing/2014/main" id="{31A84C1F-2C27-2510-4156-6E210B09FD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582915">
                    <a:off x="2896" y="1832"/>
                    <a:ext cx="1736" cy="303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1153" name="Freeform 25">
                    <a:extLst>
                      <a:ext uri="{FF2B5EF4-FFF2-40B4-BE49-F238E27FC236}">
                        <a16:creationId xmlns:a16="http://schemas.microsoft.com/office/drawing/2014/main" id="{7596C568-C1CC-B8A7-309C-6A6802203F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582915">
                    <a:off x="4443" y="2420"/>
                    <a:ext cx="931" cy="477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1063" name="Group 26">
                  <a:extLst>
                    <a:ext uri="{FF2B5EF4-FFF2-40B4-BE49-F238E27FC236}">
                      <a16:creationId xmlns:a16="http://schemas.microsoft.com/office/drawing/2014/main" id="{DE4762D0-7C53-957D-402E-EB817F993F1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1150" name="Freeform 27">
                    <a:extLst>
                      <a:ext uri="{FF2B5EF4-FFF2-40B4-BE49-F238E27FC236}">
                        <a16:creationId xmlns:a16="http://schemas.microsoft.com/office/drawing/2014/main" id="{8C470017-FF2B-45CB-A6F0-AFF02A0A7C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080363">
                    <a:off x="2922" y="1634"/>
                    <a:ext cx="1677" cy="33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1151" name="Freeform 28">
                    <a:extLst>
                      <a:ext uri="{FF2B5EF4-FFF2-40B4-BE49-F238E27FC236}">
                        <a16:creationId xmlns:a16="http://schemas.microsoft.com/office/drawing/2014/main" id="{D6847966-0D07-DBA7-B952-2753189B876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080363">
                    <a:off x="4494" y="2036"/>
                    <a:ext cx="900" cy="52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1064" name="Group 29">
                  <a:extLst>
                    <a:ext uri="{FF2B5EF4-FFF2-40B4-BE49-F238E27FC236}">
                      <a16:creationId xmlns:a16="http://schemas.microsoft.com/office/drawing/2014/main" id="{6E2E233E-ED0F-5288-5C68-11CBDFF638E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1148" name="Freeform 30">
                    <a:extLst>
                      <a:ext uri="{FF2B5EF4-FFF2-40B4-BE49-F238E27FC236}">
                        <a16:creationId xmlns:a16="http://schemas.microsoft.com/office/drawing/2014/main" id="{ED6E63D1-FBD7-53E1-0417-A934D6E5076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463793">
                    <a:off x="2957" y="1415"/>
                    <a:ext cx="154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1149" name="Freeform 31">
                    <a:extLst>
                      <a:ext uri="{FF2B5EF4-FFF2-40B4-BE49-F238E27FC236}">
                        <a16:creationId xmlns:a16="http://schemas.microsoft.com/office/drawing/2014/main" id="{21D2D384-7DB8-5388-BBDA-BBA9F57620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463793">
                    <a:off x="4470" y="1581"/>
                    <a:ext cx="829" cy="48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1065" name="Group 32">
                  <a:extLst>
                    <a:ext uri="{FF2B5EF4-FFF2-40B4-BE49-F238E27FC236}">
                      <a16:creationId xmlns:a16="http://schemas.microsoft.com/office/drawing/2014/main" id="{03CAD90C-3EEF-55E5-8504-5F93C721098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1146" name="Freeform 33">
                    <a:extLst>
                      <a:ext uri="{FF2B5EF4-FFF2-40B4-BE49-F238E27FC236}">
                        <a16:creationId xmlns:a16="http://schemas.microsoft.com/office/drawing/2014/main" id="{263AE2F8-A5DF-EEA3-E477-1E6EE26E5B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84182">
                    <a:off x="2982" y="1286"/>
                    <a:ext cx="1404" cy="22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1147" name="Freeform 34">
                    <a:extLst>
                      <a:ext uri="{FF2B5EF4-FFF2-40B4-BE49-F238E27FC236}">
                        <a16:creationId xmlns:a16="http://schemas.microsoft.com/office/drawing/2014/main" id="{DCAF6868-F1DF-EACA-9192-922407DC01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84182">
                    <a:off x="4377" y="1267"/>
                    <a:ext cx="755" cy="3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1066" name="Group 35">
                  <a:extLst>
                    <a:ext uri="{FF2B5EF4-FFF2-40B4-BE49-F238E27FC236}">
                      <a16:creationId xmlns:a16="http://schemas.microsoft.com/office/drawing/2014/main" id="{22CD3A77-B90E-429B-60ED-AA5A4EC1089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1144" name="Freeform 36">
                    <a:extLst>
                      <a:ext uri="{FF2B5EF4-FFF2-40B4-BE49-F238E27FC236}">
                        <a16:creationId xmlns:a16="http://schemas.microsoft.com/office/drawing/2014/main" id="{161311E4-E0D1-2BA0-48D0-01996E69271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802576">
                    <a:off x="2936" y="1128"/>
                    <a:ext cx="1234" cy="21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1145" name="Freeform 37">
                    <a:extLst>
                      <a:ext uri="{FF2B5EF4-FFF2-40B4-BE49-F238E27FC236}">
                        <a16:creationId xmlns:a16="http://schemas.microsoft.com/office/drawing/2014/main" id="{B60F402A-43E7-92B8-BD66-43845520729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802576">
                    <a:off x="4154" y="918"/>
                    <a:ext cx="662" cy="33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1067" name="Group 38">
                  <a:extLst>
                    <a:ext uri="{FF2B5EF4-FFF2-40B4-BE49-F238E27FC236}">
                      <a16:creationId xmlns:a16="http://schemas.microsoft.com/office/drawing/2014/main" id="{7480204F-59C3-A882-83D0-EBD603CA73B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1142" name="Freeform 39">
                    <a:extLst>
                      <a:ext uri="{FF2B5EF4-FFF2-40B4-BE49-F238E27FC236}">
                        <a16:creationId xmlns:a16="http://schemas.microsoft.com/office/drawing/2014/main" id="{AE3CE0C1-4DAD-A0ED-C839-81A0DFD31F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8888116" flipH="1">
                    <a:off x="875" y="2357"/>
                    <a:ext cx="1723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1143" name="Freeform 40">
                    <a:extLst>
                      <a:ext uri="{FF2B5EF4-FFF2-40B4-BE49-F238E27FC236}">
                        <a16:creationId xmlns:a16="http://schemas.microsoft.com/office/drawing/2014/main" id="{248DAF48-F4FD-863D-B97D-4FD7C1170D6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1"/>
                    <a:ext cx="925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1068" name="Group 41">
                  <a:extLst>
                    <a:ext uri="{FF2B5EF4-FFF2-40B4-BE49-F238E27FC236}">
                      <a16:creationId xmlns:a16="http://schemas.microsoft.com/office/drawing/2014/main" id="{7A324637-F16A-0393-D7EF-34C877FBD16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1140" name="Freeform 42">
                    <a:extLst>
                      <a:ext uri="{FF2B5EF4-FFF2-40B4-BE49-F238E27FC236}">
                        <a16:creationId xmlns:a16="http://schemas.microsoft.com/office/drawing/2014/main" id="{2DB00226-6372-10B8-27FF-7C7F682DFF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2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1141" name="Freeform 43">
                    <a:extLst>
                      <a:ext uri="{FF2B5EF4-FFF2-40B4-BE49-F238E27FC236}">
                        <a16:creationId xmlns:a16="http://schemas.microsoft.com/office/drawing/2014/main" id="{69560A1C-0A18-1C2F-39D7-AE1DA48F0DE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9495919" flipH="1">
                    <a:off x="-6" y="2982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1069" name="Group 44">
                  <a:extLst>
                    <a:ext uri="{FF2B5EF4-FFF2-40B4-BE49-F238E27FC236}">
                      <a16:creationId xmlns:a16="http://schemas.microsoft.com/office/drawing/2014/main" id="{A0511A77-5A19-B3D4-2EC4-6E4FE5D39EB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1138" name="Freeform 45">
                    <a:extLst>
                      <a:ext uri="{FF2B5EF4-FFF2-40B4-BE49-F238E27FC236}">
                        <a16:creationId xmlns:a16="http://schemas.microsoft.com/office/drawing/2014/main" id="{866FDF20-9E24-4092-2DF8-F716E0B8F0F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10"/>
                    <a:ext cx="1736" cy="303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1139" name="Freeform 46">
                    <a:extLst>
                      <a:ext uri="{FF2B5EF4-FFF2-40B4-BE49-F238E27FC236}">
                        <a16:creationId xmlns:a16="http://schemas.microsoft.com/office/drawing/2014/main" id="{5119FE5B-E85E-F123-5A9C-973531D2B0E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0017085" flipH="1">
                    <a:off x="-53" y="2598"/>
                    <a:ext cx="931" cy="47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1070" name="Group 47">
                  <a:extLst>
                    <a:ext uri="{FF2B5EF4-FFF2-40B4-BE49-F238E27FC236}">
                      <a16:creationId xmlns:a16="http://schemas.microsoft.com/office/drawing/2014/main" id="{957EFA48-1F22-256A-111F-105131292CC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1136" name="Freeform 48">
                    <a:extLst>
                      <a:ext uri="{FF2B5EF4-FFF2-40B4-BE49-F238E27FC236}">
                        <a16:creationId xmlns:a16="http://schemas.microsoft.com/office/drawing/2014/main" id="{D05B8F4C-57BA-24AF-2E30-CC53239971E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2"/>
                    <a:ext cx="1677" cy="33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1137" name="Freeform 49">
                    <a:extLst>
                      <a:ext uri="{FF2B5EF4-FFF2-40B4-BE49-F238E27FC236}">
                        <a16:creationId xmlns:a16="http://schemas.microsoft.com/office/drawing/2014/main" id="{8E97C57D-A81F-2EA9-5049-455A583D9C9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2"/>
                    <a:ext cx="900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1071" name="Group 50">
                  <a:extLst>
                    <a:ext uri="{FF2B5EF4-FFF2-40B4-BE49-F238E27FC236}">
                      <a16:creationId xmlns:a16="http://schemas.microsoft.com/office/drawing/2014/main" id="{818CBE0E-72E6-39D8-A1D0-0FF06E469EF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1134" name="Freeform 51">
                    <a:extLst>
                      <a:ext uri="{FF2B5EF4-FFF2-40B4-BE49-F238E27FC236}">
                        <a16:creationId xmlns:a16="http://schemas.microsoft.com/office/drawing/2014/main" id="{C9643CBC-C214-DA28-AD6D-A236F109936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89"/>
                    <a:ext cx="1544" cy="313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1135" name="Freeform 52">
                    <a:extLst>
                      <a:ext uri="{FF2B5EF4-FFF2-40B4-BE49-F238E27FC236}">
                        <a16:creationId xmlns:a16="http://schemas.microsoft.com/office/drawing/2014/main" id="{9428504D-1219-9C81-2B51-AEA9A82E883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1136207" flipH="1">
                    <a:off x="21" y="1757"/>
                    <a:ext cx="829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1072" name="Group 53">
                  <a:extLst>
                    <a:ext uri="{FF2B5EF4-FFF2-40B4-BE49-F238E27FC236}">
                      <a16:creationId xmlns:a16="http://schemas.microsoft.com/office/drawing/2014/main" id="{0F934162-0CAA-1958-1933-B239F7B5D79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1132" name="Freeform 54">
                    <a:extLst>
                      <a:ext uri="{FF2B5EF4-FFF2-40B4-BE49-F238E27FC236}">
                        <a16:creationId xmlns:a16="http://schemas.microsoft.com/office/drawing/2014/main" id="{4E9B3AB9-E14D-6AE0-1919-99F48858AAD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3"/>
                    <a:ext cx="1404" cy="22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1133" name="Freeform 55">
                    <a:extLst>
                      <a:ext uri="{FF2B5EF4-FFF2-40B4-BE49-F238E27FC236}">
                        <a16:creationId xmlns:a16="http://schemas.microsoft.com/office/drawing/2014/main" id="{06B9F8BF-A5FE-2323-407D-673D1BCCB6C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4"/>
                    <a:ext cx="755" cy="3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1073" name="Group 56">
                  <a:extLst>
                    <a:ext uri="{FF2B5EF4-FFF2-40B4-BE49-F238E27FC236}">
                      <a16:creationId xmlns:a16="http://schemas.microsoft.com/office/drawing/2014/main" id="{86260CB6-4761-157A-D1D0-8E2CF166CA6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1130" name="Freeform 57">
                    <a:extLst>
                      <a:ext uri="{FF2B5EF4-FFF2-40B4-BE49-F238E27FC236}">
                        <a16:creationId xmlns:a16="http://schemas.microsoft.com/office/drawing/2014/main" id="{550DE4FC-C562-0441-3521-2D247073411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4" cy="21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1131" name="Freeform 58">
                    <a:extLst>
                      <a:ext uri="{FF2B5EF4-FFF2-40B4-BE49-F238E27FC236}">
                        <a16:creationId xmlns:a16="http://schemas.microsoft.com/office/drawing/2014/main" id="{B03FA586-6B49-A81D-0964-BFA146F0ED3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5"/>
                    <a:ext cx="662" cy="33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1074" name="Group 59">
                  <a:extLst>
                    <a:ext uri="{FF2B5EF4-FFF2-40B4-BE49-F238E27FC236}">
                      <a16:creationId xmlns:a16="http://schemas.microsoft.com/office/drawing/2014/main" id="{BCC255C5-5517-7A90-C762-8123A51D8BD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1128" name="Freeform 60">
                    <a:extLst>
                      <a:ext uri="{FF2B5EF4-FFF2-40B4-BE49-F238E27FC236}">
                        <a16:creationId xmlns:a16="http://schemas.microsoft.com/office/drawing/2014/main" id="{98236DF7-F522-36C2-3BD4-670BC40A01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277471" flipH="1">
                    <a:off x="1231" y="1237"/>
                    <a:ext cx="1235" cy="21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1129" name="Freeform 61">
                    <a:extLst>
                      <a:ext uri="{FF2B5EF4-FFF2-40B4-BE49-F238E27FC236}">
                        <a16:creationId xmlns:a16="http://schemas.microsoft.com/office/drawing/2014/main" id="{BD58BFB6-645F-8845-F34B-5C5189526F8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277471" flipH="1">
                    <a:off x="615" y="898"/>
                    <a:ext cx="662" cy="33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1075" name="Group 62">
                  <a:extLst>
                    <a:ext uri="{FF2B5EF4-FFF2-40B4-BE49-F238E27FC236}">
                      <a16:creationId xmlns:a16="http://schemas.microsoft.com/office/drawing/2014/main" id="{7FC360C0-A473-496A-AC86-190F6D46D41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126" name="Freeform 63">
                    <a:extLst>
                      <a:ext uri="{FF2B5EF4-FFF2-40B4-BE49-F238E27FC236}">
                        <a16:creationId xmlns:a16="http://schemas.microsoft.com/office/drawing/2014/main" id="{DDB2658C-FE4E-92FD-DFE9-7A5C6FB7854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028410" flipH="1">
                    <a:off x="3680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1127" name="Freeform 64">
                    <a:extLst>
                      <a:ext uri="{FF2B5EF4-FFF2-40B4-BE49-F238E27FC236}">
                        <a16:creationId xmlns:a16="http://schemas.microsoft.com/office/drawing/2014/main" id="{9A4E55E7-C36C-8046-2737-4CB1B634E5C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0"/>
                    <a:ext cx="260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1076" name="Group 65">
                  <a:extLst>
                    <a:ext uri="{FF2B5EF4-FFF2-40B4-BE49-F238E27FC236}">
                      <a16:creationId xmlns:a16="http://schemas.microsoft.com/office/drawing/2014/main" id="{0E0087AE-6312-FBEC-89B8-0F6D7CD6D3C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124" name="Freeform 66">
                    <a:extLst>
                      <a:ext uri="{FF2B5EF4-FFF2-40B4-BE49-F238E27FC236}">
                        <a16:creationId xmlns:a16="http://schemas.microsoft.com/office/drawing/2014/main" id="{7BDB707A-1131-AB94-0816-A2713809760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664424" flipH="1">
                    <a:off x="3728" y="383"/>
                    <a:ext cx="490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1125" name="Freeform 67">
                    <a:extLst>
                      <a:ext uri="{FF2B5EF4-FFF2-40B4-BE49-F238E27FC236}">
                        <a16:creationId xmlns:a16="http://schemas.microsoft.com/office/drawing/2014/main" id="{4669700F-3D72-96A5-F03F-53243207F82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3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1077" name="Group 68">
                  <a:extLst>
                    <a:ext uri="{FF2B5EF4-FFF2-40B4-BE49-F238E27FC236}">
                      <a16:creationId xmlns:a16="http://schemas.microsoft.com/office/drawing/2014/main" id="{CDC40886-2FA5-D6F9-84FF-1C81881D122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1122" name="Freeform 69">
                    <a:extLst>
                      <a:ext uri="{FF2B5EF4-FFF2-40B4-BE49-F238E27FC236}">
                        <a16:creationId xmlns:a16="http://schemas.microsoft.com/office/drawing/2014/main" id="{372BC6EE-3484-2D32-B1E3-F6F58996ABC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3473776" flipH="1">
                    <a:off x="1752" y="958"/>
                    <a:ext cx="1101" cy="21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1123" name="Freeform 70">
                    <a:extLst>
                      <a:ext uri="{FF2B5EF4-FFF2-40B4-BE49-F238E27FC236}">
                        <a16:creationId xmlns:a16="http://schemas.microsoft.com/office/drawing/2014/main" id="{D89DCB4D-6F96-E26C-2BDA-053015B8CB6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3473776" flipH="1">
                    <a:off x="1505" y="231"/>
                    <a:ext cx="591" cy="337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1078" name="Group 71">
                  <a:extLst>
                    <a:ext uri="{FF2B5EF4-FFF2-40B4-BE49-F238E27FC236}">
                      <a16:creationId xmlns:a16="http://schemas.microsoft.com/office/drawing/2014/main" id="{3A4ED5BC-6649-2E15-D289-3341F614EC2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120" name="Freeform 72">
                    <a:extLst>
                      <a:ext uri="{FF2B5EF4-FFF2-40B4-BE49-F238E27FC236}">
                        <a16:creationId xmlns:a16="http://schemas.microsoft.com/office/drawing/2014/main" id="{17637E4E-4197-7084-A2C3-039779E3E1A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4126480" flipH="1">
                    <a:off x="1932" y="924"/>
                    <a:ext cx="1059" cy="21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1121" name="Freeform 73">
                    <a:extLst>
                      <a:ext uri="{FF2B5EF4-FFF2-40B4-BE49-F238E27FC236}">
                        <a16:creationId xmlns:a16="http://schemas.microsoft.com/office/drawing/2014/main" id="{1EFC1909-C0F9-F718-C42B-64C8241AE34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4126480" flipH="1">
                    <a:off x="1820" y="144"/>
                    <a:ext cx="570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1079" name="Group 74">
                  <a:extLst>
                    <a:ext uri="{FF2B5EF4-FFF2-40B4-BE49-F238E27FC236}">
                      <a16:creationId xmlns:a16="http://schemas.microsoft.com/office/drawing/2014/main" id="{18FE041F-194F-B09B-993F-F0123BBD3CB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1118" name="Freeform 75">
                    <a:extLst>
                      <a:ext uri="{FF2B5EF4-FFF2-40B4-BE49-F238E27FC236}">
                        <a16:creationId xmlns:a16="http://schemas.microsoft.com/office/drawing/2014/main" id="{DBA4CBFB-3D54-FDD1-9E99-AEDC032C3EA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1325434">
                    <a:off x="2820" y="1022"/>
                    <a:ext cx="1232" cy="21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1119" name="Freeform 76">
                    <a:extLst>
                      <a:ext uri="{FF2B5EF4-FFF2-40B4-BE49-F238E27FC236}">
                        <a16:creationId xmlns:a16="http://schemas.microsoft.com/office/drawing/2014/main" id="{0B73B224-425A-A4DF-B5B9-718D5BBB33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1325434">
                    <a:off x="4003" y="673"/>
                    <a:ext cx="662" cy="337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1080" name="Group 77">
                  <a:extLst>
                    <a:ext uri="{FF2B5EF4-FFF2-40B4-BE49-F238E27FC236}">
                      <a16:creationId xmlns:a16="http://schemas.microsoft.com/office/drawing/2014/main" id="{D660D1BE-A6F4-C8FA-EF92-D4E8EBE304D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1116" name="Freeform 78">
                    <a:extLst>
                      <a:ext uri="{FF2B5EF4-FFF2-40B4-BE49-F238E27FC236}">
                        <a16:creationId xmlns:a16="http://schemas.microsoft.com/office/drawing/2014/main" id="{1B2FE380-E1A3-5600-C614-17D49255095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1921064">
                    <a:off x="2682" y="946"/>
                    <a:ext cx="1233" cy="21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1117" name="Freeform 79">
                    <a:extLst>
                      <a:ext uri="{FF2B5EF4-FFF2-40B4-BE49-F238E27FC236}">
                        <a16:creationId xmlns:a16="http://schemas.microsoft.com/office/drawing/2014/main" id="{7D2448A5-B73F-B345-8E1D-710D86D682F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1921064">
                    <a:off x="3801" y="444"/>
                    <a:ext cx="661" cy="33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sp>
              <p:nvSpPr>
                <p:cNvPr id="1081" name="Freeform 80">
                  <a:extLst>
                    <a:ext uri="{FF2B5EF4-FFF2-40B4-BE49-F238E27FC236}">
                      <a16:creationId xmlns:a16="http://schemas.microsoft.com/office/drawing/2014/main" id="{88B620D4-5E5C-35ED-69EC-1FC606DC6B2A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504 h 504"/>
                    <a:gd name="T2" fmla="*/ 864 w 2736"/>
                    <a:gd name="T3" fmla="*/ 168 h 504"/>
                    <a:gd name="T4" fmla="*/ 1776 w 2736"/>
                    <a:gd name="T5" fmla="*/ 24 h 504"/>
                    <a:gd name="T6" fmla="*/ 2736 w 2736"/>
                    <a:gd name="T7" fmla="*/ 24 h 504"/>
                    <a:gd name="T8" fmla="*/ 2720 w 2736"/>
                    <a:gd name="T9" fmla="*/ 103 h 504"/>
                    <a:gd name="T10" fmla="*/ 1764 w 2736"/>
                    <a:gd name="T11" fmla="*/ 103 h 504"/>
                    <a:gd name="T12" fmla="*/ 654 w 2736"/>
                    <a:gd name="T13" fmla="*/ 292 h 504"/>
                    <a:gd name="T14" fmla="*/ 0 w 2736"/>
                    <a:gd name="T15" fmla="*/ 504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1082" name="Freeform 81">
                  <a:extLst>
                    <a:ext uri="{FF2B5EF4-FFF2-40B4-BE49-F238E27FC236}">
                      <a16:creationId xmlns:a16="http://schemas.microsoft.com/office/drawing/2014/main" id="{7B7C007B-3B92-5E91-57FB-A1B7EAC93582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1"/>
                </a:xfrm>
                <a:custGeom>
                  <a:avLst/>
                  <a:gdLst>
                    <a:gd name="T0" fmla="*/ 5 w 1769"/>
                    <a:gd name="T1" fmla="*/ 8 h 791"/>
                    <a:gd name="T2" fmla="*/ 485 w 1769"/>
                    <a:gd name="T3" fmla="*/ 56 h 791"/>
                    <a:gd name="T4" fmla="*/ 1157 w 1769"/>
                    <a:gd name="T5" fmla="*/ 200 h 791"/>
                    <a:gd name="T6" fmla="*/ 1611 w 1769"/>
                    <a:gd name="T7" fmla="*/ 432 h 791"/>
                    <a:gd name="T8" fmla="*/ 1756 w 1769"/>
                    <a:gd name="T9" fmla="*/ 609 h 791"/>
                    <a:gd name="T10" fmla="*/ 1689 w 1769"/>
                    <a:gd name="T11" fmla="*/ 787 h 791"/>
                    <a:gd name="T12" fmla="*/ 1589 w 1769"/>
                    <a:gd name="T13" fmla="*/ 632 h 791"/>
                    <a:gd name="T14" fmla="*/ 1389 w 1769"/>
                    <a:gd name="T15" fmla="*/ 454 h 791"/>
                    <a:gd name="T16" fmla="*/ 1109 w 1769"/>
                    <a:gd name="T17" fmla="*/ 296 h 791"/>
                    <a:gd name="T18" fmla="*/ 581 w 1769"/>
                    <a:gd name="T19" fmla="*/ 152 h 791"/>
                    <a:gd name="T20" fmla="*/ 0 w 1769"/>
                    <a:gd name="T21" fmla="*/ 76 h 791"/>
                    <a:gd name="T22" fmla="*/ 5 w 1769"/>
                    <a:gd name="T23" fmla="*/ 8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grpSp>
              <p:nvGrpSpPr>
                <p:cNvPr id="1083" name="Group 82">
                  <a:extLst>
                    <a:ext uri="{FF2B5EF4-FFF2-40B4-BE49-F238E27FC236}">
                      <a16:creationId xmlns:a16="http://schemas.microsoft.com/office/drawing/2014/main" id="{7158B886-75AD-77B3-7401-B249F1DCDEF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1114" name="Freeform 83">
                    <a:extLst>
                      <a:ext uri="{FF2B5EF4-FFF2-40B4-BE49-F238E27FC236}">
                        <a16:creationId xmlns:a16="http://schemas.microsoft.com/office/drawing/2014/main" id="{8CA7D045-4323-1DC3-A4D1-89ED4A742E6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3857755">
                    <a:off x="2362" y="936"/>
                    <a:ext cx="1061" cy="18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1115" name="Freeform 84">
                    <a:extLst>
                      <a:ext uri="{FF2B5EF4-FFF2-40B4-BE49-F238E27FC236}">
                        <a16:creationId xmlns:a16="http://schemas.microsoft.com/office/drawing/2014/main" id="{F0CB2CC3-048E-85B5-0EC1-EB7412089C4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69" cy="28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1084" name="Group 85">
                  <a:extLst>
                    <a:ext uri="{FF2B5EF4-FFF2-40B4-BE49-F238E27FC236}">
                      <a16:creationId xmlns:a16="http://schemas.microsoft.com/office/drawing/2014/main" id="{7364C03B-D51E-EFEA-BF0C-C52AE76DDA0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1112" name="Freeform 86">
                    <a:extLst>
                      <a:ext uri="{FF2B5EF4-FFF2-40B4-BE49-F238E27FC236}">
                        <a16:creationId xmlns:a16="http://schemas.microsoft.com/office/drawing/2014/main" id="{74F1F00C-6DBF-4283-6B1C-7556A4ED95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2777260">
                    <a:off x="2493" y="915"/>
                    <a:ext cx="1154" cy="27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1113" name="Freeform 87">
                    <a:extLst>
                      <a:ext uri="{FF2B5EF4-FFF2-40B4-BE49-F238E27FC236}">
                        <a16:creationId xmlns:a16="http://schemas.microsoft.com/office/drawing/2014/main" id="{60B42106-55B7-FC28-6605-6068A0F2C8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2777260">
                    <a:off x="3431" y="262"/>
                    <a:ext cx="619" cy="42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1085" name="Group 88">
                  <a:extLst>
                    <a:ext uri="{FF2B5EF4-FFF2-40B4-BE49-F238E27FC236}">
                      <a16:creationId xmlns:a16="http://schemas.microsoft.com/office/drawing/2014/main" id="{D7F280CF-41F8-F53E-C9CA-258DA3382F8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1110" name="Freeform 89">
                    <a:extLst>
                      <a:ext uri="{FF2B5EF4-FFF2-40B4-BE49-F238E27FC236}">
                        <a16:creationId xmlns:a16="http://schemas.microsoft.com/office/drawing/2014/main" id="{E8FE174A-A5C4-233E-6145-F13B24A11D9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4903748">
                    <a:off x="2297" y="959"/>
                    <a:ext cx="954" cy="8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1111" name="Freeform 90">
                    <a:extLst>
                      <a:ext uri="{FF2B5EF4-FFF2-40B4-BE49-F238E27FC236}">
                        <a16:creationId xmlns:a16="http://schemas.microsoft.com/office/drawing/2014/main" id="{F396E674-FE9D-BBBA-8953-4A05E7D2750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4903748">
                    <a:off x="2650" y="222"/>
                    <a:ext cx="511" cy="13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1086" name="Group 91">
                  <a:extLst>
                    <a:ext uri="{FF2B5EF4-FFF2-40B4-BE49-F238E27FC236}">
                      <a16:creationId xmlns:a16="http://schemas.microsoft.com/office/drawing/2014/main" id="{5F1C822C-4EC7-26EA-A1B2-1C5A7074F8E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1108" name="Freeform 92">
                    <a:extLst>
                      <a:ext uri="{FF2B5EF4-FFF2-40B4-BE49-F238E27FC236}">
                        <a16:creationId xmlns:a16="http://schemas.microsoft.com/office/drawing/2014/main" id="{496E24E0-EA22-4E03-CB12-8C299F411F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8335692" flipH="1">
                    <a:off x="1009" y="2474"/>
                    <a:ext cx="1724" cy="313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1109" name="Freeform 93">
                    <a:extLst>
                      <a:ext uri="{FF2B5EF4-FFF2-40B4-BE49-F238E27FC236}">
                        <a16:creationId xmlns:a16="http://schemas.microsoft.com/office/drawing/2014/main" id="{583E0E4E-3E71-D774-90A3-32D98E151F1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09"/>
                    <a:ext cx="925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1087" name="Group 94">
                  <a:extLst>
                    <a:ext uri="{FF2B5EF4-FFF2-40B4-BE49-F238E27FC236}">
                      <a16:creationId xmlns:a16="http://schemas.microsoft.com/office/drawing/2014/main" id="{09A53BA4-4C48-A1E7-0F23-4CF58CEB3A1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106" name="Freeform 95">
                    <a:extLst>
                      <a:ext uri="{FF2B5EF4-FFF2-40B4-BE49-F238E27FC236}">
                        <a16:creationId xmlns:a16="http://schemas.microsoft.com/office/drawing/2014/main" id="{8856815F-DB15-ACDB-CFA3-2C37CA84A4F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7542885" flipH="1">
                    <a:off x="1268" y="2577"/>
                    <a:ext cx="1594" cy="313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1107" name="Freeform 96">
                    <a:extLst>
                      <a:ext uri="{FF2B5EF4-FFF2-40B4-BE49-F238E27FC236}">
                        <a16:creationId xmlns:a16="http://schemas.microsoft.com/office/drawing/2014/main" id="{F6066F64-734E-831E-868B-527311EC236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7542885" flipH="1">
                    <a:off x="1274" y="3635"/>
                    <a:ext cx="854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1088" name="Group 97">
                  <a:extLst>
                    <a:ext uri="{FF2B5EF4-FFF2-40B4-BE49-F238E27FC236}">
                      <a16:creationId xmlns:a16="http://schemas.microsoft.com/office/drawing/2014/main" id="{B0A211CA-2822-39A6-0C59-14A3014334C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104" name="Freeform 98">
                    <a:extLst>
                      <a:ext uri="{FF2B5EF4-FFF2-40B4-BE49-F238E27FC236}">
                        <a16:creationId xmlns:a16="http://schemas.microsoft.com/office/drawing/2014/main" id="{C6DCD47D-A22A-6A13-7FD1-EE6D6ADEA63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6782062" flipH="1">
                    <a:off x="1438" y="2692"/>
                    <a:ext cx="1712" cy="30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1105" name="Freeform 99">
                    <a:extLst>
                      <a:ext uri="{FF2B5EF4-FFF2-40B4-BE49-F238E27FC236}">
                        <a16:creationId xmlns:a16="http://schemas.microsoft.com/office/drawing/2014/main" id="{F40EDFC3-2DEA-F2F3-F38D-8F210982925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6782062" flipH="1">
                    <a:off x="1730" y="3897"/>
                    <a:ext cx="917" cy="471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1089" name="Group 100">
                  <a:extLst>
                    <a:ext uri="{FF2B5EF4-FFF2-40B4-BE49-F238E27FC236}">
                      <a16:creationId xmlns:a16="http://schemas.microsoft.com/office/drawing/2014/main" id="{2ED43E66-374C-F1AC-B917-17B248B0FBA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1102" name="Freeform 101">
                    <a:extLst>
                      <a:ext uri="{FF2B5EF4-FFF2-40B4-BE49-F238E27FC236}">
                        <a16:creationId xmlns:a16="http://schemas.microsoft.com/office/drawing/2014/main" id="{EAD1D784-FF55-AAF5-68E0-CF4651C90BF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3144576">
                    <a:off x="2627" y="2423"/>
                    <a:ext cx="1723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1103" name="Freeform 102">
                    <a:extLst>
                      <a:ext uri="{FF2B5EF4-FFF2-40B4-BE49-F238E27FC236}">
                        <a16:creationId xmlns:a16="http://schemas.microsoft.com/office/drawing/2014/main" id="{A7610449-951E-055C-3EFF-C2BD8349B9C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3144576">
                    <a:off x="3752" y="3435"/>
                    <a:ext cx="925" cy="491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1090" name="Group 103">
                  <a:extLst>
                    <a:ext uri="{FF2B5EF4-FFF2-40B4-BE49-F238E27FC236}">
                      <a16:creationId xmlns:a16="http://schemas.microsoft.com/office/drawing/2014/main" id="{9FF5F07C-3DBF-E44E-2E63-02B45A24031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1100" name="Freeform 104">
                    <a:extLst>
                      <a:ext uri="{FF2B5EF4-FFF2-40B4-BE49-F238E27FC236}">
                        <a16:creationId xmlns:a16="http://schemas.microsoft.com/office/drawing/2014/main" id="{06EE0D1B-4D0F-7D9F-888B-B8A5E2690C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3745735">
                    <a:off x="2506" y="2539"/>
                    <a:ext cx="1649" cy="29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1101" name="Freeform 105">
                    <a:extLst>
                      <a:ext uri="{FF2B5EF4-FFF2-40B4-BE49-F238E27FC236}">
                        <a16:creationId xmlns:a16="http://schemas.microsoft.com/office/drawing/2014/main" id="{5E7EE5D0-FDB0-CD52-8A30-FBC0EB0C172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3745735">
                    <a:off x="3387" y="3613"/>
                    <a:ext cx="885" cy="46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1091" name="Group 106">
                  <a:extLst>
                    <a:ext uri="{FF2B5EF4-FFF2-40B4-BE49-F238E27FC236}">
                      <a16:creationId xmlns:a16="http://schemas.microsoft.com/office/drawing/2014/main" id="{2E36E3B3-2D0B-0F69-C968-A3BD887E9E6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1098" name="Freeform 107">
                    <a:extLst>
                      <a:ext uri="{FF2B5EF4-FFF2-40B4-BE49-F238E27FC236}">
                        <a16:creationId xmlns:a16="http://schemas.microsoft.com/office/drawing/2014/main" id="{C2E9D720-1640-1984-3908-8DD5E923329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4286818">
                    <a:off x="2328" y="2659"/>
                    <a:ext cx="1600" cy="24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1099" name="Freeform 108">
                    <a:extLst>
                      <a:ext uri="{FF2B5EF4-FFF2-40B4-BE49-F238E27FC236}">
                        <a16:creationId xmlns:a16="http://schemas.microsoft.com/office/drawing/2014/main" id="{2ABB78E3-C057-27D9-8C3D-E4C7073489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4286818">
                    <a:off x="3001" y="3744"/>
                    <a:ext cx="860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1092" name="Group 109">
                  <a:extLst>
                    <a:ext uri="{FF2B5EF4-FFF2-40B4-BE49-F238E27FC236}">
                      <a16:creationId xmlns:a16="http://schemas.microsoft.com/office/drawing/2014/main" id="{64D4DA92-8887-3674-7412-AD4D68D4F8F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1096" name="Freeform 110">
                    <a:extLst>
                      <a:ext uri="{FF2B5EF4-FFF2-40B4-BE49-F238E27FC236}">
                        <a16:creationId xmlns:a16="http://schemas.microsoft.com/office/drawing/2014/main" id="{A1B6B63F-A594-71EF-3FF9-1C054F710EB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4898956">
                    <a:off x="2208" y="2711"/>
                    <a:ext cx="1469" cy="2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1097" name="Freeform 111">
                    <a:extLst>
                      <a:ext uri="{FF2B5EF4-FFF2-40B4-BE49-F238E27FC236}">
                        <a16:creationId xmlns:a16="http://schemas.microsoft.com/office/drawing/2014/main" id="{7788EDB6-D053-B2E7-29EA-5881AB4EF34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4898956">
                    <a:off x="2637" y="3730"/>
                    <a:ext cx="789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1093" name="Group 112">
                  <a:extLst>
                    <a:ext uri="{FF2B5EF4-FFF2-40B4-BE49-F238E27FC236}">
                      <a16:creationId xmlns:a16="http://schemas.microsoft.com/office/drawing/2014/main" id="{678DF6DF-C8DC-81D8-E731-83424B9964A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1094" name="Freeform 113">
                    <a:extLst>
                      <a:ext uri="{FF2B5EF4-FFF2-40B4-BE49-F238E27FC236}">
                        <a16:creationId xmlns:a16="http://schemas.microsoft.com/office/drawing/2014/main" id="{4C6E645F-5C70-9E5D-B436-C21A606BC2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5755659">
                    <a:off x="1902" y="2759"/>
                    <a:ext cx="1435" cy="18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1095" name="Freeform 114">
                    <a:extLst>
                      <a:ext uri="{FF2B5EF4-FFF2-40B4-BE49-F238E27FC236}">
                        <a16:creationId xmlns:a16="http://schemas.microsoft.com/office/drawing/2014/main" id="{369AA1F1-DB0C-832E-C7D1-82FB25196C8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5755659">
                    <a:off x="2050" y="3786"/>
                    <a:ext cx="770" cy="294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</p:grpSp>
          <p:sp>
            <p:nvSpPr>
              <p:cNvPr id="1038" name="Freeform 115">
                <a:extLst>
                  <a:ext uri="{FF2B5EF4-FFF2-40B4-BE49-F238E27FC236}">
                    <a16:creationId xmlns:a16="http://schemas.microsoft.com/office/drawing/2014/main" id="{23F651DA-52DB-F2F4-A651-59EE1E2524AA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3873" y="934"/>
                <a:ext cx="190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039" name="Arc 116">
                <a:extLst>
                  <a:ext uri="{FF2B5EF4-FFF2-40B4-BE49-F238E27FC236}">
                    <a16:creationId xmlns:a16="http://schemas.microsoft.com/office/drawing/2014/main" id="{D41046F1-1457-C69C-ACC3-00E4F532B0A6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3527" y="725"/>
                <a:ext cx="833" cy="903"/>
              </a:xfrm>
              <a:custGeom>
                <a:avLst/>
                <a:gdLst>
                  <a:gd name="T0" fmla="*/ 211 w 21600"/>
                  <a:gd name="T1" fmla="*/ 0 h 21602"/>
                  <a:gd name="T2" fmla="*/ 833 w 21600"/>
                  <a:gd name="T3" fmla="*/ 903 h 21602"/>
                  <a:gd name="T4" fmla="*/ 0 w 21600"/>
                  <a:gd name="T5" fmla="*/ 874 h 216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040" name="Arc 117">
                <a:extLst>
                  <a:ext uri="{FF2B5EF4-FFF2-40B4-BE49-F238E27FC236}">
                    <a16:creationId xmlns:a16="http://schemas.microsoft.com/office/drawing/2014/main" id="{AB630440-5AEA-335F-8726-E321A1C30FBC}"/>
                  </a:ext>
                </a:extLst>
              </p:cNvPr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1007 w 36729"/>
                  <a:gd name="T1" fmla="*/ 388 h 21600"/>
                  <a:gd name="T2" fmla="*/ 0 w 36729"/>
                  <a:gd name="T3" fmla="*/ 453 h 21600"/>
                  <a:gd name="T4" fmla="*/ 489 w 3672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041" name="Arc 118">
                <a:extLst>
                  <a:ext uri="{FF2B5EF4-FFF2-40B4-BE49-F238E27FC236}">
                    <a16:creationId xmlns:a16="http://schemas.microsoft.com/office/drawing/2014/main" id="{B47C9C60-11A8-DE2B-D5BD-DEF893100319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3612" y="580"/>
                <a:ext cx="486" cy="933"/>
              </a:xfrm>
              <a:custGeom>
                <a:avLst/>
                <a:gdLst>
                  <a:gd name="T0" fmla="*/ 0 w 28940"/>
                  <a:gd name="T1" fmla="*/ 54 h 22305"/>
                  <a:gd name="T2" fmla="*/ 486 w 28940"/>
                  <a:gd name="T3" fmla="*/ 933 h 22305"/>
                  <a:gd name="T4" fmla="*/ 123 w 28940"/>
                  <a:gd name="T5" fmla="*/ 904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042" name="Arc 119">
                <a:extLst>
                  <a:ext uri="{FF2B5EF4-FFF2-40B4-BE49-F238E27FC236}">
                    <a16:creationId xmlns:a16="http://schemas.microsoft.com/office/drawing/2014/main" id="{91BA8734-E999-74E1-45A5-7954E1E627B3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1"/>
              </a:xfrm>
              <a:custGeom>
                <a:avLst/>
                <a:gdLst>
                  <a:gd name="T0" fmla="*/ 0 w 30473"/>
                  <a:gd name="T1" fmla="*/ 80 h 22305"/>
                  <a:gd name="T2" fmla="*/ 791 w 30473"/>
                  <a:gd name="T3" fmla="*/ 931 h 22305"/>
                  <a:gd name="T4" fmla="*/ 230 w 30473"/>
                  <a:gd name="T5" fmla="*/ 902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043" name="Arc 120">
                <a:extLst>
                  <a:ext uri="{FF2B5EF4-FFF2-40B4-BE49-F238E27FC236}">
                    <a16:creationId xmlns:a16="http://schemas.microsoft.com/office/drawing/2014/main" id="{8D231320-EBD4-7223-3233-5B55D38FE3FE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177 h 22305"/>
                  <a:gd name="T2" fmla="*/ 932 w 34455"/>
                  <a:gd name="T3" fmla="*/ 933 h 22305"/>
                  <a:gd name="T4" fmla="*/ 348 w 34455"/>
                  <a:gd name="T5" fmla="*/ 904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044" name="Arc 121">
                <a:extLst>
                  <a:ext uri="{FF2B5EF4-FFF2-40B4-BE49-F238E27FC236}">
                    <a16:creationId xmlns:a16="http://schemas.microsoft.com/office/drawing/2014/main" id="{186EEEB4-92F1-DDDC-FE83-170CD7D7376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189 h 22305"/>
                  <a:gd name="T2" fmla="*/ 149 w 34812"/>
                  <a:gd name="T3" fmla="*/ 933 h 22305"/>
                  <a:gd name="T4" fmla="*/ 57 w 34812"/>
                  <a:gd name="T5" fmla="*/ 904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045" name="Arc 122">
                <a:extLst>
                  <a:ext uri="{FF2B5EF4-FFF2-40B4-BE49-F238E27FC236}">
                    <a16:creationId xmlns:a16="http://schemas.microsoft.com/office/drawing/2014/main" id="{93103C9B-725A-F5CC-DF36-D339CBB027B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269" y="585"/>
                <a:ext cx="393" cy="933"/>
              </a:xfrm>
              <a:custGeom>
                <a:avLst/>
                <a:gdLst>
                  <a:gd name="T0" fmla="*/ 0 w 34812"/>
                  <a:gd name="T1" fmla="*/ 189 h 22305"/>
                  <a:gd name="T2" fmla="*/ 393 w 34812"/>
                  <a:gd name="T3" fmla="*/ 933 h 22305"/>
                  <a:gd name="T4" fmla="*/ 149 w 34812"/>
                  <a:gd name="T5" fmla="*/ 904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046" name="Arc 123">
                <a:extLst>
                  <a:ext uri="{FF2B5EF4-FFF2-40B4-BE49-F238E27FC236}">
                    <a16:creationId xmlns:a16="http://schemas.microsoft.com/office/drawing/2014/main" id="{8F9ECD47-C0EC-17BB-1010-3D2C543FDEE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302" y="463"/>
                <a:ext cx="559" cy="933"/>
              </a:xfrm>
              <a:custGeom>
                <a:avLst/>
                <a:gdLst>
                  <a:gd name="T0" fmla="*/ 0 w 34812"/>
                  <a:gd name="T1" fmla="*/ 189 h 22305"/>
                  <a:gd name="T2" fmla="*/ 559 w 34812"/>
                  <a:gd name="T3" fmla="*/ 933 h 22305"/>
                  <a:gd name="T4" fmla="*/ 212 w 34812"/>
                  <a:gd name="T5" fmla="*/ 904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047" name="Freeform 124">
                <a:extLst>
                  <a:ext uri="{FF2B5EF4-FFF2-40B4-BE49-F238E27FC236}">
                    <a16:creationId xmlns:a16="http://schemas.microsoft.com/office/drawing/2014/main" id="{722F0A85-D92E-AE12-0A06-D5EA09FE618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10" y="1033"/>
                <a:ext cx="189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048" name="Freeform 125">
                <a:extLst>
                  <a:ext uri="{FF2B5EF4-FFF2-40B4-BE49-F238E27FC236}">
                    <a16:creationId xmlns:a16="http://schemas.microsoft.com/office/drawing/2014/main" id="{11AD029F-1BEC-BE36-27C6-B9227CFBA595}"/>
                  </a:ext>
                </a:extLst>
              </p:cNvPr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2" cy="32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049" name="Arc 126">
                <a:extLst>
                  <a:ext uri="{FF2B5EF4-FFF2-40B4-BE49-F238E27FC236}">
                    <a16:creationId xmlns:a16="http://schemas.microsoft.com/office/drawing/2014/main" id="{BFF68DF4-4E14-1601-6CEA-9D1BC4566B22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263 h 22305"/>
                  <a:gd name="T2" fmla="*/ 996 w 36830"/>
                  <a:gd name="T3" fmla="*/ 933 h 22305"/>
                  <a:gd name="T4" fmla="*/ 412 w 36830"/>
                  <a:gd name="T5" fmla="*/ 904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050" name="Arc 127">
                <a:extLst>
                  <a:ext uri="{FF2B5EF4-FFF2-40B4-BE49-F238E27FC236}">
                    <a16:creationId xmlns:a16="http://schemas.microsoft.com/office/drawing/2014/main" id="{EA50CC57-8453-49A8-7C96-E91E3EB44156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3426" y="122"/>
                <a:ext cx="724" cy="903"/>
              </a:xfrm>
              <a:custGeom>
                <a:avLst/>
                <a:gdLst>
                  <a:gd name="T0" fmla="*/ 0 w 31881"/>
                  <a:gd name="T1" fmla="*/ 419 h 21600"/>
                  <a:gd name="T2" fmla="*/ 724 w 31881"/>
                  <a:gd name="T3" fmla="*/ 203 h 21600"/>
                  <a:gd name="T4" fmla="*/ 414 w 31881"/>
                  <a:gd name="T5" fmla="*/ 903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051" name="Arc 128">
                <a:extLst>
                  <a:ext uri="{FF2B5EF4-FFF2-40B4-BE49-F238E27FC236}">
                    <a16:creationId xmlns:a16="http://schemas.microsoft.com/office/drawing/2014/main" id="{2717B604-8489-0456-6A13-722D9C7D26C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99" y="502"/>
                <a:ext cx="298" cy="903"/>
              </a:xfrm>
              <a:custGeom>
                <a:avLst/>
                <a:gdLst>
                  <a:gd name="T0" fmla="*/ 0 w 31146"/>
                  <a:gd name="T1" fmla="*/ 189 h 21600"/>
                  <a:gd name="T2" fmla="*/ 298 w 31146"/>
                  <a:gd name="T3" fmla="*/ 400 h 21600"/>
                  <a:gd name="T4" fmla="*/ 126 w 31146"/>
                  <a:gd name="T5" fmla="*/ 903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052" name="Freeform 129">
                <a:extLst>
                  <a:ext uri="{FF2B5EF4-FFF2-40B4-BE49-F238E27FC236}">
                    <a16:creationId xmlns:a16="http://schemas.microsoft.com/office/drawing/2014/main" id="{80ECD157-0F87-7092-0AA0-96FEE6B21B11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3307" y="981"/>
                <a:ext cx="426" cy="59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053" name="Freeform 130">
                <a:extLst>
                  <a:ext uri="{FF2B5EF4-FFF2-40B4-BE49-F238E27FC236}">
                    <a16:creationId xmlns:a16="http://schemas.microsoft.com/office/drawing/2014/main" id="{CC632D17-1531-7228-5C14-5CA6A7442972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054" name="Freeform 131">
                <a:extLst>
                  <a:ext uri="{FF2B5EF4-FFF2-40B4-BE49-F238E27FC236}">
                    <a16:creationId xmlns:a16="http://schemas.microsoft.com/office/drawing/2014/main" id="{65C36AD0-A443-9C9C-AD7C-DFDAC2BA3DF7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055" name="Freeform 132">
                <a:extLst>
                  <a:ext uri="{FF2B5EF4-FFF2-40B4-BE49-F238E27FC236}">
                    <a16:creationId xmlns:a16="http://schemas.microsoft.com/office/drawing/2014/main" id="{C1C4AC31-95C9-18B2-71AD-EA33EC9493C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056" name="Freeform 133">
                <a:extLst>
                  <a:ext uri="{FF2B5EF4-FFF2-40B4-BE49-F238E27FC236}">
                    <a16:creationId xmlns:a16="http://schemas.microsoft.com/office/drawing/2014/main" id="{A66E3DF4-F6F4-9F36-2859-094778DF484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636" y="576"/>
                <a:ext cx="594" cy="41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057" name="Freeform 134">
                <a:extLst>
                  <a:ext uri="{FF2B5EF4-FFF2-40B4-BE49-F238E27FC236}">
                    <a16:creationId xmlns:a16="http://schemas.microsoft.com/office/drawing/2014/main" id="{64F4388C-87C4-3560-4D7C-2D1534E2D27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658" y="132"/>
                <a:ext cx="260" cy="561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058" name="Freeform 135">
                <a:extLst>
                  <a:ext uri="{FF2B5EF4-FFF2-40B4-BE49-F238E27FC236}">
                    <a16:creationId xmlns:a16="http://schemas.microsoft.com/office/drawing/2014/main" id="{F5598F51-A220-DFA8-FF10-BA2F67374A06}"/>
                  </a:ext>
                </a:extLst>
              </p:cNvPr>
              <p:cNvSpPr>
                <a:spLocks/>
              </p:cNvSpPr>
              <p:nvPr/>
            </p:nvSpPr>
            <p:spPr bwMode="hidden">
              <a:xfrm rot="-1346631">
                <a:off x="4401" y="599"/>
                <a:ext cx="175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059" name="Freeform 136">
                <a:extLst>
                  <a:ext uri="{FF2B5EF4-FFF2-40B4-BE49-F238E27FC236}">
                    <a16:creationId xmlns:a16="http://schemas.microsoft.com/office/drawing/2014/main" id="{CA5FA5A1-56F6-94BB-F6AE-1D0C2FBD3FFC}"/>
                  </a:ext>
                </a:extLst>
              </p:cNvPr>
              <p:cNvSpPr>
                <a:spLocks/>
              </p:cNvSpPr>
              <p:nvPr/>
            </p:nvSpPr>
            <p:spPr bwMode="hidden">
              <a:xfrm rot="1346631" flipH="1">
                <a:off x="3783" y="589"/>
                <a:ext cx="172" cy="33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</p:grpSp>
      </p:grpSp>
      <p:sp>
        <p:nvSpPr>
          <p:cNvPr id="1027" name="Rectangle 137">
            <a:extLst>
              <a:ext uri="{FF2B5EF4-FFF2-40B4-BE49-F238E27FC236}">
                <a16:creationId xmlns:a16="http://schemas.microsoft.com/office/drawing/2014/main" id="{5692AA6C-12DE-0116-B7F5-609663E2FB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01625"/>
            <a:ext cx="10363200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138">
            <a:extLst>
              <a:ext uri="{FF2B5EF4-FFF2-40B4-BE49-F238E27FC236}">
                <a16:creationId xmlns:a16="http://schemas.microsoft.com/office/drawing/2014/main" id="{1B357927-3623-3C51-BFA7-1D9EAF489D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7547" name="Rectangle 139">
            <a:extLst>
              <a:ext uri="{FF2B5EF4-FFF2-40B4-BE49-F238E27FC236}">
                <a16:creationId xmlns:a16="http://schemas.microsoft.com/office/drawing/2014/main" id="{8A3BCD5E-051C-B0CE-C36C-F89246AFE49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548" name="Rectangle 140">
            <a:extLst>
              <a:ext uri="{FF2B5EF4-FFF2-40B4-BE49-F238E27FC236}">
                <a16:creationId xmlns:a16="http://schemas.microsoft.com/office/drawing/2014/main" id="{2EC69218-462E-8BD9-6083-16173A3EE45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549" name="Rectangle 141">
            <a:extLst>
              <a:ext uri="{FF2B5EF4-FFF2-40B4-BE49-F238E27FC236}">
                <a16:creationId xmlns:a16="http://schemas.microsoft.com/office/drawing/2014/main" id="{6F2AABF6-572C-5E5F-82AF-621AFA08679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34F8236F-6727-4A69-9EA2-A0E7060BBB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113779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 New Roman" panose="02020603050405020304" pitchFamily="18" charset="0"/>
        <a:buChar char="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 New Roman" panose="02020603050405020304" pitchFamily="18" charset="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A77BE64-D417-43AA-9502-84140EAD2C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0BD3891-8AEB-953C-21A8-8CC54C7210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3D7810B-E517-742F-1A73-1D80F0DF1BE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A7A2867-5D70-A2B8-1045-2E671C7FA82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77E084A-DF45-9E4F-F8AF-244BFCAF6B8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F656F25B-FBF8-4B07-B630-8DD5CCB52D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615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74C7B3-3D73-9B2D-A2AE-6B3D6812B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57D8DE-5628-FEBE-4709-D0A5B3F98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33ECA-9FF4-3019-FC5A-2651D80473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E95B8-823C-F868-EB95-C448BA4540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69DAC-8DC5-ACE9-DBFB-D5A6F1158A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29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37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2ECDF-F9A7-4ECE-92B3-AC388CB3FE23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32DFD-9E5D-4FC5-9D6F-EA2EE7C841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1860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25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8.jpeg"/><Relationship Id="rId11" Type="http://schemas.openxmlformats.org/officeDocument/2006/relationships/image" Target="../media/image58.pn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1.png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slideLayout" Target="../slideLayouts/slideLayout46.xml"/><Relationship Id="rId1" Type="http://schemas.openxmlformats.org/officeDocument/2006/relationships/audio" Target="file:///F:\QPhong\GA%20gv%20gioi%201,2\NgayTetQueEm-ThuyChi-3760419.mp3" TargetMode="Externa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1.xml"/><Relationship Id="rId6" Type="http://schemas.openxmlformats.org/officeDocument/2006/relationships/image" Target="../media/image21.jpeg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E5660-EF33-424E-83C9-B70EA439C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LỄ HỘI QUÊ H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81ACF-B771-4A15-A5DB-006CE2A84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 NHÂN VẬT 3D TỪ DÂY THÉP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 TRANG PHỤC TRONG LỄ HỘI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 HOẠT CẢNH NGÀY HỘI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 HỘI XUÂN QUÊ H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</a:p>
        </p:txBody>
      </p:sp>
    </p:spTree>
    <p:extLst>
      <p:ext uri="{BB962C8B-B14F-4D97-AF65-F5344CB8AC3E}">
        <p14:creationId xmlns:p14="http://schemas.microsoft.com/office/powerpoint/2010/main" val="3255829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à Vinh - Tỉnh có chi phí sinh hoạt rẻ nhất Việt Nam">
            <a:extLst>
              <a:ext uri="{FF2B5EF4-FFF2-40B4-BE49-F238E27FC236}">
                <a16:creationId xmlns:a16="http://schemas.microsoft.com/office/drawing/2014/main" id="{E51001E2-4CFD-4BE5-ACF7-FFEF8444D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0"/>
            <a:ext cx="9448800" cy="591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791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617" y="2704755"/>
            <a:ext cx="1981200" cy="944562"/>
          </a:xfrm>
        </p:spPr>
        <p:txBody>
          <a:bodyPr>
            <a:normAutofit fontScale="90000"/>
          </a:bodyPr>
          <a:lstStyle/>
          <a:p>
            <a:pPr algn="just"/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\Desktop\tranh ngày tết và mùa xuân\13027482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1200978"/>
            <a:ext cx="4038600" cy="2438400"/>
          </a:xfrm>
          <a:prstGeom prst="rect">
            <a:avLst/>
          </a:prstGeom>
          <a:noFill/>
        </p:spPr>
      </p:pic>
      <p:pic>
        <p:nvPicPr>
          <p:cNvPr id="2051" name="Picture 3" descr="C:\Users\Admin\Desktop\tranh ngày tết và mùa xuân\tải xuống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0" y="3867978"/>
            <a:ext cx="4343400" cy="2590800"/>
          </a:xfrm>
          <a:prstGeom prst="rect">
            <a:avLst/>
          </a:prstGeom>
          <a:noFill/>
        </p:spPr>
      </p:pic>
      <p:pic>
        <p:nvPicPr>
          <p:cNvPr id="2052" name="Picture 4" descr="C:\Users\Admin\Desktop\tranh ngày tết và mùa xuân\tải xuốn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4600" y="3867978"/>
            <a:ext cx="4038600" cy="2590800"/>
          </a:xfrm>
          <a:prstGeom prst="rect">
            <a:avLst/>
          </a:prstGeom>
          <a:noFill/>
        </p:spPr>
      </p:pic>
      <p:pic>
        <p:nvPicPr>
          <p:cNvPr id="2053" name="Picture 5" descr="C:\Users\Admin\Desktop\tranh ngày tết và mùa xuân\tải xuống (2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1800" y="1200978"/>
            <a:ext cx="4343400" cy="243840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8AA881-CB42-9912-220A-BCF3FB8551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050" y="44172"/>
            <a:ext cx="8077900" cy="10425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21365" y="2010136"/>
            <a:ext cx="3276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Lễ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hội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Lim</a:t>
            </a:r>
          </a:p>
        </p:txBody>
      </p:sp>
      <p:pic>
        <p:nvPicPr>
          <p:cNvPr id="2051" name="Picture 3" descr="C:\Users\Admin\Desktop\tranh ngày tết và mùa xuân\9 (2)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001" y="1333990"/>
            <a:ext cx="4005311" cy="2476010"/>
          </a:xfrm>
          <a:prstGeom prst="rect">
            <a:avLst/>
          </a:prstGeom>
          <a:noFill/>
        </p:spPr>
      </p:pic>
      <p:pic>
        <p:nvPicPr>
          <p:cNvPr id="2053" name="Picture 5" descr="C:\Users\Admin\Desktop\tranh ngày tết và mùa xuân\images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2494" y="1324336"/>
            <a:ext cx="3992127" cy="2485664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04800" y="4847864"/>
            <a:ext cx="2438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Lễ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hội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Bà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Chúa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Kho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8" name="Picture 2" descr="C:\Users\Admin\Desktop\tranh ngày tết và mùa xuân\ThumbnailImag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52494" y="4050575"/>
            <a:ext cx="4072045" cy="2566045"/>
          </a:xfrm>
          <a:prstGeom prst="rect">
            <a:avLst/>
          </a:prstGeom>
          <a:noFill/>
        </p:spPr>
      </p:pic>
      <p:pic>
        <p:nvPicPr>
          <p:cNvPr id="3074" name="Picture 2" descr="C:\Users\Admin\Desktop\tải xuốn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08936" y="4050575"/>
            <a:ext cx="4035376" cy="2598704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9CBD33-6A0C-76A5-38A1-4338A014B3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800" y="41255"/>
            <a:ext cx="8077900" cy="10425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>
            <a:extLst>
              <a:ext uri="{FF2B5EF4-FFF2-40B4-BE49-F238E27FC236}">
                <a16:creationId xmlns:a16="http://schemas.microsoft.com/office/drawing/2014/main" id="{143C04D8-F806-5A51-DA2F-C90EF0133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52400"/>
            <a:ext cx="4038600" cy="2667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>
            <a:extLst>
              <a:ext uri="{FF2B5EF4-FFF2-40B4-BE49-F238E27FC236}">
                <a16:creationId xmlns:a16="http://schemas.microsoft.com/office/drawing/2014/main" id="{EB5BCA9D-1331-9B6B-C5FD-896D905AA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733800"/>
            <a:ext cx="3733800" cy="25146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:\gia an chuyen de bai 10 khoi9\m12.jpg">
            <a:extLst>
              <a:ext uri="{FF2B5EF4-FFF2-40B4-BE49-F238E27FC236}">
                <a16:creationId xmlns:a16="http://schemas.microsoft.com/office/drawing/2014/main" id="{80740469-E4BD-BF24-D8EC-3271F91B4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733800"/>
            <a:ext cx="4038600" cy="25146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DA580FD3-771F-49A3-1DC9-E32F9C4B8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7638"/>
            <a:ext cx="3810000" cy="267176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7" name="Text Box 11">
            <a:extLst>
              <a:ext uri="{FF2B5EF4-FFF2-40B4-BE49-F238E27FC236}">
                <a16:creationId xmlns:a16="http://schemas.microsoft.com/office/drawing/2014/main" id="{EC9A6E51-B100-E728-1D41-DD15B8D41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969304"/>
            <a:ext cx="8763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108" name="Text Box 12">
            <a:extLst>
              <a:ext uri="{FF2B5EF4-FFF2-40B4-BE49-F238E27FC236}">
                <a16:creationId xmlns:a16="http://schemas.microsoft.com/office/drawing/2014/main" id="{CC7471C8-CFFC-5800-0CF7-140BAD5AD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743200"/>
            <a:ext cx="319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.VnTime" pitchFamily="34" charset="0"/>
              </a:rPr>
              <a:t>a</a:t>
            </a:r>
          </a:p>
        </p:txBody>
      </p:sp>
      <p:sp>
        <p:nvSpPr>
          <p:cNvPr id="4109" name="Text Box 13">
            <a:extLst>
              <a:ext uri="{FF2B5EF4-FFF2-40B4-BE49-F238E27FC236}">
                <a16:creationId xmlns:a16="http://schemas.microsoft.com/office/drawing/2014/main" id="{51E09338-DFCE-6A25-EDA8-0DA6F1E47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6172200"/>
            <a:ext cx="319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.VnTime" pitchFamily="34" charset="0"/>
              </a:rPr>
              <a:t>c</a:t>
            </a:r>
          </a:p>
        </p:txBody>
      </p:sp>
      <p:sp>
        <p:nvSpPr>
          <p:cNvPr id="4110" name="Text Box 14">
            <a:extLst>
              <a:ext uri="{FF2B5EF4-FFF2-40B4-BE49-F238E27FC236}">
                <a16:creationId xmlns:a16="http://schemas.microsoft.com/office/drawing/2014/main" id="{89C9EE75-210C-C90B-8016-5AB739E27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2484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.VnTime" pitchFamily="34" charset="0"/>
              </a:rPr>
              <a:t>d</a:t>
            </a:r>
          </a:p>
        </p:txBody>
      </p:sp>
      <p:sp>
        <p:nvSpPr>
          <p:cNvPr id="4111" name="Text Box 15">
            <a:extLst>
              <a:ext uri="{FF2B5EF4-FFF2-40B4-BE49-F238E27FC236}">
                <a16:creationId xmlns:a16="http://schemas.microsoft.com/office/drawing/2014/main" id="{67BD205C-A847-B87E-372B-52A2321F8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2757488"/>
            <a:ext cx="319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.VnTime" pitchFamily="34" charset="0"/>
              </a:rPr>
              <a:t>b</a:t>
            </a:r>
          </a:p>
        </p:txBody>
      </p:sp>
      <p:sp>
        <p:nvSpPr>
          <p:cNvPr id="4112" name="Text Box 16">
            <a:extLst>
              <a:ext uri="{FF2B5EF4-FFF2-40B4-BE49-F238E27FC236}">
                <a16:creationId xmlns:a16="http://schemas.microsoft.com/office/drawing/2014/main" id="{25BB1B36-B60B-7FCD-6054-8AAAEEF39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1" y="2857500"/>
            <a:ext cx="2987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0000CC"/>
                </a:solidFill>
                <a:latin typeface=".VnTime" pitchFamily="34" charset="0"/>
              </a:rPr>
              <a:t>L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ễ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endParaRPr lang="en-US" altLang="en-US" sz="2400" b="1" dirty="0">
              <a:solidFill>
                <a:srgbClr val="0000CC"/>
              </a:solidFill>
              <a:latin typeface=".VnTime" pitchFamily="34" charset="0"/>
            </a:endParaRPr>
          </a:p>
        </p:txBody>
      </p:sp>
      <p:sp>
        <p:nvSpPr>
          <p:cNvPr id="4113" name="Text Box 17">
            <a:extLst>
              <a:ext uri="{FF2B5EF4-FFF2-40B4-BE49-F238E27FC236}">
                <a16:creationId xmlns:a16="http://schemas.microsoft.com/office/drawing/2014/main" id="{2BDE2488-683A-1043-02BE-2737298C1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5726" y="2819401"/>
            <a:ext cx="12202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4" name="Text Box 18">
            <a:extLst>
              <a:ext uri="{FF2B5EF4-FFF2-40B4-BE49-F238E27FC236}">
                <a16:creationId xmlns:a16="http://schemas.microsoft.com/office/drawing/2014/main" id="{AAF42E96-AF67-7848-6E23-180338230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2526" y="6221414"/>
            <a:ext cx="14927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5" name="Text Box 19">
            <a:extLst>
              <a:ext uri="{FF2B5EF4-FFF2-40B4-BE49-F238E27FC236}">
                <a16:creationId xmlns:a16="http://schemas.microsoft.com/office/drawing/2014/main" id="{B153AC1D-564F-3DF2-02AC-27D950E02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5539" y="6221414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7" grpId="0"/>
      <p:bldP spid="4107" grpId="1"/>
      <p:bldP spid="4108" grpId="0"/>
      <p:bldP spid="4109" grpId="0"/>
      <p:bldP spid="4110" grpId="0"/>
      <p:bldP spid="4111" grpId="0"/>
      <p:bldP spid="4112" grpId="0"/>
      <p:bldP spid="4113" grpId="0"/>
      <p:bldP spid="4114" grpId="0"/>
      <p:bldP spid="41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AD779F7D-4267-DF45-74CF-30E6FACF9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04800"/>
            <a:ext cx="4038600" cy="2590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>
            <a:extLst>
              <a:ext uri="{FF2B5EF4-FFF2-40B4-BE49-F238E27FC236}">
                <a16:creationId xmlns:a16="http://schemas.microsoft.com/office/drawing/2014/main" id="{CDB920C5-27C1-2C4B-26F8-F99CE8108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962400"/>
            <a:ext cx="3733800" cy="25146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63183CEC-896B-8579-5CFE-A7FAEC316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0"/>
            <a:ext cx="3810000" cy="25908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>
            <a:extLst>
              <a:ext uri="{FF2B5EF4-FFF2-40B4-BE49-F238E27FC236}">
                <a16:creationId xmlns:a16="http://schemas.microsoft.com/office/drawing/2014/main" id="{56F4E2A5-BC59-0A31-5D63-ED9138925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962400"/>
            <a:ext cx="4038600" cy="25146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2" name="Rectangle 8">
            <a:extLst>
              <a:ext uri="{FF2B5EF4-FFF2-40B4-BE49-F238E27FC236}">
                <a16:creationId xmlns:a16="http://schemas.microsoft.com/office/drawing/2014/main" id="{5917F276-9C16-D13D-1C1D-70C2CDB71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3078164"/>
            <a:ext cx="59218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153" name="Text Box 9">
            <a:extLst>
              <a:ext uri="{FF2B5EF4-FFF2-40B4-BE49-F238E27FC236}">
                <a16:creationId xmlns:a16="http://schemas.microsoft.com/office/drawing/2014/main" id="{DFB101DA-4534-D88B-0DBB-6D298A1C5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227" y="3022312"/>
            <a:ext cx="802816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xa-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4" name="Text Box 10">
            <a:extLst>
              <a:ext uri="{FF2B5EF4-FFF2-40B4-BE49-F238E27FC236}">
                <a16:creationId xmlns:a16="http://schemas.microsoft.com/office/drawing/2014/main" id="{21E16F47-C743-7042-2CD4-D3FA94CBC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162300"/>
            <a:ext cx="8991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92150" indent="-234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7425" indent="-730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81113" indent="9048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98613" indent="23018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55813" indent="2301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13013" indent="2301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0213" indent="2301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27413" indent="2301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Aft>
                <a:spcPct val="0"/>
              </a:spcAft>
              <a:buNone/>
            </a:pP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156" name="Line 12">
            <a:extLst>
              <a:ext uri="{FF2B5EF4-FFF2-40B4-BE49-F238E27FC236}">
                <a16:creationId xmlns:a16="http://schemas.microsoft.com/office/drawing/2014/main" id="{4FCCEC22-C977-11A6-D754-22EF32F8C70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62200" y="1295400"/>
            <a:ext cx="1371600" cy="76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57" name="Line 13">
            <a:extLst>
              <a:ext uri="{FF2B5EF4-FFF2-40B4-BE49-F238E27FC236}">
                <a16:creationId xmlns:a16="http://schemas.microsoft.com/office/drawing/2014/main" id="{BF872438-611F-8F6B-6BDC-8C059417ABBF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3800" y="1295400"/>
            <a:ext cx="0" cy="1371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59" name="Line 15">
            <a:extLst>
              <a:ext uri="{FF2B5EF4-FFF2-40B4-BE49-F238E27FC236}">
                <a16:creationId xmlns:a16="http://schemas.microsoft.com/office/drawing/2014/main" id="{CDB2AFA4-42D0-3AFB-1E6E-6B27812CA8F1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1371600"/>
            <a:ext cx="0" cy="1295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60" name="Line 16">
            <a:extLst>
              <a:ext uri="{FF2B5EF4-FFF2-40B4-BE49-F238E27FC236}">
                <a16:creationId xmlns:a16="http://schemas.microsoft.com/office/drawing/2014/main" id="{998218D4-26B2-2C2C-98F5-195048FA1D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62200" y="2667000"/>
            <a:ext cx="1371600" cy="76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61" name="Line 17">
            <a:extLst>
              <a:ext uri="{FF2B5EF4-FFF2-40B4-BE49-F238E27FC236}">
                <a16:creationId xmlns:a16="http://schemas.microsoft.com/office/drawing/2014/main" id="{AB4FFB38-82A1-3E31-B7AD-73CECA249CAE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6600" y="1219200"/>
            <a:ext cx="2362200" cy="76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62" name="Line 18">
            <a:extLst>
              <a:ext uri="{FF2B5EF4-FFF2-40B4-BE49-F238E27FC236}">
                <a16:creationId xmlns:a16="http://schemas.microsoft.com/office/drawing/2014/main" id="{D710AF8F-4D45-1EE5-598F-E107EEE23C4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34200" y="1219200"/>
            <a:ext cx="152400" cy="1295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63" name="Line 19">
            <a:extLst>
              <a:ext uri="{FF2B5EF4-FFF2-40B4-BE49-F238E27FC236}">
                <a16:creationId xmlns:a16="http://schemas.microsoft.com/office/drawing/2014/main" id="{73AE73FE-0C45-D71E-EA58-6E2FE46CB6C3}"/>
              </a:ext>
            </a:extLst>
          </p:cNvPr>
          <p:cNvSpPr>
            <a:spLocks noChangeShapeType="1"/>
          </p:cNvSpPr>
          <p:nvPr/>
        </p:nvSpPr>
        <p:spPr bwMode="auto">
          <a:xfrm>
            <a:off x="9525000" y="1295400"/>
            <a:ext cx="0" cy="1295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64" name="Line 20">
            <a:extLst>
              <a:ext uri="{FF2B5EF4-FFF2-40B4-BE49-F238E27FC236}">
                <a16:creationId xmlns:a16="http://schemas.microsoft.com/office/drawing/2014/main" id="{D81B8BDE-5C23-D87D-EF5B-57F90CA047BA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0400" y="2514600"/>
            <a:ext cx="2514600" cy="76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68" name="Line 24">
            <a:extLst>
              <a:ext uri="{FF2B5EF4-FFF2-40B4-BE49-F238E27FC236}">
                <a16:creationId xmlns:a16="http://schemas.microsoft.com/office/drawing/2014/main" id="{D6AF2556-27A2-C422-A63A-9A24BBE5A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4724400"/>
            <a:ext cx="2514600" cy="152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71" name="Line 27">
            <a:extLst>
              <a:ext uri="{FF2B5EF4-FFF2-40B4-BE49-F238E27FC236}">
                <a16:creationId xmlns:a16="http://schemas.microsoft.com/office/drawing/2014/main" id="{1026AFFA-4547-EC43-A778-400D928530F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86000" y="4724400"/>
            <a:ext cx="685800" cy="1295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Line 28">
            <a:extLst>
              <a:ext uri="{FF2B5EF4-FFF2-40B4-BE49-F238E27FC236}">
                <a16:creationId xmlns:a16="http://schemas.microsoft.com/office/drawing/2014/main" id="{1C1B8F25-8CD0-C1E4-D75E-F39CB8402354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4876800"/>
            <a:ext cx="0" cy="1447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73" name="Line 29">
            <a:extLst>
              <a:ext uri="{FF2B5EF4-FFF2-40B4-BE49-F238E27FC236}">
                <a16:creationId xmlns:a16="http://schemas.microsoft.com/office/drawing/2014/main" id="{BFDC47AB-0D70-A9FD-B708-3B5B2815D9B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09800" y="6172200"/>
            <a:ext cx="3276600" cy="152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74" name="Line 30">
            <a:extLst>
              <a:ext uri="{FF2B5EF4-FFF2-40B4-BE49-F238E27FC236}">
                <a16:creationId xmlns:a16="http://schemas.microsoft.com/office/drawing/2014/main" id="{FB842F39-5424-956E-11F4-718F537633D7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0" y="4800600"/>
            <a:ext cx="2971800" cy="152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75" name="Line 31">
            <a:extLst>
              <a:ext uri="{FF2B5EF4-FFF2-40B4-BE49-F238E27FC236}">
                <a16:creationId xmlns:a16="http://schemas.microsoft.com/office/drawing/2014/main" id="{05B1B06F-4504-CBF3-5B7F-6289FAA6FDE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29400" y="4800600"/>
            <a:ext cx="228600" cy="1295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76" name="Line 32">
            <a:extLst>
              <a:ext uri="{FF2B5EF4-FFF2-40B4-BE49-F238E27FC236}">
                <a16:creationId xmlns:a16="http://schemas.microsoft.com/office/drawing/2014/main" id="{68EFBDD0-CC6D-59D5-54B6-E53CE4E339D7}"/>
              </a:ext>
            </a:extLst>
          </p:cNvPr>
          <p:cNvSpPr>
            <a:spLocks noChangeShapeType="1"/>
          </p:cNvSpPr>
          <p:nvPr/>
        </p:nvSpPr>
        <p:spPr bwMode="auto">
          <a:xfrm>
            <a:off x="9829800" y="4953000"/>
            <a:ext cx="0" cy="1447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77" name="Line 33">
            <a:extLst>
              <a:ext uri="{FF2B5EF4-FFF2-40B4-BE49-F238E27FC236}">
                <a16:creationId xmlns:a16="http://schemas.microsoft.com/office/drawing/2014/main" id="{B07BA899-65C4-1036-556A-10B9E182234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553200" y="6248400"/>
            <a:ext cx="3276600" cy="152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3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1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2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20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2000"/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20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2000"/>
                                        <p:tgtEl>
                                          <p:spTgt spid="6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20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2000"/>
                                        <p:tgtEl>
                                          <p:spTgt spid="6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7" dur="20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2" dur="2000"/>
                                        <p:tgtEl>
                                          <p:spTgt spid="6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5" dur="2000"/>
                                        <p:tgtEl>
                                          <p:spTgt spid="6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8" dur="2000"/>
                                        <p:tgtEl>
                                          <p:spTgt spid="6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1" dur="200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2" grpId="0"/>
      <p:bldP spid="6152" grpId="1"/>
      <p:bldP spid="6153" grpId="0"/>
      <p:bldP spid="6153" grpId="1"/>
      <p:bldP spid="615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EC69EDDA-8546-451D-72CB-189F7A9E5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76200"/>
            <a:ext cx="4038600" cy="2590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>
            <a:extLst>
              <a:ext uri="{FF2B5EF4-FFF2-40B4-BE49-F238E27FC236}">
                <a16:creationId xmlns:a16="http://schemas.microsoft.com/office/drawing/2014/main" id="{E0A7D919-AC08-94AA-24CE-75C1111D8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733800"/>
            <a:ext cx="3733800" cy="25146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74E06E8E-A726-1155-6924-F149B9945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6200"/>
            <a:ext cx="3810000" cy="25908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>
            <a:extLst>
              <a:ext uri="{FF2B5EF4-FFF2-40B4-BE49-F238E27FC236}">
                <a16:creationId xmlns:a16="http://schemas.microsoft.com/office/drawing/2014/main" id="{B4E7F39A-10F3-5297-C614-9C69B43F7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733800"/>
            <a:ext cx="4038600" cy="25146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9" name="Text Box 9">
            <a:extLst>
              <a:ext uri="{FF2B5EF4-FFF2-40B4-BE49-F238E27FC236}">
                <a16:creationId xmlns:a16="http://schemas.microsoft.com/office/drawing/2014/main" id="{F15380FE-185D-31DE-B67F-B308E5BA8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1835" y="2814408"/>
            <a:ext cx="630871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130" name="Rectangle 10">
            <a:extLst>
              <a:ext uri="{FF2B5EF4-FFF2-40B4-BE49-F238E27FC236}">
                <a16:creationId xmlns:a16="http://schemas.microsoft.com/office/drawing/2014/main" id="{F33F601E-D48B-5E32-F386-EE10672F02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2863465"/>
            <a:ext cx="49247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 build="allAtOnce"/>
      <p:bldP spid="51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8600" y="2590800"/>
            <a:ext cx="25146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vẽ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hội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xuân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quê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hương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990600"/>
            <a:ext cx="8382000" cy="5562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281EBB-5D44-0217-6A54-F80AD89EA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0"/>
            <a:ext cx="8077900" cy="10425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20569" y="1680544"/>
            <a:ext cx="4684831" cy="72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- 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HS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sát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hình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70" y="2441618"/>
            <a:ext cx="3688322" cy="24351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864" y="2441618"/>
            <a:ext cx="3517282" cy="24351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304" y="2441618"/>
            <a:ext cx="3517282" cy="24057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9837" y="1316152"/>
            <a:ext cx="5903525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0203" y="5093153"/>
            <a:ext cx="1104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1DE5B4-79AC-7D50-D895-EA1ACE9644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050" y="48281"/>
            <a:ext cx="8077900" cy="10425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158277-0EA6-0952-65B2-05BC61C30B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569" y="866548"/>
            <a:ext cx="5328071" cy="720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>
            <a:extLst>
              <a:ext uri="{FF2B5EF4-FFF2-40B4-BE49-F238E27FC236}">
                <a16:creationId xmlns:a16="http://schemas.microsoft.com/office/drawing/2014/main" id="{50A3B815-9DF0-4C9B-2209-B2255A158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800">
              <a:solidFill>
                <a:srgbClr val="FFCC00"/>
              </a:solidFill>
            </a:endParaRPr>
          </a:p>
        </p:txBody>
      </p:sp>
      <p:pic>
        <p:nvPicPr>
          <p:cNvPr id="17423" name="Picture 15">
            <a:extLst>
              <a:ext uri="{FF2B5EF4-FFF2-40B4-BE49-F238E27FC236}">
                <a16:creationId xmlns:a16="http://schemas.microsoft.com/office/drawing/2014/main" id="{C8EE0578-D740-B627-D079-D3BCCA311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276600"/>
            <a:ext cx="3962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31" name="Rectangle 23">
            <a:extLst>
              <a:ext uri="{FF2B5EF4-FFF2-40B4-BE49-F238E27FC236}">
                <a16:creationId xmlns:a16="http://schemas.microsoft.com/office/drawing/2014/main" id="{FFA49F40-5371-E762-866F-187335B45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533400"/>
            <a:ext cx="3810000" cy="22860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ĐI XEM HỘI LÀNG</a:t>
            </a:r>
          </a:p>
        </p:txBody>
      </p:sp>
      <p:grpSp>
        <p:nvGrpSpPr>
          <p:cNvPr id="17432" name="Group 24">
            <a:extLst>
              <a:ext uri="{FF2B5EF4-FFF2-40B4-BE49-F238E27FC236}">
                <a16:creationId xmlns:a16="http://schemas.microsoft.com/office/drawing/2014/main" id="{0D9E1303-4916-2FBB-8CC3-ED58B7B423BD}"/>
              </a:ext>
            </a:extLst>
          </p:cNvPr>
          <p:cNvGrpSpPr>
            <a:grpSpLocks/>
          </p:cNvGrpSpPr>
          <p:nvPr/>
        </p:nvGrpSpPr>
        <p:grpSpPr bwMode="auto">
          <a:xfrm>
            <a:off x="6324600" y="533400"/>
            <a:ext cx="3962400" cy="2362200"/>
            <a:chOff x="192" y="1104"/>
            <a:chExt cx="5424" cy="2976"/>
          </a:xfrm>
        </p:grpSpPr>
        <p:pic>
          <p:nvPicPr>
            <p:cNvPr id="16393" name="Picture 25">
              <a:extLst>
                <a:ext uri="{FF2B5EF4-FFF2-40B4-BE49-F238E27FC236}">
                  <a16:creationId xmlns:a16="http://schemas.microsoft.com/office/drawing/2014/main" id="{5F46CB99-A3D1-6DDF-9106-23D60E67FF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152"/>
              <a:ext cx="5088" cy="29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394" name="Rectangle 26">
              <a:extLst>
                <a:ext uri="{FF2B5EF4-FFF2-40B4-BE49-F238E27FC236}">
                  <a16:creationId xmlns:a16="http://schemas.microsoft.com/office/drawing/2014/main" id="{E74AE2B7-DE2A-F394-DC43-6831BC2B56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" y="1104"/>
              <a:ext cx="5184" cy="2976"/>
            </a:xfrm>
            <a:prstGeom prst="rect">
              <a:avLst/>
            </a:prstGeom>
            <a:noFill/>
            <a:ln w="57150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CC00"/>
                </a:solidFill>
              </a:endParaRPr>
            </a:p>
          </p:txBody>
        </p:sp>
      </p:grpSp>
      <p:grpSp>
        <p:nvGrpSpPr>
          <p:cNvPr id="17435" name="Group 27">
            <a:extLst>
              <a:ext uri="{FF2B5EF4-FFF2-40B4-BE49-F238E27FC236}">
                <a16:creationId xmlns:a16="http://schemas.microsoft.com/office/drawing/2014/main" id="{A35564E7-9CC6-F29B-B69D-12FDB6BFBB59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3276600"/>
            <a:ext cx="4038600" cy="3276600"/>
            <a:chOff x="125" y="1048"/>
            <a:chExt cx="5491" cy="3072"/>
          </a:xfrm>
        </p:grpSpPr>
        <p:pic>
          <p:nvPicPr>
            <p:cNvPr id="16391" name="Picture 28">
              <a:extLst>
                <a:ext uri="{FF2B5EF4-FFF2-40B4-BE49-F238E27FC236}">
                  <a16:creationId xmlns:a16="http://schemas.microsoft.com/office/drawing/2014/main" id="{D1314EB4-FDFB-23E2-44CD-0CF326634D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" y="1048"/>
              <a:ext cx="5430" cy="30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392" name="Rectangle 29">
              <a:extLst>
                <a:ext uri="{FF2B5EF4-FFF2-40B4-BE49-F238E27FC236}">
                  <a16:creationId xmlns:a16="http://schemas.microsoft.com/office/drawing/2014/main" id="{FF0DB875-D6B4-19AF-9DB2-C48332F1C4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1104"/>
              <a:ext cx="5184" cy="2976"/>
            </a:xfrm>
            <a:prstGeom prst="rect">
              <a:avLst/>
            </a:prstGeom>
            <a:noFill/>
            <a:ln w="57150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CC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7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7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0395336D-07EF-B54E-FB03-5EED61DACC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3315" name="Rectangle 4">
            <a:extLst>
              <a:ext uri="{FF2B5EF4-FFF2-40B4-BE49-F238E27FC236}">
                <a16:creationId xmlns:a16="http://schemas.microsoft.com/office/drawing/2014/main" id="{63BFFFF7-6119-81A3-B245-ECDF02FBF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800">
              <a:solidFill>
                <a:srgbClr val="FFCC00"/>
              </a:solidFill>
            </a:endParaRPr>
          </a:p>
        </p:txBody>
      </p:sp>
      <p:sp>
        <p:nvSpPr>
          <p:cNvPr id="25609" name="Rectangle 9">
            <a:extLst>
              <a:ext uri="{FF2B5EF4-FFF2-40B4-BE49-F238E27FC236}">
                <a16:creationId xmlns:a16="http://schemas.microsoft.com/office/drawing/2014/main" id="{12FC9063-35A2-03C8-7C6D-39A870FE8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066800"/>
            <a:ext cx="792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defRPr/>
            </a:pP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Phác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mảng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tìm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bố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cục</a:t>
            </a:r>
            <a:endParaRPr lang="en-US" sz="3600" b="1" dirty="0">
              <a:solidFill>
                <a:srgbClr val="0000CC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14348" name="Group 12">
            <a:extLst>
              <a:ext uri="{FF2B5EF4-FFF2-40B4-BE49-F238E27FC236}">
                <a16:creationId xmlns:a16="http://schemas.microsoft.com/office/drawing/2014/main" id="{B7ADFE8B-3387-D808-1C9D-F5228E1BEA45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1752600"/>
            <a:ext cx="8610600" cy="4724400"/>
            <a:chOff x="192" y="1104"/>
            <a:chExt cx="5424" cy="2976"/>
          </a:xfrm>
        </p:grpSpPr>
        <p:pic>
          <p:nvPicPr>
            <p:cNvPr id="13319" name="Picture 10">
              <a:extLst>
                <a:ext uri="{FF2B5EF4-FFF2-40B4-BE49-F238E27FC236}">
                  <a16:creationId xmlns:a16="http://schemas.microsoft.com/office/drawing/2014/main" id="{9E839ED0-DFB1-B047-2162-97D47359FB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152"/>
              <a:ext cx="5088" cy="29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320" name="Rectangle 11">
              <a:extLst>
                <a:ext uri="{FF2B5EF4-FFF2-40B4-BE49-F238E27FC236}">
                  <a16:creationId xmlns:a16="http://schemas.microsoft.com/office/drawing/2014/main" id="{6224E884-6BB3-ACAE-EC77-3E3ED4961C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" y="1104"/>
              <a:ext cx="5184" cy="2976"/>
            </a:xfrm>
            <a:prstGeom prst="rect">
              <a:avLst/>
            </a:prstGeom>
            <a:noFill/>
            <a:ln w="57150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CC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3429000" y="914401"/>
            <a:ext cx="5715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>
                <a:solidFill>
                  <a:srgbClr val="FF0000"/>
                </a:solidFill>
                <a:latin typeface=".VnTimeH" panose="020B7200000000000000" pitchFamily="34" charset="0"/>
              </a:rPr>
              <a:t>Xem tranh</a:t>
            </a:r>
          </a:p>
        </p:txBody>
      </p:sp>
      <p:pic>
        <p:nvPicPr>
          <p:cNvPr id="5" name="Picture 15" descr="D:\QPhong\Tranh anh Tet mua Xuan\BANH-CHUNG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533400"/>
            <a:ext cx="8420100" cy="605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9" descr="D:\QPhong\Tranh anh Tet mua Xuan\vietraveltet2_471b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33400"/>
            <a:ext cx="84582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:\QPhong\Tranh anh Tet mua Xuan\Tranh tết &amp; Mùa xuân\nhung-danh-thang-noi-tieng-o-cua-lo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57200"/>
            <a:ext cx="84582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 descr="D:\QPhong\Tranh anh Tet mua Xuan\Tranh tết &amp; Mùa xuân\vietraveltet2_471b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81000"/>
            <a:ext cx="8382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>
            <a:extLst>
              <a:ext uri="{FF2B5EF4-FFF2-40B4-BE49-F238E27FC236}">
                <a16:creationId xmlns:a16="http://schemas.microsoft.com/office/drawing/2014/main" id="{3454E6C0-CF69-8250-A93A-08417C248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800">
              <a:solidFill>
                <a:srgbClr val="FFCC00"/>
              </a:solidFill>
            </a:endParaRPr>
          </a:p>
        </p:txBody>
      </p:sp>
      <p:sp>
        <p:nvSpPr>
          <p:cNvPr id="26698" name="Rectangle 74">
            <a:extLst>
              <a:ext uri="{FF2B5EF4-FFF2-40B4-BE49-F238E27FC236}">
                <a16:creationId xmlns:a16="http://schemas.microsoft.com/office/drawing/2014/main" id="{C4439ACF-0392-4AF9-39D1-C2AB03E7E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762000"/>
            <a:ext cx="845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fontAlgn="base">
              <a:lnSpc>
                <a:spcPct val="80000"/>
              </a:lnSpc>
              <a:spcAft>
                <a:spcPct val="0"/>
              </a:spcAft>
              <a:buClr>
                <a:srgbClr val="FF3399"/>
              </a:buClr>
              <a:buNone/>
            </a:pP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ảnh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phù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mảng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</p:txBody>
      </p:sp>
      <p:grpSp>
        <p:nvGrpSpPr>
          <p:cNvPr id="15374" name="Group 14">
            <a:extLst>
              <a:ext uri="{FF2B5EF4-FFF2-40B4-BE49-F238E27FC236}">
                <a16:creationId xmlns:a16="http://schemas.microsoft.com/office/drawing/2014/main" id="{49FEECF8-18E5-F96A-F4DE-D2A45834D7A3}"/>
              </a:ext>
            </a:extLst>
          </p:cNvPr>
          <p:cNvGrpSpPr>
            <a:grpSpLocks/>
          </p:cNvGrpSpPr>
          <p:nvPr/>
        </p:nvGrpSpPr>
        <p:grpSpPr bwMode="auto">
          <a:xfrm>
            <a:off x="1722438" y="1663700"/>
            <a:ext cx="8716962" cy="4876800"/>
            <a:chOff x="125" y="1048"/>
            <a:chExt cx="5491" cy="3072"/>
          </a:xfrm>
        </p:grpSpPr>
        <p:pic>
          <p:nvPicPr>
            <p:cNvPr id="14342" name="Picture 8">
              <a:extLst>
                <a:ext uri="{FF2B5EF4-FFF2-40B4-BE49-F238E27FC236}">
                  <a16:creationId xmlns:a16="http://schemas.microsoft.com/office/drawing/2014/main" id="{78D566D7-25FD-3ED8-DEE9-0DCF873B7F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" y="1048"/>
              <a:ext cx="5430" cy="30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343" name="Rectangle 11">
              <a:extLst>
                <a:ext uri="{FF2B5EF4-FFF2-40B4-BE49-F238E27FC236}">
                  <a16:creationId xmlns:a16="http://schemas.microsoft.com/office/drawing/2014/main" id="{38709FC9-32B5-B9A3-40CD-E94AB052FE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1104"/>
              <a:ext cx="5184" cy="2976"/>
            </a:xfrm>
            <a:prstGeom prst="rect">
              <a:avLst/>
            </a:prstGeom>
            <a:noFill/>
            <a:ln w="57150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CC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6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9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>
            <a:extLst>
              <a:ext uri="{FF2B5EF4-FFF2-40B4-BE49-F238E27FC236}">
                <a16:creationId xmlns:a16="http://schemas.microsoft.com/office/drawing/2014/main" id="{3F95B9B1-2359-4D4F-F87C-9B19CEE2D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800">
              <a:solidFill>
                <a:srgbClr val="FFCC00"/>
              </a:solidFill>
            </a:endParaRPr>
          </a:p>
        </p:txBody>
      </p:sp>
      <p:sp>
        <p:nvSpPr>
          <p:cNvPr id="27655" name="Text Box 7">
            <a:extLst>
              <a:ext uri="{FF2B5EF4-FFF2-40B4-BE49-F238E27FC236}">
                <a16:creationId xmlns:a16="http://schemas.microsoft.com/office/drawing/2014/main" id="{0DC69BC9-334E-9871-1286-7473CB101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1" y="564598"/>
            <a:ext cx="7543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Vẽ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màu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theo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ý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thích</a:t>
            </a:r>
            <a:endParaRPr lang="en-US" sz="3600" b="1" u="sng" dirty="0">
              <a:solidFill>
                <a:srgbClr val="0000CC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6392" name="Picture 8">
            <a:extLst>
              <a:ext uri="{FF2B5EF4-FFF2-40B4-BE49-F238E27FC236}">
                <a16:creationId xmlns:a16="http://schemas.microsoft.com/office/drawing/2014/main" id="{CC9CD219-43F6-D76E-C7B6-7F3D1ADDD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447800"/>
            <a:ext cx="756126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4"/>
          <p:cNvSpPr>
            <a:spLocks noChangeArrowheads="1"/>
          </p:cNvSpPr>
          <p:nvPr/>
        </p:nvSpPr>
        <p:spPr bwMode="auto">
          <a:xfrm>
            <a:off x="1524000" y="838200"/>
            <a:ext cx="9144000" cy="6019800"/>
          </a:xfrm>
          <a:prstGeom prst="rect">
            <a:avLst/>
          </a:prstGeom>
          <a:solidFill>
            <a:srgbClr val="660033"/>
          </a:solidFill>
          <a:ln w="9525" algn="ctr">
            <a:solidFill>
              <a:srgbClr val="660033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9" name="Rectangle 60"/>
          <p:cNvSpPr>
            <a:spLocks noChangeArrowheads="1"/>
          </p:cNvSpPr>
          <p:nvPr/>
        </p:nvSpPr>
        <p:spPr bwMode="auto">
          <a:xfrm>
            <a:off x="2232649" y="1672995"/>
            <a:ext cx="3352800" cy="2039806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14141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0" name="Text Box 62"/>
          <p:cNvSpPr txBox="1">
            <a:spLocks noChangeArrowheads="1"/>
          </p:cNvSpPr>
          <p:nvPr/>
        </p:nvSpPr>
        <p:spPr bwMode="auto">
          <a:xfrm>
            <a:off x="2362201" y="1065152"/>
            <a:ext cx="37337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B­ước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r>
              <a:rPr lang="en-US" altLang="en-US" b="1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21" name="Text Box 71"/>
          <p:cNvSpPr txBox="1">
            <a:spLocks noChangeArrowheads="1"/>
          </p:cNvSpPr>
          <p:nvPr/>
        </p:nvSpPr>
        <p:spPr bwMode="auto">
          <a:xfrm>
            <a:off x="2895600" y="2306906"/>
            <a:ext cx="23558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VD: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alt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86"/>
          <p:cNvSpPr txBox="1">
            <a:spLocks noChangeArrowheads="1"/>
          </p:cNvSpPr>
          <p:nvPr/>
        </p:nvSpPr>
        <p:spPr bwMode="auto">
          <a:xfrm>
            <a:off x="6569764" y="1097198"/>
            <a:ext cx="304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B­ước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alt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91" descr="q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48" t="-7686" r="-3448" b="-5016"/>
          <a:stretch>
            <a:fillRect/>
          </a:stretch>
        </p:blipFill>
        <p:spPr bwMode="auto">
          <a:xfrm>
            <a:off x="6307008" y="1597940"/>
            <a:ext cx="3498851" cy="2317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8" descr="q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48" t="-7686" r="-3448" b="-5016"/>
          <a:stretch>
            <a:fillRect/>
          </a:stretch>
        </p:blipFill>
        <p:spPr bwMode="auto">
          <a:xfrm>
            <a:off x="2133601" y="4491106"/>
            <a:ext cx="32464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87"/>
          <p:cNvSpPr txBox="1">
            <a:spLocks noChangeArrowheads="1"/>
          </p:cNvSpPr>
          <p:nvPr/>
        </p:nvSpPr>
        <p:spPr bwMode="auto">
          <a:xfrm>
            <a:off x="2245559" y="3805689"/>
            <a:ext cx="2667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B­ước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alt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8" name="Picture 79" descr="q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" r="2167" b="2933"/>
          <a:stretch>
            <a:fillRect/>
          </a:stretch>
        </p:blipFill>
        <p:spPr bwMode="auto">
          <a:xfrm>
            <a:off x="2232648" y="4494258"/>
            <a:ext cx="3393583" cy="2130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94" descr="q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b="-1205"/>
          <a:stretch>
            <a:fillRect/>
          </a:stretch>
        </p:blipFill>
        <p:spPr bwMode="auto">
          <a:xfrm>
            <a:off x="2209802" y="4512972"/>
            <a:ext cx="3428999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6569764" y="3901263"/>
            <a:ext cx="2667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B­ước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alt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1" name="Picture 81" descr="q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648201"/>
            <a:ext cx="30480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82" descr="q8"/>
          <p:cNvPicPr>
            <a:picLocks noChangeAspect="1" noChangeArrowheads="1"/>
          </p:cNvPicPr>
          <p:nvPr/>
        </p:nvPicPr>
        <p:blipFill>
          <a:blip r:embed="rId7">
            <a:lum bright="3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007" y="4488044"/>
            <a:ext cx="3498851" cy="21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93" descr="q8"/>
          <p:cNvPicPr>
            <a:picLocks noChangeAspect="1" noChangeArrowheads="1"/>
          </p:cNvPicPr>
          <p:nvPr/>
        </p:nvPicPr>
        <p:blipFill>
          <a:blip r:embed="rId7">
            <a:lum bright="2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007" y="4486641"/>
            <a:ext cx="3516443" cy="210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CCA83D-BE32-51A8-8AC2-1ABE2E6ACA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9923" y="-16014"/>
            <a:ext cx="8083997" cy="10425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  <p:bldP spid="23" grpId="0"/>
      <p:bldP spid="27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4"/>
          <p:cNvSpPr>
            <a:spLocks noChangeArrowheads="1"/>
          </p:cNvSpPr>
          <p:nvPr/>
        </p:nvSpPr>
        <p:spPr bwMode="auto">
          <a:xfrm>
            <a:off x="1524000" y="838200"/>
            <a:ext cx="9144000" cy="6019800"/>
          </a:xfrm>
          <a:prstGeom prst="rect">
            <a:avLst/>
          </a:prstGeom>
          <a:solidFill>
            <a:srgbClr val="660033"/>
          </a:solidFill>
          <a:ln w="9525" algn="ctr">
            <a:solidFill>
              <a:srgbClr val="660033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18439" name="Picture 5" descr="q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" t="3334" r="2563" b="3334"/>
          <a:stretch>
            <a:fillRect/>
          </a:stretch>
        </p:blipFill>
        <p:spPr bwMode="auto">
          <a:xfrm>
            <a:off x="2286000" y="4249739"/>
            <a:ext cx="3733801" cy="2385982"/>
          </a:xfrm>
          <a:prstGeom prst="rect">
            <a:avLst/>
          </a:prstGeom>
          <a:noFill/>
          <a:ln w="28575">
            <a:solidFill>
              <a:srgbClr val="14141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6" descr="q 1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" t="3656" b="4950"/>
          <a:stretch>
            <a:fillRect/>
          </a:stretch>
        </p:blipFill>
        <p:spPr bwMode="auto">
          <a:xfrm>
            <a:off x="2209800" y="1143002"/>
            <a:ext cx="3886200" cy="2676434"/>
          </a:xfrm>
          <a:prstGeom prst="rect">
            <a:avLst/>
          </a:prstGeom>
          <a:noFill/>
          <a:ln w="28575">
            <a:solidFill>
              <a:srgbClr val="14141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1" name="Picture 7" descr="q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"/>
          <a:stretch>
            <a:fillRect/>
          </a:stretch>
        </p:blipFill>
        <p:spPr bwMode="auto">
          <a:xfrm>
            <a:off x="6629400" y="1143000"/>
            <a:ext cx="3803460" cy="2627069"/>
          </a:xfrm>
          <a:prstGeom prst="rect">
            <a:avLst/>
          </a:prstGeom>
          <a:solidFill>
            <a:schemeClr val="tx1"/>
          </a:solidFill>
          <a:ln w="28575">
            <a:solidFill>
              <a:srgbClr val="141412"/>
            </a:solidFill>
            <a:miter lim="800000"/>
            <a:headEnd/>
            <a:tailEnd/>
          </a:ln>
        </p:spPr>
      </p:pic>
      <p:pic>
        <p:nvPicPr>
          <p:cNvPr id="18442" name="Picture 15" descr="q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" b="25510"/>
          <a:stretch>
            <a:fillRect/>
          </a:stretch>
        </p:blipFill>
        <p:spPr bwMode="auto">
          <a:xfrm>
            <a:off x="6629400" y="4267200"/>
            <a:ext cx="3657600" cy="2321169"/>
          </a:xfrm>
          <a:prstGeom prst="rect">
            <a:avLst/>
          </a:prstGeom>
          <a:solidFill>
            <a:schemeClr val="tx1"/>
          </a:solidFill>
          <a:ln w="28575">
            <a:solidFill>
              <a:srgbClr val="141412"/>
            </a:solidFill>
            <a:miter lim="800000"/>
            <a:headEnd/>
            <a:tailEnd/>
          </a:ln>
        </p:spPr>
      </p:pic>
      <p:sp>
        <p:nvSpPr>
          <p:cNvPr id="18443" name="TextBox 22"/>
          <p:cNvSpPr txBox="1">
            <a:spLocks noChangeArrowheads="1"/>
          </p:cNvSpPr>
          <p:nvPr/>
        </p:nvSpPr>
        <p:spPr bwMode="auto">
          <a:xfrm>
            <a:off x="1600200" y="990601"/>
            <a:ext cx="60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8444" name="TextBox 23"/>
          <p:cNvSpPr txBox="1">
            <a:spLocks noChangeArrowheads="1"/>
          </p:cNvSpPr>
          <p:nvPr/>
        </p:nvSpPr>
        <p:spPr bwMode="auto">
          <a:xfrm>
            <a:off x="1676400" y="4872038"/>
            <a:ext cx="609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8445" name="TextBox 24"/>
          <p:cNvSpPr txBox="1">
            <a:spLocks noChangeArrowheads="1"/>
          </p:cNvSpPr>
          <p:nvPr/>
        </p:nvSpPr>
        <p:spPr bwMode="auto">
          <a:xfrm>
            <a:off x="6172200" y="4948238"/>
            <a:ext cx="609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8446" name="TextBox 25"/>
          <p:cNvSpPr txBox="1">
            <a:spLocks noChangeArrowheads="1"/>
          </p:cNvSpPr>
          <p:nvPr/>
        </p:nvSpPr>
        <p:spPr bwMode="auto">
          <a:xfrm>
            <a:off x="6248400" y="1066801"/>
            <a:ext cx="60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2" name="Text Box 7">
            <a:extLst>
              <a:ext uri="{FF2B5EF4-FFF2-40B4-BE49-F238E27FC236}">
                <a16:creationId xmlns:a16="http://schemas.microsoft.com/office/drawing/2014/main" id="{1116BEF3-0013-D4A5-8D35-00CB9E8D4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901" y="115509"/>
            <a:ext cx="9067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Em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có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nhận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xét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gì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về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hình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vẽ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4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bức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tranh</a:t>
            </a:r>
            <a:endParaRPr lang="en-US" sz="3200" b="1" u="sng" dirty="0">
              <a:solidFill>
                <a:srgbClr val="0000CC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1949196"/>
            <a:ext cx="9753599" cy="2140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just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Lựa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chọn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nội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dung</a:t>
            </a:r>
          </a:p>
          <a:p>
            <a:pPr algn="just">
              <a:spcBef>
                <a:spcPct val="0"/>
              </a:spcBef>
              <a:defRPr/>
            </a:pP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-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Vẽ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phác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mảng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chính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phụ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</a:p>
          <a:p>
            <a:pPr algn="just">
              <a:spcBef>
                <a:spcPct val="0"/>
              </a:spcBef>
              <a:defRPr/>
            </a:pP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-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Vẽ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chi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ảnh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</a:p>
          <a:p>
            <a:pPr algn="just">
              <a:spcBef>
                <a:spcPct val="0"/>
              </a:spcBef>
              <a:defRPr/>
            </a:pP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-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Vẽ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màu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tạo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giác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vui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tươi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khí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nhộn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nhịp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lễ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hội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 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5800" y="4076381"/>
            <a:ext cx="9982200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en-US" sz="3200" b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*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Kết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vẽ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dáng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cảnh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vật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màu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sắc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tươi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sáng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tranh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diễn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tả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khí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vui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tươi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nhộn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nhịp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lễ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+mj-ea"/>
                <a:cs typeface="Times New Roman" pitchFamily="18" charset="0"/>
              </a:rPr>
              <a:t>hội</a:t>
            </a:r>
            <a:r>
              <a:rPr lang="en-US" sz="3200" dirty="0">
                <a:latin typeface="Times New Roman" pitchFamily="18" charset="0"/>
                <a:ea typeface="+mj-ea"/>
                <a:cs typeface="Times New Roman" pitchFamily="18" charset="0"/>
              </a:rPr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BBB138-92DA-C46B-B33F-3F5E991AE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0"/>
            <a:ext cx="8083997" cy="1042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DA40DA-4DEE-38E3-74AE-59A480802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82" y="1042506"/>
            <a:ext cx="6023370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1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5" name="Picture 9" descr="IMG16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2"/>
          <a:stretch>
            <a:fillRect/>
          </a:stretch>
        </p:blipFill>
        <p:spPr bwMode="auto">
          <a:xfrm>
            <a:off x="1754188" y="4953000"/>
            <a:ext cx="274161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6" name="Picture 10" descr="TOAN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2971800"/>
            <a:ext cx="274161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7" name="Picture 11" descr="tranh le hoi tet nguyen dan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990600"/>
            <a:ext cx="274161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sach22.jp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1" y="2971800"/>
            <a:ext cx="274161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thuy ty.jp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2971800"/>
            <a:ext cx="274161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Picture1.jpg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1" y="990600"/>
            <a:ext cx="274161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sach3.jpg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4953000"/>
            <a:ext cx="274161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4" name="Picture 18" descr="Le Hoi -Tranh Ve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1" y="4953000"/>
            <a:ext cx="274161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6" name="Picture 20" descr="MUA RONG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990600"/>
            <a:ext cx="274161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824747-1638-F301-36B1-353C95FC43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89923" y="-16014"/>
            <a:ext cx="8083997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3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0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0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0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0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0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0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0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80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80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80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5678" y="1940554"/>
            <a:ext cx="6934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6287" y="2296180"/>
            <a:ext cx="10340009" cy="29901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57200" indent="-457200" algn="just">
              <a:spcBef>
                <a:spcPct val="0"/>
              </a:spcBef>
              <a:buFontTx/>
              <a:buChar char="-"/>
              <a:defRPr/>
            </a:pP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Lựa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chọn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tiêu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biểu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khung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cảnh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lễ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hội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</a:p>
          <a:p>
            <a:pPr marL="457200" indent="-457200" algn="just">
              <a:spcBef>
                <a:spcPct val="0"/>
              </a:spcBef>
              <a:buFontTx/>
              <a:buChar char="-"/>
              <a:defRPr/>
            </a:pP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Thực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hiện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bức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tranh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theo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ý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thích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cảm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nhận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riêng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 </a:t>
            </a:r>
          </a:p>
          <a:p>
            <a:pPr marL="457200" indent="-457200" algn="just">
              <a:spcBef>
                <a:spcPct val="0"/>
              </a:spcBef>
              <a:buFontTx/>
              <a:buChar char="-"/>
              <a:defRPr/>
            </a:pP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thể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tùy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chọn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chất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liệu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để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thể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hiện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bức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tranh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8C89F9-0A01-7524-DAA1-F0B6B1D1B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888" y="5928"/>
            <a:ext cx="8083997" cy="1042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B3B3E0-7C7C-B702-5F05-61B9E6A7E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35" y="1035159"/>
            <a:ext cx="6023370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5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ạo bức tranh đề tài lễ hội quê hương - trang 45 - SGK Mĩ thuật 6 - Chân  trời sáng tạo | Mĩ thuật lớp 6 - Chân trời sáng tạ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"/>
            <a:ext cx="9296400" cy="634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3130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0D6A8-5472-421C-A0E6-6E6D3762A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3921" y="2872909"/>
            <a:ext cx="4764157" cy="65498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Thực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hành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AF5F1-93FC-4611-A724-FD80CCDD8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339" y="3526399"/>
            <a:ext cx="10343321" cy="14478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4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19C2F4-8696-AF81-7416-0C6C1AF40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523" y="480528"/>
            <a:ext cx="8083997" cy="1042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31D4F6-2477-D365-D846-630474301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408471"/>
            <a:ext cx="7059780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961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3580" y="2489055"/>
            <a:ext cx="53853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0" y="3037820"/>
            <a:ext cx="98298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*   </a:t>
            </a:r>
            <a:r>
              <a:rPr lang="nl-NL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Nêu cảm nhận của em về:</a:t>
            </a:r>
          </a:p>
          <a:p>
            <a:pPr algn="just"/>
            <a:r>
              <a:rPr lang="nl-NL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- Bức tranh em yêu thích?</a:t>
            </a:r>
          </a:p>
          <a:p>
            <a:pPr algn="just"/>
            <a:r>
              <a:rPr lang="nl-NL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- Nội dung hoạt động của lễ hội? </a:t>
            </a:r>
          </a:p>
          <a:p>
            <a:pPr algn="just"/>
            <a:r>
              <a:rPr lang="nl-NL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- Hình ảnh chính, phụ trong tranh?</a:t>
            </a:r>
          </a:p>
          <a:p>
            <a:pPr algn="just"/>
            <a:r>
              <a:rPr lang="nl-NL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- Bố cục, màu sắc ?</a:t>
            </a:r>
            <a:endParaRPr lang="nl-NL" sz="4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endParaRPr lang="en-US" sz="4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spcBef>
                <a:spcPct val="0"/>
              </a:spcBef>
              <a:defRPr/>
            </a:pP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3D364D-B63B-F093-58DC-7855AA5EB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29158"/>
            <a:ext cx="8083997" cy="10425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CFC972-9DD4-0CA6-E325-732815679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71664"/>
            <a:ext cx="7059780" cy="157900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5" descr="D:\QPhong\Tranh anh Tet mua Xuan\BANH-CHUNG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648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18" descr="D:\QPhong\Tranh anh Tet mua Xuan\Tranh tết &amp; Mùa xuân\vietraveltet2_471b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52800"/>
            <a:ext cx="4648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19" descr="D:\QPhong\Tranh anh Tet mua Xuan\vietraveltet2_471b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20" descr="D:\QPhong\Tranh anh Tet mua Xuan\Tranh tết &amp; Mùa xuân\nhung-danh-thang-noi-tieng-o-cua-lo-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914400" y="137340"/>
            <a:ext cx="10439400" cy="6492060"/>
            <a:chOff x="-184985" y="130477"/>
            <a:chExt cx="9965071" cy="6651323"/>
          </a:xfrm>
        </p:grpSpPr>
        <p:sp>
          <p:nvSpPr>
            <p:cNvPr id="4" name="TextBox 3"/>
            <p:cNvSpPr txBox="1"/>
            <p:nvPr/>
          </p:nvSpPr>
          <p:spPr>
            <a:xfrm>
              <a:off x="-184985" y="130477"/>
              <a:ext cx="9965071" cy="644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5. </a:t>
              </a: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Nam </a:t>
              </a: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lễ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.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4018" y="990601"/>
              <a:ext cx="2906095" cy="1879523"/>
            </a:xfrm>
            <a:prstGeom prst="rect">
              <a:avLst/>
            </a:prstGeom>
          </p:spPr>
        </p:pic>
        <p:pic>
          <p:nvPicPr>
            <p:cNvPr id="6" name="Picture 7" descr="C:\Users\Admin\Desktop\images (2)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42454" y="3108237"/>
              <a:ext cx="2906095" cy="1692364"/>
            </a:xfrm>
            <a:prstGeom prst="rect">
              <a:avLst/>
            </a:prstGeom>
            <a:noFill/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400" y="1026467"/>
              <a:ext cx="2047240" cy="251459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990600"/>
              <a:ext cx="2084556" cy="258633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454" y="5059496"/>
              <a:ext cx="2906095" cy="172230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1" r="3226"/>
            <a:stretch/>
          </p:blipFill>
          <p:spPr>
            <a:xfrm>
              <a:off x="3581400" y="4114800"/>
              <a:ext cx="4572000" cy="2209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596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00" y="357346"/>
            <a:ext cx="10744200" cy="6424454"/>
            <a:chOff x="-304801" y="357346"/>
            <a:chExt cx="9829800" cy="6424454"/>
          </a:xfrm>
        </p:grpSpPr>
        <p:sp>
          <p:nvSpPr>
            <p:cNvPr id="4" name="TextBox 3"/>
            <p:cNvSpPr txBox="1"/>
            <p:nvPr/>
          </p:nvSpPr>
          <p:spPr>
            <a:xfrm>
              <a:off x="-304801" y="357346"/>
              <a:ext cx="9829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5.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Nam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lễ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4018" y="990601"/>
              <a:ext cx="2906095" cy="1879523"/>
            </a:xfrm>
            <a:prstGeom prst="rect">
              <a:avLst/>
            </a:prstGeom>
          </p:spPr>
        </p:pic>
        <p:pic>
          <p:nvPicPr>
            <p:cNvPr id="6" name="Picture 7" descr="C:\Users\Admin\Desktop\images (2)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42454" y="3108237"/>
              <a:ext cx="2906095" cy="1692364"/>
            </a:xfrm>
            <a:prstGeom prst="rect">
              <a:avLst/>
            </a:prstGeom>
            <a:noFill/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400" y="1026467"/>
              <a:ext cx="2047240" cy="251459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454" y="5059496"/>
              <a:ext cx="2906095" cy="172230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595255" y="3684536"/>
              <a:ext cx="234834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 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buFontTx/>
                <a:buChar char="-"/>
              </a:pP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mắt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dê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buFontTx/>
                <a:buChar char="-"/>
              </a:pP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Rước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trống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285750" indent="-285750">
                <a:buFontTx/>
                <a:buChar char="-"/>
              </a:pP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Múa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Rồng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buFontTx/>
                <a:buChar char="-"/>
              </a:pP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Múa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Lân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30"/>
            <a:stretch/>
          </p:blipFill>
          <p:spPr>
            <a:xfrm>
              <a:off x="5876535" y="838200"/>
              <a:ext cx="2906095" cy="54595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062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Lý giải ma thuật trong bức họa “Đêm đầy sao” của Van Gogh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55009" y="1981200"/>
            <a:ext cx="11081982" cy="2118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Char char="-"/>
            </a:pPr>
            <a:r>
              <a:rPr lang="en-US" altLang="vi-VN" sz="40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Xem</a:t>
            </a:r>
            <a:r>
              <a:rPr lang="en-US" altLang="vi-VN" sz="40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vi-VN" sz="40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vi-VN" sz="40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đề</a:t>
            </a:r>
            <a:r>
              <a:rPr lang="en-US" altLang="vi-VN" sz="40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Nghệ</a:t>
            </a:r>
            <a:r>
              <a:rPr lang="en-US" altLang="vi-VN" sz="40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thuật</a:t>
            </a:r>
            <a:r>
              <a:rPr lang="en-US" altLang="vi-VN" sz="40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cổ</a:t>
            </a:r>
            <a:r>
              <a:rPr lang="en-US" altLang="vi-VN" sz="40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đại</a:t>
            </a:r>
            <a:r>
              <a:rPr lang="en-US" altLang="vi-VN" sz="40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vi-VN" sz="40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giới</a:t>
            </a:r>
            <a:r>
              <a:rPr lang="en-US" altLang="vi-VN" sz="40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40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vi-VN" sz="40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Nam. </a:t>
            </a:r>
            <a:r>
              <a:rPr lang="en-US" altLang="vi-VN" sz="40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sz="40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1: Ai </a:t>
            </a:r>
            <a:r>
              <a:rPr lang="en-US" altLang="vi-VN" sz="40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Cập</a:t>
            </a:r>
            <a:r>
              <a:rPr lang="en-US" altLang="vi-VN" sz="40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cổ</a:t>
            </a:r>
            <a:r>
              <a:rPr lang="en-US" altLang="vi-VN" sz="40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đại</a:t>
            </a:r>
            <a:r>
              <a:rPr lang="en-US" altLang="vi-VN" sz="40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40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mắt</a:t>
            </a:r>
            <a:r>
              <a:rPr lang="en-US" altLang="vi-VN" sz="40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40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altLang="vi-VN" sz="40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Chuẩn</a:t>
            </a:r>
            <a:r>
              <a:rPr lang="en-US" altLang="vi-VN" sz="40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vi-VN" sz="40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đầy</a:t>
            </a:r>
            <a:r>
              <a:rPr lang="en-US" altLang="vi-VN" sz="40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đủ</a:t>
            </a:r>
            <a:r>
              <a:rPr lang="en-US" altLang="vi-VN" sz="40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vi-VN" sz="40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cụ</a:t>
            </a:r>
            <a:r>
              <a:rPr lang="en-US" altLang="vi-VN" sz="40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vi-VN" sz="40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vi-VN" sz="40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vi-VN" sz="40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vi-VN" sz="40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vi-VN" sz="40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vi-VN" sz="40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endParaRPr lang="en-US" altLang="vi-VN" sz="3600" b="1" i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780314" y="685800"/>
            <a:ext cx="2631372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Dặn</a:t>
            </a:r>
            <a:r>
              <a:rPr lang="en-US" altLang="vi-VN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dò</a:t>
            </a:r>
            <a:endParaRPr lang="en-US" altLang="vi-VN" sz="9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396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9833"/>
    </mc:Choice>
    <mc:Fallback xmlns="">
      <p:transition advTm="29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ranh-phong-canh-mua-xu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362200" y="2489105"/>
            <a:ext cx="9144001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rgbClr val="70AD47">
                          <a:shade val="50000"/>
                          <a:satMod val="190000"/>
                        </a:srgbClr>
                      </a:gs>
                      <a:gs pos="0">
                        <a:srgbClr val="70AD47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Chúc</a:t>
            </a:r>
            <a:r>
              <a:rPr kumimoji="0" lang="en-US" sz="60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70AD47">
                          <a:shade val="50000"/>
                          <a:satMod val="190000"/>
                        </a:srgbClr>
                      </a:gs>
                      <a:gs pos="0">
                        <a:srgbClr val="70AD47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60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rgbClr val="70AD47">
                          <a:shade val="50000"/>
                          <a:satMod val="190000"/>
                        </a:srgbClr>
                      </a:gs>
                      <a:gs pos="0">
                        <a:srgbClr val="70AD47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60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70AD47">
                          <a:shade val="50000"/>
                          <a:satMod val="190000"/>
                        </a:srgbClr>
                      </a:gs>
                      <a:gs pos="0">
                        <a:srgbClr val="70AD47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rgbClr val="70AD47">
                          <a:shade val="50000"/>
                          <a:satMod val="190000"/>
                        </a:srgbClr>
                      </a:gs>
                      <a:gs pos="0">
                        <a:srgbClr val="70AD47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60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70AD47">
                          <a:shade val="50000"/>
                          <a:satMod val="190000"/>
                        </a:srgbClr>
                      </a:gs>
                      <a:gs pos="0">
                        <a:srgbClr val="70AD47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rgbClr val="70AD47">
                          <a:shade val="50000"/>
                          <a:satMod val="190000"/>
                        </a:srgbClr>
                      </a:gs>
                      <a:gs pos="0">
                        <a:srgbClr val="70AD47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60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70AD47">
                          <a:shade val="50000"/>
                          <a:satMod val="190000"/>
                        </a:srgbClr>
                      </a:gs>
                      <a:gs pos="0">
                        <a:srgbClr val="70AD47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rgbClr val="70AD47">
                          <a:shade val="50000"/>
                          <a:satMod val="190000"/>
                        </a:srgbClr>
                      </a:gs>
                      <a:gs pos="0">
                        <a:srgbClr val="70AD47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tốt</a:t>
            </a:r>
            <a:r>
              <a:rPr kumimoji="0" lang="en-US" sz="60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70AD47">
                          <a:shade val="50000"/>
                          <a:satMod val="190000"/>
                        </a:srgbClr>
                      </a:gs>
                      <a:gs pos="0">
                        <a:srgbClr val="70AD47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05000" y="228600"/>
            <a:ext cx="8382000" cy="1087095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3- LỄ HỘI QUÊ HƯƠNG</a:t>
            </a:r>
            <a:b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HỘI XUÂN QUÊ HƯƠNG 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78873" y="1928940"/>
            <a:ext cx="10668000" cy="3429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1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tết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xuân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thường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diễn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ra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?</a:t>
            </a:r>
          </a:p>
          <a:p>
            <a:pPr algn="just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hiểu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lễ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hội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diễn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ra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xuân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quê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hương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Việt</a:t>
            </a:r>
            <a:r>
              <a:rPr lang="en-US" sz="320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Nam?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3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Sưu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tầm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tranh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vẽ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hội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xuân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quê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hương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nêu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nhận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ảnh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màu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sắc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678873" y="1315695"/>
            <a:ext cx="6090706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1371600"/>
            <a:ext cx="100583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lvl="0" algn="just"/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dẹp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quất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bánh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bánh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tét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 du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chùa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82959D-FBB2-46B5-8495-2162D07FF93D}"/>
              </a:ext>
            </a:extLst>
          </p:cNvPr>
          <p:cNvSpPr txBox="1"/>
          <p:nvPr/>
        </p:nvSpPr>
        <p:spPr>
          <a:xfrm>
            <a:off x="1371600" y="36443"/>
            <a:ext cx="98297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800" b="1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CHỦ ĐỀ 3- LỄ HỘI QUÊ HƯƠNG</a:t>
            </a:r>
            <a:br>
              <a:rPr kumimoji="0" lang="en-US" sz="3600" b="1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en-US" sz="3200" b="1" i="0" u="none" strike="noStrike" kern="1200" cap="none" spc="-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HỘI XUÂN QUÊ HƯƠNG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495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gayTetQueEm-ThuyChi-3760419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6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19" descr="D:\QPhong\Tranh anh Tet mua Xuan\Tranh tết &amp; Mùa xuân\Đề tài ngày tết và mùa xuân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429000"/>
            <a:ext cx="3987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20" descr="D:\QPhong\Tranh anh Tet mua Xuan\Tranh tết &amp; Mùa xuân\2012-12-08 09.56.5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1000"/>
            <a:ext cx="41148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21" descr="D:\QPhong\Tranh anh Tet mua Xuan\Tranh tết &amp; Mùa xuân\maxresdefaul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429000"/>
            <a:ext cx="437038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22" descr="D:\QPhong\Tranh anh Tet mua Xuan\Tranh tết &amp; Mùa xuân\goi banh chung-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87350"/>
            <a:ext cx="4343400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3962400" y="6324601"/>
            <a:ext cx="426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solidFill>
                <a:srgbClr val="002060"/>
              </a:solidFill>
              <a:latin typeface=".VnTimeH" panose="020B7200000000000000" pitchFamily="34" charset="0"/>
            </a:endParaRPr>
          </a:p>
        </p:txBody>
      </p:sp>
      <p:pic>
        <p:nvPicPr>
          <p:cNvPr id="10" name="Picture 6" descr="D:\QPhong\Tranh anh Tet mua Xuan\Tranh tết &amp; Mùa xuân\164342_lon2_50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38139"/>
            <a:ext cx="4114800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D:\QPhong\Tranh anh Tet mua Xuan\Tranh tết &amp; Mùa xuân\lehoi2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276601"/>
            <a:ext cx="4114800" cy="314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D:\QPhong\Tranh anh Tet mua Xuan\Tranh tết &amp; Mùa xuân\tải xuống (1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34964"/>
            <a:ext cx="4343400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D:\QPhong\Tranh anh Tet mua Xuan\Tranh tết &amp; Mùa xuân\Tranh-cua-Khac-Quy_lop-4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352800"/>
            <a:ext cx="4318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D:\QPhong\Tranh anh Tet mua Xuan\Tranh tết &amp; Mùa xuân\0.Di_choi_ngay_tet.jpg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0"/>
            <a:ext cx="4114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D:\QPhong\Tranh anh Tet mua Xuan\Tranh tết &amp; Mùa xuân\Đề tài ngày tết và mùa xuân (9)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429000"/>
            <a:ext cx="43434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D:\QPhong\Tranh anh Tet mua Xuan\Tranh tết &amp; Mùa xuân\thi-tai-cung-hoa-si-cho-dom-3-ce76c (1)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95276"/>
            <a:ext cx="4419600" cy="317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 descr="D:\QPhong\Tranh anh Tet mua Xuan\Tranh tết &amp; Mùa xuân\530d060a68abd3cefb4134a387f3fa72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294" y="3467100"/>
            <a:ext cx="4125912" cy="293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xit" presetSubtype="16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5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11277600" cy="1772286"/>
          </a:xfrm>
        </p:spPr>
        <p:txBody>
          <a:bodyPr>
            <a:noAutofit/>
          </a:bodyPr>
          <a:lstStyle/>
          <a:p>
            <a:pPr algn="just"/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</a:p>
          <a:p>
            <a:pPr algn="just"/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49549D-878F-73DE-A77B-6D2BCB79B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-9778"/>
            <a:ext cx="8077200" cy="103720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207569" y="763070"/>
            <a:ext cx="7739831" cy="5402235"/>
            <a:chOff x="683568" y="763069"/>
            <a:chExt cx="7739831" cy="5402235"/>
          </a:xfrm>
        </p:grpSpPr>
        <p:pic>
          <p:nvPicPr>
            <p:cNvPr id="1026" name="Picture 2" descr="Đền Trầ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763069"/>
              <a:ext cx="7739831" cy="4752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131840" y="5642084"/>
              <a:ext cx="33986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LỄ HỘI ĐỀN TRẦN</a:t>
              </a:r>
            </a:p>
          </p:txBody>
        </p:sp>
      </p:grpSp>
      <p:pic>
        <p:nvPicPr>
          <p:cNvPr id="1028" name="Picture 4" descr="hình ảnh động powerpoin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0" y="205364"/>
            <a:ext cx="3048000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351584" y="836713"/>
            <a:ext cx="7115944" cy="5364651"/>
            <a:chOff x="827584" y="836712"/>
            <a:chExt cx="7115944" cy="5364651"/>
          </a:xfrm>
        </p:grpSpPr>
        <p:pic>
          <p:nvPicPr>
            <p:cNvPr id="7" name="Picture 2" descr="https://www.couturetravelcompany.com/wp-content/uploads/2019/04/chua-huong-le-hoi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836712"/>
              <a:ext cx="7115944" cy="482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2843808" y="5678143"/>
              <a:ext cx="355417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b="1" dirty="0">
                  <a:solidFill>
                    <a:prstClr val="black"/>
                  </a:solidFill>
                  <a:latin typeface="Arial" panose="020B0604020202020204" pitchFamily="34" charset="0"/>
                </a:rPr>
                <a:t>Lễ hội Chùa Hương</a:t>
              </a:r>
              <a:endParaRPr lang="vi-VN" sz="28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991544" y="705922"/>
            <a:ext cx="7620000" cy="5766579"/>
            <a:chOff x="467544" y="705921"/>
            <a:chExt cx="7620000" cy="5766579"/>
          </a:xfrm>
        </p:grpSpPr>
        <p:pic>
          <p:nvPicPr>
            <p:cNvPr id="10" name="Picture 4" descr="https://www.couturetravelcompany.com/wp-content/uploads/2019/04/hoi-go-dong-da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705921"/>
              <a:ext cx="7620000" cy="5076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3372488" y="5949280"/>
              <a:ext cx="27126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Calibri"/>
                </a:rPr>
                <a:t> </a:t>
              </a:r>
              <a:r>
                <a:rPr lang="en-US" sz="2800" b="1" dirty="0" err="1">
                  <a:solidFill>
                    <a:prstClr val="black"/>
                  </a:solidFill>
                  <a:latin typeface="Calibri"/>
                </a:rPr>
                <a:t>Hội</a:t>
              </a:r>
              <a:r>
                <a:rPr lang="en-US" sz="28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/>
                </a:rPr>
                <a:t>Gò</a:t>
              </a:r>
              <a:r>
                <a:rPr lang="en-US" sz="28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/>
                </a:rPr>
                <a:t>Đống</a:t>
              </a:r>
              <a:r>
                <a:rPr lang="en-US" sz="28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/>
                </a:rPr>
                <a:t>Đa</a:t>
              </a:r>
              <a:r>
                <a:rPr lang="en-US" sz="2800" b="1" dirty="0">
                  <a:solidFill>
                    <a:prstClr val="black"/>
                  </a:solidFill>
                  <a:latin typeface="Calibri"/>
                </a:rPr>
                <a:t> </a:t>
              </a:r>
              <a:endParaRPr lang="en-US" sz="28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207569" y="705922"/>
            <a:ext cx="7620000" cy="5779804"/>
            <a:chOff x="899592" y="548680"/>
            <a:chExt cx="7620000" cy="5779804"/>
          </a:xfrm>
        </p:grpSpPr>
        <p:pic>
          <p:nvPicPr>
            <p:cNvPr id="13" name="Picture 6" descr="https://www.couturetravelcompany.com/wp-content/uploads/2019/04/le-hoi-truyen-thong-viet-nam-nui-ba-den-1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548680"/>
              <a:ext cx="7620000" cy="5076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3760453" y="5805264"/>
              <a:ext cx="285526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err="1">
                  <a:solidFill>
                    <a:prstClr val="black"/>
                  </a:solidFill>
                  <a:latin typeface="Calibri"/>
                </a:rPr>
                <a:t>Lễ</a:t>
              </a:r>
              <a:r>
                <a:rPr lang="en-US" sz="28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/>
                </a:rPr>
                <a:t>hội</a:t>
              </a:r>
              <a:r>
                <a:rPr lang="en-US" sz="28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/>
                </a:rPr>
                <a:t>núi</a:t>
              </a:r>
              <a:r>
                <a:rPr lang="en-US" sz="28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/>
                </a:rPr>
                <a:t>Bà</a:t>
              </a:r>
              <a:r>
                <a:rPr lang="en-US" sz="28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/>
                </a:rPr>
                <a:t>Đen</a:t>
              </a:r>
              <a:r>
                <a:rPr lang="en-US" sz="2800" b="1" dirty="0">
                  <a:solidFill>
                    <a:prstClr val="black"/>
                  </a:solidFill>
                  <a:latin typeface="Calibri"/>
                </a:rPr>
                <a:t> </a:t>
              </a:r>
              <a:endParaRPr lang="en-US" sz="2800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6734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75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55D86-D067-4738-9201-EEEEA6750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276600"/>
            <a:ext cx="2667000" cy="703997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ội đua ghe ngo lớn nhất miền Tây - VnExpress Du lịch">
            <a:extLst>
              <a:ext uri="{FF2B5EF4-FFF2-40B4-BE49-F238E27FC236}">
                <a16:creationId xmlns:a16="http://schemas.microsoft.com/office/drawing/2014/main" id="{36C2A4EC-A7BD-4304-A308-7B31C24C8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961" y="1807240"/>
            <a:ext cx="7597422" cy="420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FAD669-FF26-13B1-4C38-F9A565BE3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325600"/>
            <a:ext cx="8077900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5026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6.493"/>
  <p:tag name="ISPRING_SLIDE_ID_2" val="{4812E162-DDFA-4CFE-B9B9-C5F4AF3ACBA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Dặn dò"/>
  <p:tag name="ISPRING_SLIDE_INDENT_LEVEL" val="0"/>
  <p:tag name="ISPRING_PRESENTER_ID" val="{E6EB136F-2B18-44A5-9839-4FCF1CE4B46B}"/>
  <p:tag name="ISPRING_SLIDE_ID_2" val="{13D2721C-828A-42E5-BEE7-9BEE75D3C4BC}"/>
  <p:tag name="GENSWF_ADVANCE_TIME" val="29.833"/>
  <p:tag name="TIMING" val="|8.099|6.807|5.86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ireworks">
  <a:themeElements>
    <a:clrScheme name="Fireworks 1">
      <a:dk1>
        <a:srgbClr val="AF273E"/>
      </a:dk1>
      <a:lt1>
        <a:srgbClr val="FFCC00"/>
      </a:lt1>
      <a:dk2>
        <a:srgbClr val="000000"/>
      </a:dk2>
      <a:lt2>
        <a:srgbClr val="FFFFFF"/>
      </a:lt2>
      <a:accent1>
        <a:srgbClr val="FF8B17"/>
      </a:accent1>
      <a:accent2>
        <a:srgbClr val="FFE103"/>
      </a:accent2>
      <a:accent3>
        <a:srgbClr val="AAAAAA"/>
      </a:accent3>
      <a:accent4>
        <a:srgbClr val="DAAE00"/>
      </a:accent4>
      <a:accent5>
        <a:srgbClr val="FFC4AB"/>
      </a:accent5>
      <a:accent6>
        <a:srgbClr val="E7CC02"/>
      </a:accent6>
      <a:hlink>
        <a:srgbClr val="FF3399"/>
      </a:hlink>
      <a:folHlink>
        <a:srgbClr val="FE1F08"/>
      </a:folHlink>
    </a:clrScheme>
    <a:fontScheme name="Fireworks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lnDef>
  </a:objectDefaults>
  <a:extraClrSchemeLst>
    <a:extraClrScheme>
      <a:clrScheme name="Fireworks 1">
        <a:dk1>
          <a:srgbClr val="AF273E"/>
        </a:dk1>
        <a:lt1>
          <a:srgbClr val="FFCC00"/>
        </a:lt1>
        <a:dk2>
          <a:srgbClr val="000000"/>
        </a:dk2>
        <a:lt2>
          <a:srgbClr val="FFFFFF"/>
        </a:lt2>
        <a:accent1>
          <a:srgbClr val="FF8B17"/>
        </a:accent1>
        <a:accent2>
          <a:srgbClr val="FFE103"/>
        </a:accent2>
        <a:accent3>
          <a:srgbClr val="AAAAAA"/>
        </a:accent3>
        <a:accent4>
          <a:srgbClr val="DAAE00"/>
        </a:accent4>
        <a:accent5>
          <a:srgbClr val="FFC4AB"/>
        </a:accent5>
        <a:accent6>
          <a:srgbClr val="E7CC02"/>
        </a:accent6>
        <a:hlink>
          <a:srgbClr val="FF3399"/>
        </a:hlink>
        <a:folHlink>
          <a:srgbClr val="FE1F0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2">
        <a:dk1>
          <a:srgbClr val="0000A4"/>
        </a:dk1>
        <a:lt1>
          <a:srgbClr val="CCFFFF"/>
        </a:lt1>
        <a:dk2>
          <a:srgbClr val="000066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AAAAB8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3">
        <a:dk1>
          <a:srgbClr val="9F237F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FF03E7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E702D1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4">
        <a:dk1>
          <a:srgbClr val="00603B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07FB18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06E315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5">
        <a:dk1>
          <a:srgbClr val="FF6600"/>
        </a:dk1>
        <a:lt1>
          <a:srgbClr val="FFFFFF"/>
        </a:lt1>
        <a:dk2>
          <a:srgbClr val="003366"/>
        </a:dk2>
        <a:lt2>
          <a:srgbClr val="FFFFFF"/>
        </a:lt2>
        <a:accent1>
          <a:srgbClr val="FF99FF"/>
        </a:accent1>
        <a:accent2>
          <a:srgbClr val="FFFF99"/>
        </a:accent2>
        <a:accent3>
          <a:srgbClr val="AAADB8"/>
        </a:accent3>
        <a:accent4>
          <a:srgbClr val="DADADA"/>
        </a:accent4>
        <a:accent5>
          <a:srgbClr val="FFCAFF"/>
        </a:accent5>
        <a:accent6>
          <a:srgbClr val="E7E78A"/>
        </a:accent6>
        <a:hlink>
          <a:srgbClr val="FF33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6">
        <a:dk1>
          <a:srgbClr val="000000"/>
        </a:dk1>
        <a:lt1>
          <a:srgbClr val="FFFFFF"/>
        </a:lt1>
        <a:dk2>
          <a:srgbClr val="993366"/>
        </a:dk2>
        <a:lt2>
          <a:srgbClr val="CCFFFF"/>
        </a:lt2>
        <a:accent1>
          <a:srgbClr val="CCECFF"/>
        </a:accent1>
        <a:accent2>
          <a:srgbClr val="FFFF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8A"/>
        </a:accent6>
        <a:hlink>
          <a:srgbClr val="FFCCFF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3596</TotalTime>
  <Words>749</Words>
  <Application>Microsoft Office PowerPoint</Application>
  <PresentationFormat>Widescreen</PresentationFormat>
  <Paragraphs>89</Paragraphs>
  <Slides>33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33</vt:i4>
      </vt:variant>
    </vt:vector>
  </HeadingPairs>
  <TitlesOfParts>
    <vt:vector size="50" baseType="lpstr">
      <vt:lpstr>.VnTime</vt:lpstr>
      <vt:lpstr>.VnTimeH</vt:lpstr>
      <vt:lpstr>Aptos</vt:lpstr>
      <vt:lpstr>Aptos Display</vt:lpstr>
      <vt:lpstr>Arial</vt:lpstr>
      <vt:lpstr>Arial Black</vt:lpstr>
      <vt:lpstr>Calibri</vt:lpstr>
      <vt:lpstr>Calibri Light</vt:lpstr>
      <vt:lpstr>Times New Roman</vt:lpstr>
      <vt:lpstr>Wingdings</vt:lpstr>
      <vt:lpstr>Office Theme</vt:lpstr>
      <vt:lpstr>1_Office Theme</vt:lpstr>
      <vt:lpstr>Fireworks</vt:lpstr>
      <vt:lpstr>Default Design</vt:lpstr>
      <vt:lpstr>2_Office Theme</vt:lpstr>
      <vt:lpstr>Тема Office</vt:lpstr>
      <vt:lpstr>3_Office Theme</vt:lpstr>
      <vt:lpstr>CHỦ ĐỀ: LỄ HỘI QUÊ HƯƠNG</vt:lpstr>
      <vt:lpstr>PowerPoint Presentation</vt:lpstr>
      <vt:lpstr>PowerPoint Presentation</vt:lpstr>
      <vt:lpstr> CHỦ ĐỀ 3- LỄ HỘI QUÊ HƯƠNG Bài 4: HỘI XUÂN QUÊ HƯƠNG   </vt:lpstr>
      <vt:lpstr>PowerPoint Presentation</vt:lpstr>
      <vt:lpstr>PowerPoint Presentation</vt:lpstr>
      <vt:lpstr>PowerPoint Presentation</vt:lpstr>
      <vt:lpstr>PowerPoint Presentation</vt:lpstr>
      <vt:lpstr>Hội đua ghe ngo</vt:lpstr>
      <vt:lpstr>PowerPoint Presentation</vt:lpstr>
      <vt:lpstr>Lễ hội đền Hùng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Thực hành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ASUS</dc:creator>
  <cp:lastModifiedBy>Administrator</cp:lastModifiedBy>
  <cp:revision>187</cp:revision>
  <dcterms:created xsi:type="dcterms:W3CDTF">2006-08-16T00:00:00Z</dcterms:created>
  <dcterms:modified xsi:type="dcterms:W3CDTF">2025-02-09T14:08:18Z</dcterms:modified>
</cp:coreProperties>
</file>