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7" r:id="rId4"/>
    <p:sldMasterId id="2147483702" r:id="rId5"/>
    <p:sldMasterId id="2147483716" r:id="rId6"/>
    <p:sldMasterId id="2147483729" r:id="rId7"/>
    <p:sldMasterId id="2147483776" r:id="rId8"/>
  </p:sldMasterIdLst>
  <p:notesMasterIdLst>
    <p:notesMasterId r:id="rId42"/>
  </p:notesMasterIdLst>
  <p:sldIdLst>
    <p:sldId id="1072" r:id="rId9"/>
    <p:sldId id="268" r:id="rId10"/>
    <p:sldId id="1067" r:id="rId11"/>
    <p:sldId id="615" r:id="rId12"/>
    <p:sldId id="1083" r:id="rId13"/>
    <p:sldId id="1073" r:id="rId14"/>
    <p:sldId id="606" r:id="rId15"/>
    <p:sldId id="1086" r:id="rId16"/>
    <p:sldId id="1075" r:id="rId17"/>
    <p:sldId id="425" r:id="rId18"/>
    <p:sldId id="603" r:id="rId19"/>
    <p:sldId id="604" r:id="rId20"/>
    <p:sldId id="607" r:id="rId21"/>
    <p:sldId id="1087" r:id="rId22"/>
    <p:sldId id="1085" r:id="rId23"/>
    <p:sldId id="1077" r:id="rId24"/>
    <p:sldId id="274" r:id="rId25"/>
    <p:sldId id="1081" r:id="rId26"/>
    <p:sldId id="1088" r:id="rId27"/>
    <p:sldId id="1089" r:id="rId28"/>
    <p:sldId id="1090" r:id="rId29"/>
    <p:sldId id="1091" r:id="rId30"/>
    <p:sldId id="1092" r:id="rId31"/>
    <p:sldId id="1093" r:id="rId32"/>
    <p:sldId id="1094" r:id="rId33"/>
    <p:sldId id="1057" r:id="rId34"/>
    <p:sldId id="570" r:id="rId35"/>
    <p:sldId id="595" r:id="rId36"/>
    <p:sldId id="596" r:id="rId37"/>
    <p:sldId id="1082" r:id="rId38"/>
    <p:sldId id="598" r:id="rId39"/>
    <p:sldId id="1084" r:id="rId40"/>
    <p:sldId id="59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AEB"/>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0" d="100"/>
          <a:sy n="80" d="100"/>
        </p:scale>
        <p:origin x="-136" y="-48"/>
      </p:cViewPr>
      <p:guideLst>
        <p:guide orient="horz" pos="2160"/>
        <p:guide pos="3840"/>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08268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FCAEB-28E0-490C-8382-C608492E6466}"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00"/>
            <a:fld id="{32BF82D2-7A68-459D-A996-9BDDA2518FA4}" type="datetimeFigureOut">
              <a:rPr lang="zh-CN" altLang="en-US" sz="1865" smtClean="0">
                <a:solidFill>
                  <a:prstClr val="black">
                    <a:tint val="75000"/>
                  </a:prstClr>
                </a:solidFill>
              </a:rPr>
              <a:t>2025/2/12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400"/>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00"/>
            <a:fld id="{3E01EE5D-26FB-46D5-A381-ECFB35BF1D34}" type="slidenum">
              <a:rPr lang="zh-CN" altLang="en-US" sz="1865" smtClean="0">
                <a:solidFill>
                  <a:prstClr val="black">
                    <a:tint val="75000"/>
                  </a:prstClr>
                </a:solidFill>
              </a:rPr>
              <a:t>‹#›</a:t>
            </a:fld>
            <a:endParaRPr lang="zh-CN" altLang="en-US" sz="1865">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sz="1865" smtClean="0"/>
              <a:t>‹#›</a:t>
            </a:fld>
            <a:endParaRPr lang="zh-CN" altLang="en-US" sz="1865"/>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sz="1865" smtClean="0"/>
              <a:t>‹#›</a:t>
            </a:fld>
            <a:endParaRPr lang="zh-CN" altLang="en-US" sz="1865"/>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sz="1865" smtClean="0"/>
              <a:t>‹#›</a:t>
            </a:fld>
            <a:endParaRPr lang="zh-CN" altLang="en-US" sz="1865"/>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t>2025/2/12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t>‹#›</a:t>
            </a:fld>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t>2025/2/12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t>‹#›</a:t>
            </a:fld>
            <a:endParaRPr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EC4EA-6FC5-4DE6-A89F-9BE9420BE9D6}"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E14C4357-4527-4A6F-8FC0-A5E3D696D97B}"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FE2CF07-AA09-4F84-AF7C-19256C76E821}"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96516AC-313E-4608-9742-C335A814F6E1}"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DF0C99E-C4F9-4DAB-AB94-365632577A06}"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5DDDF32A-0D3B-4C75-8DD7-AA48D6922FA1}"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1043E404-FC01-4AA8-BA2C-0B43F9F46548}"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4C82B273-D1F6-4A9F-B39B-4CB0975525D5}"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D172FB2E-4EC8-4834-B1D2-76071FCAAD50}"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F1ADDCB5-33A6-452D-A1F1-9622C8FF3C40}"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6F6D1EBA-6041-4BF5-8ECE-C912A55FA93E}"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5735837B-5167-4CAC-B53D-C2801750461D}"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9C187384-1631-427A-8C6B-43ABBF2F17CC}" type="slidenum">
              <a:rPr lang="en-US" altLang="en-US">
                <a:solidFill>
                  <a:srgbClr val="000000"/>
                </a:solidFill>
              </a:rPr>
              <a:t>‹#›</a:t>
            </a:fld>
            <a:endParaRPr lang="en-US" altLang="en-US">
              <a:solidFill>
                <a:srgbClr val="000000"/>
              </a:solidFill>
            </a:endParaRPr>
          </a:p>
        </p:txBody>
      </p:sp>
    </p:spTree>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4D2AB-DD58-4746-B875-8D90D23E26D2}" type="datetimeFigureOut">
              <a:rPr lang="en-US" smtClean="0">
                <a:solidFill>
                  <a:prstClr val="black">
                    <a:tint val="75000"/>
                  </a:prstClr>
                </a:solidFill>
              </a:rPr>
              <a:t>12/2/2025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4D2AB-DD58-4746-B875-8D90D23E26D2}" type="datetimeFigureOut">
              <a:rPr lang="en-US" smtClean="0">
                <a:solidFill>
                  <a:prstClr val="black">
                    <a:tint val="75000"/>
                  </a:prstClr>
                </a:solidFill>
              </a:rPr>
              <a:t>12/2/2025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4D2AB-DD58-4746-B875-8D90D23E26D2}" type="datetimeFigureOut">
              <a:rPr lang="en-US" smtClean="0">
                <a:solidFill>
                  <a:prstClr val="black">
                    <a:tint val="75000"/>
                  </a:prstClr>
                </a:solidFill>
              </a:r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00"/>
            <a:fld id="{32BF82D2-7A68-459D-A996-9BDDA2518FA4}" type="datetimeFigureOut">
              <a:rPr lang="zh-CN" altLang="en-US" sz="1865" smtClean="0">
                <a:solidFill>
                  <a:prstClr val="black">
                    <a:tint val="75000"/>
                  </a:prstClr>
                </a:solidFill>
                <a:cs typeface="Arial" panose="020B0604020202020204" pitchFamily="34" charset="0"/>
              </a:rPr>
              <a:t>2025/2/12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400"/>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00"/>
            <a:fld id="{3E01EE5D-26FB-46D5-A381-ECFB35BF1D34}" type="slidenum">
              <a:rPr lang="zh-CN" altLang="en-US" sz="1865" smtClean="0">
                <a:solidFill>
                  <a:prstClr val="black">
                    <a:tint val="75000"/>
                  </a:prstClr>
                </a:solidFill>
                <a:cs typeface="Arial" panose="020B0604020202020204" pitchFamily="34" charset="0"/>
              </a:rPr>
              <a:t>‹#›</a:t>
            </a:fld>
            <a:endParaRPr lang="zh-CN" altLang="en-US" sz="1865">
              <a:solidFill>
                <a:prstClr val="black">
                  <a:tint val="75000"/>
                </a:prstClr>
              </a:solidFill>
              <a:cs typeface="Arial" panose="020B0604020202020204" pitchFamily="34" charset="0"/>
            </a:endParaRPr>
          </a:p>
        </p:txBody>
      </p:sp>
    </p:spTree>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sz="1865" smtClean="0"/>
              <a:t>‹#›</a:t>
            </a:fld>
            <a:endParaRPr lang="zh-CN" altLang="en-US" sz="1865"/>
          </a:p>
        </p:txBody>
      </p:sp>
    </p:spTree>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sz="1865" smtClean="0"/>
              <a:t>‹#›</a:t>
            </a:fld>
            <a:endParaRPr lang="zh-CN" altLang="en-US" sz="1865"/>
          </a:p>
        </p:txBody>
      </p:sp>
    </p:spTree>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sz="1865" smtClean="0">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7" y="273051"/>
            <a:ext cx="10968567" cy="58229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t>‹#›</a:t>
            </a:fld>
            <a:endParaRPr lang="en-US" alt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00"/>
            <a:fld id="{32BF82D2-7A68-459D-A996-9BDDA2518FA4}" type="datetimeFigureOut">
              <a:rPr lang="zh-CN" altLang="en-US" sz="1865" smtClean="0">
                <a:solidFill>
                  <a:prstClr val="black">
                    <a:tint val="75000"/>
                  </a:prstClr>
                </a:solidFill>
                <a:cs typeface="Arial" panose="020B0604020202020204" pitchFamily="34" charset="0"/>
              </a:rPr>
              <a:t>2025/2/12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400"/>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00"/>
            <a:fld id="{3E01EE5D-26FB-46D5-A381-ECFB35BF1D34}" type="slidenum">
              <a:rPr lang="zh-CN" altLang="en-US" sz="1865" smtClean="0">
                <a:solidFill>
                  <a:prstClr val="black">
                    <a:tint val="75000"/>
                  </a:prstClr>
                </a:solidFill>
                <a:cs typeface="Arial" panose="020B0604020202020204" pitchFamily="34" charset="0"/>
              </a:rPr>
              <a:t>‹#›</a:t>
            </a:fld>
            <a:endParaRPr lang="zh-CN" altLang="en-US" sz="1865">
              <a:solidFill>
                <a:prstClr val="black">
                  <a:tint val="75000"/>
                </a:prstClr>
              </a:solidFill>
              <a:cs typeface="Arial" panose="020B0604020202020204" pitchFamily="34" charset="0"/>
            </a:endParaRPr>
          </a:p>
        </p:txBody>
      </p:sp>
    </p:spTree>
  </p:cSld>
  <p:clrMapOvr>
    <a:masterClrMapping/>
  </p:clrMapOvr>
  <p:transition>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sz="1865" smtClean="0"/>
              <a:t>‹#›</a:t>
            </a:fld>
            <a:endParaRPr lang="zh-CN" altLang="en-US" sz="1865"/>
          </a:p>
        </p:txBody>
      </p:sp>
    </p:spTree>
  </p:cSld>
  <p:clrMapOvr>
    <a:masterClrMapping/>
  </p:clrMapOvr>
  <p:transition>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sz="1865" smtClean="0"/>
              <a:t>‹#›</a:t>
            </a:fld>
            <a:endParaRPr lang="zh-CN" altLang="en-US" sz="1865"/>
          </a:p>
        </p:txBody>
      </p:sp>
    </p:spTree>
  </p:cSld>
  <p:clrMapOvr>
    <a:masterClrMapping/>
  </p:clrMapOvr>
  <p:transition>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sz="1865" smtClean="0">
                <a:cs typeface="Arial" panose="020B0604020202020204" pitchFamily="34" charset="0"/>
              </a:rPr>
              <a:t>2025/2/12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sz="1865" smtClean="0">
                <a:cs typeface="Arial" panose="020B0604020202020204" pitchFamily="34" charset="0"/>
              </a:rPr>
              <a:t>‹#›</a:t>
            </a:fld>
            <a:endParaRPr lang="zh-CN" altLang="en-US" sz="1865">
              <a:cs typeface="Arial" panose="020B0604020202020204" pitchFamily="34" charset="0"/>
            </a:endParaRPr>
          </a:p>
        </p:txBody>
      </p:sp>
    </p:spTree>
  </p:cSld>
  <p:clrMapOvr>
    <a:masterClrMapping/>
  </p:clrMapOvr>
  <p:transition>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t>2025/2/12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t>‹#›</a:t>
            </a:fld>
            <a:endParaRPr lang="zh-CN" altLang="en-US">
              <a:solidFill>
                <a:prstClr val="black">
                  <a:tint val="75000"/>
                </a:prstClr>
              </a:solidFill>
              <a:cs typeface="Arial" panose="020B0604020202020204" pitchFamily="34" charset="0"/>
            </a:endParaRPr>
          </a:p>
        </p:txBody>
      </p:sp>
    </p:spTree>
  </p:cSld>
  <p:clrMapOvr>
    <a:masterClrMapping/>
  </p:clrMapOvr>
  <p:transition>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t>‹#›</a:t>
            </a:fld>
            <a:endParaRPr lang="zh-CN" altLang="en-US"/>
          </a:p>
        </p:txBody>
      </p:sp>
    </p:spTree>
  </p:cSld>
  <p:clrMapOvr>
    <a:masterClrMapping/>
  </p:clrMapOvr>
  <p:transition>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t>‹#›</a:t>
            </a:fld>
            <a:endParaRPr lang="zh-CN" altLang="en-US"/>
          </a:p>
        </p:txBody>
      </p:sp>
    </p:spTree>
  </p:cSld>
  <p:clrMapOvr>
    <a:masterClrMapping/>
  </p:clrMapOvr>
  <p:transition>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t>2025/2/12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t>‹#›</a:t>
            </a:fld>
            <a:endParaRPr lang="zh-CN" altLang="en-US">
              <a:cs typeface="Arial" panose="020B0604020202020204" pitchFamily="34" charset="0"/>
            </a:endParaRPr>
          </a:p>
        </p:txBody>
      </p:sp>
    </p:spTree>
  </p:cSld>
  <p:clrMapOvr>
    <a:masterClrMapping/>
  </p:clrMapOvr>
  <p:transition>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2025/2/12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2025/2/12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t>2025/2/12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t>‹#›</a:t>
            </a:fld>
            <a:endParaRPr lang="zh-CN" altLang="en-US">
              <a:latin typeface="Arial" panose="020B0604020202020204" pitchFamily="34" charset="0"/>
              <a:cs typeface="Arial" panose="020B0604020202020204" pitchFamily="34" charset="0"/>
            </a:endParaRPr>
          </a:p>
        </p:txBody>
      </p:sp>
    </p:spTree>
  </p:cSld>
  <p:clrMapOvr>
    <a:masterClrMapping/>
  </p:clrMapOvr>
  <p:transition>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cSld>
  <p:clrMapOvr>
    <a:masterClrMapping/>
  </p:clrMapOvr>
  <p:transition>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2025/2/12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Ovr>
    <a:masterClrMapping/>
  </p:clrMapOvr>
  <p:transition>
    <p:randomBar dir="ver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2025/2/12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t>2025/2/12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t>‹#›</a:t>
            </a:fld>
            <a:endParaRPr lang="zh-CN" altLang="en-US">
              <a:latin typeface="Arial" panose="020B0604020202020204" pitchFamily="34" charset="0"/>
              <a:cs typeface="Arial" panose="020B0604020202020204" pitchFamily="34" charset="0"/>
            </a:endParaRPr>
          </a:p>
        </p:txBody>
      </p:sp>
    </p:spTree>
  </p:cSld>
  <p:clrMapOvr>
    <a:masterClrMapping/>
  </p:clrMapOvr>
  <p:transition>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cSld>
  <p:clrMapOvr>
    <a:masterClrMapping/>
  </p:clrMapOvr>
  <p:transition>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2025/2/12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12/2/2025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2025/2/12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12/2/2025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t>2025/2/12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t>‹#›</a:t>
            </a:fld>
            <a:endParaRPr lang="zh-CN" altLang="en-US">
              <a:latin typeface="Arial" panose="020B0604020202020204" pitchFamily="34" charset="0"/>
              <a:cs typeface="Arial" panose="020B0604020202020204" pitchFamily="34" charset="0"/>
            </a:endParaRPr>
          </a:p>
        </p:txBody>
      </p:sp>
    </p:spTree>
  </p:cSld>
  <p:clrMapOvr>
    <a:masterClrMapping/>
  </p:clrMapOvr>
  <p:transition>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cSld>
  <p:clrMapOvr>
    <a:masterClrMapping/>
  </p:clrMapOvr>
  <p:transition>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2025/2/12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12/2/2025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t>2025/2/12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t>‹#›</a:t>
            </a:fld>
            <a:endParaRPr lang="zh-CN" altLang="en-US">
              <a:solidFill>
                <a:srgbClr val="5FCBEF"/>
              </a:solidFill>
              <a:latin typeface="Arial" panose="020B0604020202020204" pitchFamily="34" charset="0"/>
              <a:cs typeface="Arial" panose="020B0604020202020204" pitchFamily="34" charset="0"/>
            </a:endParaRPr>
          </a:p>
        </p:txBody>
      </p:sp>
    </p:spTree>
  </p:cSld>
  <p:clrMapOvr>
    <a:masterClrMapping/>
  </p:clrMapOvr>
  <p:transition spd="slow" advTm="3000">
    <p:random/>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12/2/2025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t>2025/2/12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t>‹#›</a:t>
            </a:fld>
            <a:endParaRPr lang="zh-CN" altLang="en-US">
              <a:latin typeface="Arial" panose="020B0604020202020204" pitchFamily="34" charset="0"/>
              <a:cs typeface="Arial" panose="020B0604020202020204" pitchFamily="34" charset="0"/>
            </a:endParaRPr>
          </a:p>
        </p:txBody>
      </p:sp>
    </p:spTree>
  </p:cSld>
  <p:clrMapOvr>
    <a:masterClrMapping/>
  </p:clrMapOvr>
  <p:transition>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cSld>
  <p:clrMapOvr>
    <a:masterClrMapping/>
  </p:clrMapOvr>
  <p:transition>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t>2025/2/12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t>‹#›</a:t>
            </a:fld>
            <a:endParaRPr lang="zh-CN" altLang="en-US">
              <a:latin typeface="Arial" panose="020B0604020202020204" pitchFamily="34" charset="0"/>
              <a:cs typeface="Arial" panose="020B0604020202020204" pitchFamily="34" charset="0"/>
            </a:endParaRPr>
          </a:p>
        </p:txBody>
      </p:sp>
    </p:spTree>
  </p:cSld>
  <p:clrMapOvr>
    <a:masterClrMapping/>
  </p:clrMapOvr>
  <p:transition>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12/2/2025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12/2/2025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12/2/2025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12/2/2025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12/2/2025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00"/>
            <a:fld id="{32BF82D2-7A68-459D-A996-9BDDA2518FA4}" type="datetimeFigureOut">
              <a:rPr lang="zh-CN" altLang="en-US" sz="1865" smtClean="0">
                <a:solidFill>
                  <a:prstClr val="black">
                    <a:tint val="75000"/>
                  </a:prstClr>
                </a:solidFill>
              </a:rPr>
              <a:t>2025/2/12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400"/>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00"/>
            <a:fld id="{3E01EE5D-26FB-46D5-A381-ECFB35BF1D34}" type="slidenum">
              <a:rPr lang="zh-CN" altLang="en-US" sz="1865" smtClean="0">
                <a:solidFill>
                  <a:prstClr val="black">
                    <a:tint val="75000"/>
                  </a:prstClr>
                </a:solidFill>
              </a:rPr>
              <a:t>‹#›</a:t>
            </a:fld>
            <a:endParaRPr lang="zh-CN" altLang="en-US" sz="1865">
              <a:solidFill>
                <a:prstClr val="black">
                  <a:tint val="75000"/>
                </a:prstClr>
              </a:solidFill>
            </a:endParaRPr>
          </a:p>
        </p:txBody>
      </p:sp>
    </p:spTree>
  </p:cSld>
  <p:clrMapOvr>
    <a:masterClrMapping/>
  </p:clrMapOvr>
  <p:transition>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sz="1865" smtClean="0"/>
              <a:t>‹#›</a:t>
            </a:fld>
            <a:endParaRPr lang="zh-CN" altLang="en-US" sz="1865"/>
          </a:p>
        </p:txBody>
      </p:sp>
    </p:spTree>
  </p:cSld>
  <p:clrMapOvr>
    <a:masterClrMapping/>
  </p:clrMapOvr>
  <p:transition>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sz="1865" smtClean="0"/>
              <a:t>‹#›</a:t>
            </a:fld>
            <a:endParaRPr lang="zh-CN" altLang="en-US" sz="1865"/>
          </a:p>
        </p:txBody>
      </p:sp>
    </p:spTree>
  </p:cSld>
  <p:clrMapOvr>
    <a:masterClrMapping/>
  </p:clrMapOvr>
  <p:transition>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12/2/2025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sz="1865" smtClean="0"/>
              <a:t>‹#›</a:t>
            </a:fld>
            <a:endParaRPr lang="zh-CN" altLang="en-US" sz="1865"/>
          </a:p>
        </p:txBody>
      </p:sp>
    </p:spTree>
  </p:cSld>
  <p:clrMapOvr>
    <a:masterClrMapping/>
  </p:clrMapOvr>
  <p:transition>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t>2025/2/12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t>‹#›</a:t>
            </a:fld>
            <a:endParaRPr lang="zh-CN" altLang="en-US"/>
          </a:p>
        </p:txBody>
      </p:sp>
    </p:spTree>
  </p:cSld>
  <p:clrMapOvr>
    <a:masterClrMapping/>
  </p:clrMapOvr>
  <p:transition>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t>2025/2/12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t>‹#›</a:t>
            </a:fld>
            <a:endParaRPr lang="zh-CN" altLang="en-US"/>
          </a:p>
        </p:txBody>
      </p:sp>
    </p:spTree>
  </p:cSld>
  <p:clrMapOvr>
    <a:masterClrMapping/>
  </p:clrMapOvr>
  <p:transition>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7" y="273051"/>
            <a:ext cx="10968567" cy="58229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t>‹#›</a:t>
            </a:fld>
            <a:endParaRPr lang="en-US" altLang="en-US"/>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5"/>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5"/>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600" lvl="0" indent="-406400" rtl="0">
              <a:spcBef>
                <a:spcPts val="0"/>
              </a:spcBef>
              <a:spcAft>
                <a:spcPts val="0"/>
              </a:spcAft>
              <a:buClr>
                <a:schemeClr val="accent2"/>
              </a:buClr>
              <a:buSzPts val="1200"/>
              <a:buAutoNum type="arabicPeriod"/>
              <a:defRPr sz="1465">
                <a:solidFill>
                  <a:srgbClr val="434343"/>
                </a:solidFill>
              </a:defRPr>
            </a:lvl1pPr>
            <a:lvl2pPr marL="1219200" lvl="1" indent="-423545" rtl="0">
              <a:lnSpc>
                <a:spcPct val="115000"/>
              </a:lnSpc>
              <a:spcBef>
                <a:spcPts val="0"/>
              </a:spcBef>
              <a:spcAft>
                <a:spcPts val="0"/>
              </a:spcAft>
              <a:buClr>
                <a:srgbClr val="434343"/>
              </a:buClr>
              <a:buSzPts val="1400"/>
              <a:buAutoNum type="alphaLcPeriod"/>
              <a:defRPr>
                <a:solidFill>
                  <a:srgbClr val="434343"/>
                </a:solidFill>
              </a:defRPr>
            </a:lvl2pPr>
            <a:lvl3pPr marL="1828800" lvl="2" indent="-423545" rtl="0">
              <a:lnSpc>
                <a:spcPct val="115000"/>
              </a:lnSpc>
              <a:spcBef>
                <a:spcPts val="2135"/>
              </a:spcBef>
              <a:spcAft>
                <a:spcPts val="0"/>
              </a:spcAft>
              <a:buClr>
                <a:srgbClr val="434343"/>
              </a:buClr>
              <a:buSzPts val="1400"/>
              <a:buAutoNum type="romanLcPeriod"/>
              <a:defRPr>
                <a:solidFill>
                  <a:srgbClr val="434343"/>
                </a:solidFill>
              </a:defRPr>
            </a:lvl3pPr>
            <a:lvl4pPr marL="2438400" lvl="3" indent="-423545" rtl="0">
              <a:lnSpc>
                <a:spcPct val="115000"/>
              </a:lnSpc>
              <a:spcBef>
                <a:spcPts val="2135"/>
              </a:spcBef>
              <a:spcAft>
                <a:spcPts val="0"/>
              </a:spcAft>
              <a:buClr>
                <a:srgbClr val="434343"/>
              </a:buClr>
              <a:buSzPts val="1400"/>
              <a:buAutoNum type="arabicPeriod"/>
              <a:defRPr>
                <a:solidFill>
                  <a:srgbClr val="434343"/>
                </a:solidFill>
              </a:defRPr>
            </a:lvl4pPr>
            <a:lvl5pPr marL="3048000" lvl="4" indent="-423545" rtl="0">
              <a:lnSpc>
                <a:spcPct val="115000"/>
              </a:lnSpc>
              <a:spcBef>
                <a:spcPts val="2135"/>
              </a:spcBef>
              <a:spcAft>
                <a:spcPts val="0"/>
              </a:spcAft>
              <a:buClr>
                <a:srgbClr val="434343"/>
              </a:buClr>
              <a:buSzPts val="1400"/>
              <a:buAutoNum type="alphaLcPeriod"/>
              <a:defRPr>
                <a:solidFill>
                  <a:srgbClr val="434343"/>
                </a:solidFill>
              </a:defRPr>
            </a:lvl5pPr>
            <a:lvl6pPr marL="3657600" lvl="5" indent="-423545" rtl="0">
              <a:lnSpc>
                <a:spcPct val="115000"/>
              </a:lnSpc>
              <a:spcBef>
                <a:spcPts val="2135"/>
              </a:spcBef>
              <a:spcAft>
                <a:spcPts val="0"/>
              </a:spcAft>
              <a:buClr>
                <a:srgbClr val="434343"/>
              </a:buClr>
              <a:buSzPts val="1400"/>
              <a:buAutoNum type="romanLcPeriod"/>
              <a:defRPr>
                <a:solidFill>
                  <a:srgbClr val="434343"/>
                </a:solidFill>
              </a:defRPr>
            </a:lvl6pPr>
            <a:lvl7pPr marL="4267200" lvl="6" indent="-423545" rtl="0">
              <a:lnSpc>
                <a:spcPct val="115000"/>
              </a:lnSpc>
              <a:spcBef>
                <a:spcPts val="2135"/>
              </a:spcBef>
              <a:spcAft>
                <a:spcPts val="0"/>
              </a:spcAft>
              <a:buClr>
                <a:srgbClr val="434343"/>
              </a:buClr>
              <a:buSzPts val="1400"/>
              <a:buAutoNum type="arabicPeriod"/>
              <a:defRPr>
                <a:solidFill>
                  <a:srgbClr val="434343"/>
                </a:solidFill>
              </a:defRPr>
            </a:lvl7pPr>
            <a:lvl8pPr marL="4876800" lvl="7" indent="-423545" rtl="0">
              <a:lnSpc>
                <a:spcPct val="115000"/>
              </a:lnSpc>
              <a:spcBef>
                <a:spcPts val="2135"/>
              </a:spcBef>
              <a:spcAft>
                <a:spcPts val="0"/>
              </a:spcAft>
              <a:buClr>
                <a:srgbClr val="434343"/>
              </a:buClr>
              <a:buSzPts val="1400"/>
              <a:buAutoNum type="alphaLcPeriod"/>
              <a:defRPr>
                <a:solidFill>
                  <a:srgbClr val="434343"/>
                </a:solidFill>
              </a:defRPr>
            </a:lvl8pPr>
            <a:lvl9pPr marL="5486400" lvl="8" indent="-423545" rtl="0">
              <a:lnSpc>
                <a:spcPct val="115000"/>
              </a:lnSpc>
              <a:spcBef>
                <a:spcPts val="2135"/>
              </a:spcBef>
              <a:spcAft>
                <a:spcPts val="2135"/>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00"/>
            <a:fld id="{32BF82D2-7A68-459D-A996-9BDDA2518FA4}" type="datetimeFigureOut">
              <a:rPr lang="zh-CN" altLang="en-US" sz="1865" smtClean="0">
                <a:solidFill>
                  <a:prstClr val="black">
                    <a:tint val="75000"/>
                  </a:prstClr>
                </a:solidFill>
              </a:rPr>
              <a:t>2025/2/12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400"/>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00"/>
            <a:fld id="{3E01EE5D-26FB-46D5-A381-ECFB35BF1D34}" type="slidenum">
              <a:rPr lang="zh-CN" altLang="en-US" sz="1865" smtClean="0">
                <a:solidFill>
                  <a:prstClr val="black">
                    <a:tint val="75000"/>
                  </a:prstClr>
                </a:solidFill>
              </a:rPr>
              <a:t>‹#›</a:t>
            </a:fld>
            <a:endParaRPr lang="zh-CN" altLang="en-US" sz="1865">
              <a:solidFill>
                <a:prstClr val="black">
                  <a:tint val="75000"/>
                </a:prstClr>
              </a:solidFill>
            </a:endParaRPr>
          </a:p>
        </p:txBody>
      </p:sp>
    </p:spTree>
  </p:cSld>
  <p:clrMapOvr>
    <a:masterClrMapping/>
  </p:clrMapOvr>
  <p:transition>
    <p:randomBar dir="vert"/>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sz="1865" smtClean="0"/>
              <a:t>‹#›</a:t>
            </a:fld>
            <a:endParaRPr lang="zh-CN" altLang="en-US" sz="1865"/>
          </a:p>
        </p:txBody>
      </p:sp>
    </p:spTree>
  </p:cSld>
  <p:clrMapOvr>
    <a:masterClrMapping/>
  </p:clrMapOvr>
  <p:transition>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5"/>
              </a:spcBef>
              <a:spcAft>
                <a:spcPts val="0"/>
              </a:spcAft>
              <a:buSzPts val="1400"/>
              <a:buChar char="■"/>
              <a:defRPr/>
            </a:lvl3pPr>
            <a:lvl4pPr lvl="3" algn="ctr" rtl="0">
              <a:lnSpc>
                <a:spcPct val="100000"/>
              </a:lnSpc>
              <a:spcBef>
                <a:spcPts val="2135"/>
              </a:spcBef>
              <a:spcAft>
                <a:spcPts val="0"/>
              </a:spcAft>
              <a:buSzPts val="1400"/>
              <a:buChar char="●"/>
              <a:defRPr/>
            </a:lvl4pPr>
            <a:lvl5pPr lvl="4" algn="ctr" rtl="0">
              <a:lnSpc>
                <a:spcPct val="100000"/>
              </a:lnSpc>
              <a:spcBef>
                <a:spcPts val="2135"/>
              </a:spcBef>
              <a:spcAft>
                <a:spcPts val="0"/>
              </a:spcAft>
              <a:buSzPts val="1400"/>
              <a:buChar char="○"/>
              <a:defRPr/>
            </a:lvl5pPr>
            <a:lvl6pPr lvl="5" algn="ctr" rtl="0">
              <a:lnSpc>
                <a:spcPct val="100000"/>
              </a:lnSpc>
              <a:spcBef>
                <a:spcPts val="2135"/>
              </a:spcBef>
              <a:spcAft>
                <a:spcPts val="0"/>
              </a:spcAft>
              <a:buSzPts val="1400"/>
              <a:buChar char="■"/>
              <a:defRPr/>
            </a:lvl6pPr>
            <a:lvl7pPr lvl="6" algn="ctr" rtl="0">
              <a:lnSpc>
                <a:spcPct val="100000"/>
              </a:lnSpc>
              <a:spcBef>
                <a:spcPts val="2135"/>
              </a:spcBef>
              <a:spcAft>
                <a:spcPts val="0"/>
              </a:spcAft>
              <a:buSzPts val="1400"/>
              <a:buChar char="●"/>
              <a:defRPr/>
            </a:lvl7pPr>
            <a:lvl8pPr lvl="7" algn="ctr" rtl="0">
              <a:lnSpc>
                <a:spcPct val="100000"/>
              </a:lnSpc>
              <a:spcBef>
                <a:spcPts val="2135"/>
              </a:spcBef>
              <a:spcAft>
                <a:spcPts val="0"/>
              </a:spcAft>
              <a:buSzPts val="1400"/>
              <a:buChar char="○"/>
              <a:defRPr/>
            </a:lvl8pPr>
            <a:lvl9pPr lvl="8" algn="ctr" rtl="0">
              <a:lnSpc>
                <a:spcPct val="100000"/>
              </a:lnSpc>
              <a:spcBef>
                <a:spcPts val="2135"/>
              </a:spcBef>
              <a:spcAft>
                <a:spcPts val="2135"/>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sz="1865" smtClean="0"/>
              <a:t>‹#›</a:t>
            </a:fld>
            <a:endParaRPr lang="zh-CN" altLang="en-US" sz="1865"/>
          </a:p>
        </p:txBody>
      </p:sp>
    </p:spTree>
  </p:cSld>
  <p:clrMapOvr>
    <a:masterClrMapping/>
  </p:clrMapOvr>
  <p:transition>
    <p:randomBar dir="vert"/>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sz="1865"/>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sz="1865" smtClean="0"/>
              <a:t>‹#›</a:t>
            </a:fld>
            <a:endParaRPr lang="zh-CN" altLang="en-US" sz="1865"/>
          </a:p>
        </p:txBody>
      </p:sp>
    </p:spTree>
  </p:cSld>
  <p:clrMapOvr>
    <a:masterClrMapping/>
  </p:clrMapOvr>
  <p:transition>
    <p:randomBar dir="vert"/>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sz="1865" smtClean="0"/>
              <a:t>2025/2/12</a:t>
            </a:fld>
            <a:endParaRPr lang="zh-CN" altLang="en-US" sz="1865"/>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400">
              <a:defRPr/>
            </a:pPr>
            <a:endParaRPr lang="zh-CN" altLang="en-US" sz="1865"/>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sz="1865" smtClean="0"/>
              <a:t>‹#›</a:t>
            </a:fld>
            <a:endParaRPr lang="zh-CN" altLang="en-US" sz="1865"/>
          </a:p>
        </p:txBody>
      </p:sp>
    </p:spTree>
  </p:cSld>
  <p:clrMapOvr>
    <a:masterClrMapping/>
  </p:clrMapOvr>
  <p:transition>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5"/>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cSld>
  <p:clrMapOvr>
    <a:masterClrMapping/>
  </p:clrMapOvr>
  <p:transition>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t>2025/2/12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t>‹#›</a:t>
            </a:fld>
            <a:endParaRPr lang="zh-CN" altLang="en-US"/>
          </a:p>
        </p:txBody>
      </p:sp>
    </p:spTree>
  </p:cSld>
  <p:clrMapOvr>
    <a:masterClrMapping/>
  </p:clrMapOvr>
  <p:transition>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t>‹#›</a:t>
            </a:fld>
            <a:endParaRPr lang="zh-CN" altLang="en-US"/>
          </a:p>
        </p:txBody>
      </p:sp>
    </p:spTree>
  </p:cSld>
  <p:clrMapOvr>
    <a:masterClrMapping/>
  </p:clrMapOvr>
  <p:transition>
    <p:randomBar dir="vert"/>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t>‹#›</a:t>
            </a:fld>
            <a:endParaRPr lang="zh-CN" altLang="en-US"/>
          </a:p>
        </p:txBody>
      </p:sp>
    </p:spTree>
  </p:cSld>
  <p:clrMapOvr>
    <a:masterClrMapping/>
  </p:clrMapOvr>
  <p:transition>
    <p:randomBar dir="vert"/>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t>‹#›</a:t>
            </a:fld>
            <a:endParaRPr lang="zh-CN" altLang="en-US"/>
          </a:p>
        </p:txBody>
      </p:sp>
    </p:spTree>
  </p:cSld>
  <p:clrMapOvr>
    <a:masterClrMapping/>
  </p:clrMapOvr>
  <p:transition>
    <p:randomBar dir="vert"/>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t>‹#›</a:t>
            </a:fld>
            <a:endParaRPr lang="zh-CN" altLang="en-US"/>
          </a:p>
        </p:txBody>
      </p:sp>
    </p:spTree>
  </p:cSld>
  <p:clrMapOvr>
    <a:masterClrMapping/>
  </p:clrMapOvr>
  <p:transition>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t>‹#›</a:t>
            </a:fld>
            <a:endParaRPr lang="zh-CN" altLang="en-US"/>
          </a:p>
        </p:txBody>
      </p:sp>
    </p:spTree>
  </p:cSld>
  <p:clrMapOvr>
    <a:masterClrMapping/>
  </p:clrMapOvr>
  <p:transition>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t>‹#›</a:t>
            </a:fld>
            <a:endParaRPr lang="zh-CN" altLang="en-US"/>
          </a:p>
        </p:txBody>
      </p:sp>
    </p:spTree>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r" rtl="0">
              <a:lnSpc>
                <a:spcPct val="100000"/>
              </a:lnSpc>
              <a:spcBef>
                <a:spcPts val="0"/>
              </a:spcBef>
              <a:spcAft>
                <a:spcPts val="0"/>
              </a:spcAft>
              <a:buSzPts val="1400"/>
              <a:buNone/>
              <a:defRPr/>
            </a:lvl2pPr>
            <a:lvl3pPr lvl="2" algn="r" rtl="0">
              <a:lnSpc>
                <a:spcPct val="100000"/>
              </a:lnSpc>
              <a:spcBef>
                <a:spcPts val="2135"/>
              </a:spcBef>
              <a:spcAft>
                <a:spcPts val="0"/>
              </a:spcAft>
              <a:buSzPts val="1400"/>
              <a:buNone/>
              <a:defRPr/>
            </a:lvl3pPr>
            <a:lvl4pPr lvl="3" algn="r" rtl="0">
              <a:lnSpc>
                <a:spcPct val="100000"/>
              </a:lnSpc>
              <a:spcBef>
                <a:spcPts val="2135"/>
              </a:spcBef>
              <a:spcAft>
                <a:spcPts val="0"/>
              </a:spcAft>
              <a:buSzPts val="1400"/>
              <a:buNone/>
              <a:defRPr/>
            </a:lvl4pPr>
            <a:lvl5pPr lvl="4" algn="r" rtl="0">
              <a:lnSpc>
                <a:spcPct val="100000"/>
              </a:lnSpc>
              <a:spcBef>
                <a:spcPts val="2135"/>
              </a:spcBef>
              <a:spcAft>
                <a:spcPts val="0"/>
              </a:spcAft>
              <a:buSzPts val="1400"/>
              <a:buNone/>
              <a:defRPr/>
            </a:lvl5pPr>
            <a:lvl6pPr lvl="5" algn="r" rtl="0">
              <a:lnSpc>
                <a:spcPct val="100000"/>
              </a:lnSpc>
              <a:spcBef>
                <a:spcPts val="2135"/>
              </a:spcBef>
              <a:spcAft>
                <a:spcPts val="0"/>
              </a:spcAft>
              <a:buSzPts val="1400"/>
              <a:buNone/>
              <a:defRPr/>
            </a:lvl6pPr>
            <a:lvl7pPr lvl="6" algn="r" rtl="0">
              <a:lnSpc>
                <a:spcPct val="100000"/>
              </a:lnSpc>
              <a:spcBef>
                <a:spcPts val="2135"/>
              </a:spcBef>
              <a:spcAft>
                <a:spcPts val="0"/>
              </a:spcAft>
              <a:buSzPts val="1400"/>
              <a:buNone/>
              <a:defRPr/>
            </a:lvl7pPr>
            <a:lvl8pPr lvl="7" algn="r" rtl="0">
              <a:lnSpc>
                <a:spcPct val="100000"/>
              </a:lnSpc>
              <a:spcBef>
                <a:spcPts val="2135"/>
              </a:spcBef>
              <a:spcAft>
                <a:spcPts val="0"/>
              </a:spcAft>
              <a:buSzPts val="1400"/>
              <a:buNone/>
              <a:defRPr/>
            </a:lvl8pPr>
            <a:lvl9pPr lvl="8" algn="r" rtl="0">
              <a:lnSpc>
                <a:spcPct val="100000"/>
              </a:lnSpc>
              <a:spcBef>
                <a:spcPts val="2135"/>
              </a:spcBef>
              <a:spcAft>
                <a:spcPts val="2135"/>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r" rtl="0">
              <a:lnSpc>
                <a:spcPct val="100000"/>
              </a:lnSpc>
              <a:spcBef>
                <a:spcPts val="0"/>
              </a:spcBef>
              <a:spcAft>
                <a:spcPts val="0"/>
              </a:spcAft>
              <a:buSzPts val="1400"/>
              <a:buNone/>
              <a:defRPr/>
            </a:lvl2pPr>
            <a:lvl3pPr lvl="2" algn="r" rtl="0">
              <a:lnSpc>
                <a:spcPct val="100000"/>
              </a:lnSpc>
              <a:spcBef>
                <a:spcPts val="2135"/>
              </a:spcBef>
              <a:spcAft>
                <a:spcPts val="0"/>
              </a:spcAft>
              <a:buSzPts val="1400"/>
              <a:buNone/>
              <a:defRPr/>
            </a:lvl3pPr>
            <a:lvl4pPr lvl="3" algn="r" rtl="0">
              <a:lnSpc>
                <a:spcPct val="100000"/>
              </a:lnSpc>
              <a:spcBef>
                <a:spcPts val="2135"/>
              </a:spcBef>
              <a:spcAft>
                <a:spcPts val="0"/>
              </a:spcAft>
              <a:buSzPts val="1400"/>
              <a:buNone/>
              <a:defRPr/>
            </a:lvl4pPr>
            <a:lvl5pPr lvl="4" algn="r" rtl="0">
              <a:lnSpc>
                <a:spcPct val="100000"/>
              </a:lnSpc>
              <a:spcBef>
                <a:spcPts val="2135"/>
              </a:spcBef>
              <a:spcAft>
                <a:spcPts val="0"/>
              </a:spcAft>
              <a:buSzPts val="1400"/>
              <a:buNone/>
              <a:defRPr/>
            </a:lvl5pPr>
            <a:lvl6pPr lvl="5" algn="r" rtl="0">
              <a:lnSpc>
                <a:spcPct val="100000"/>
              </a:lnSpc>
              <a:spcBef>
                <a:spcPts val="2135"/>
              </a:spcBef>
              <a:spcAft>
                <a:spcPts val="0"/>
              </a:spcAft>
              <a:buSzPts val="1400"/>
              <a:buNone/>
              <a:defRPr/>
            </a:lvl6pPr>
            <a:lvl7pPr lvl="6" algn="r" rtl="0">
              <a:lnSpc>
                <a:spcPct val="100000"/>
              </a:lnSpc>
              <a:spcBef>
                <a:spcPts val="2135"/>
              </a:spcBef>
              <a:spcAft>
                <a:spcPts val="0"/>
              </a:spcAft>
              <a:buSzPts val="1400"/>
              <a:buNone/>
              <a:defRPr/>
            </a:lvl7pPr>
            <a:lvl8pPr lvl="7" algn="r" rtl="0">
              <a:lnSpc>
                <a:spcPct val="100000"/>
              </a:lnSpc>
              <a:spcBef>
                <a:spcPts val="2135"/>
              </a:spcBef>
              <a:spcAft>
                <a:spcPts val="0"/>
              </a:spcAft>
              <a:buSzPts val="1400"/>
              <a:buNone/>
              <a:defRPr/>
            </a:lvl8pPr>
            <a:lvl9pPr lvl="8" algn="r" rtl="0">
              <a:lnSpc>
                <a:spcPct val="100000"/>
              </a:lnSpc>
              <a:spcBef>
                <a:spcPts val="2135"/>
              </a:spcBef>
              <a:spcAft>
                <a:spcPts val="2135"/>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t>‹#›</a:t>
            </a:fld>
            <a:endParaRPr lang="zh-CN" altLang="en-US"/>
          </a:p>
        </p:txBody>
      </p:sp>
    </p:spTree>
  </p:cSld>
  <p:clrMapOvr>
    <a:masterClrMapping/>
  </p:clrMapOvr>
  <p:transition>
    <p:randomBar dir="ver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t>‹#›</a:t>
            </a:fld>
            <a:endParaRPr lang="zh-CN" altLang="en-US"/>
          </a:p>
        </p:txBody>
      </p:sp>
    </p:spTree>
  </p:cSld>
  <p:clrMapOvr>
    <a:masterClrMapping/>
  </p:clrMapOvr>
  <p:transition>
    <p:randomBar dir="vert"/>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PTMON slide">
    <p:spTree>
      <p:nvGrpSpPr>
        <p:cNvPr id="1" name=""/>
        <p:cNvGrpSpPr/>
        <p:nvPr/>
      </p:nvGrpSpPr>
      <p:grpSpPr>
        <a:xfrm>
          <a:off x="0" y="0"/>
          <a:ext cx="0" cy="0"/>
          <a:chOff x="0" y="0"/>
          <a:chExt cx="0" cy="0"/>
        </a:xfrm>
      </p:grpSpPr>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cSld>
  <p:clrMapOvr>
    <a:masterClrMapping/>
  </p:clrMapOvr>
  <p:transition>
    <p:randomBar dir="ver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t>‹#›</a:t>
            </a:fld>
            <a:endParaRPr lang="zh-CN" altLang="en-US"/>
          </a:p>
        </p:txBody>
      </p:sp>
    </p:spTree>
  </p:cSld>
  <p:clrMapOvr>
    <a:masterClrMapping/>
  </p:clrMapOvr>
  <p:transition>
    <p:randomBar dir="vert"/>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t>‹#›</a:t>
            </a:fld>
            <a:endParaRPr lang="zh-CN" altLang="en-US"/>
          </a:p>
        </p:txBody>
      </p:sp>
    </p:spTree>
  </p:cSld>
  <p:clrMapOvr>
    <a:masterClrMapping/>
  </p:clrMapOvr>
  <p:transition>
    <p:randomBar dir="vert"/>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t>‹#›</a:t>
            </a:fld>
            <a:endParaRPr lang="zh-CN" altLang="en-US"/>
          </a:p>
        </p:txBody>
      </p:sp>
    </p:spTree>
  </p:cSld>
  <p:clrMapOvr>
    <a:masterClrMapping/>
  </p:clrMapOvr>
  <p:transition>
    <p:randomBar dir="vert"/>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t>‹#›</a:t>
            </a:fld>
            <a:endParaRPr lang="zh-CN" altLang="en-US"/>
          </a:p>
        </p:txBody>
      </p:sp>
    </p:spTree>
  </p:cSld>
  <p:clrMapOvr>
    <a:masterClrMapping/>
  </p:clrMapOvr>
  <p:transition>
    <p:randomBar dir="vert"/>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t>‹#›</a:t>
            </a:fld>
            <a:endParaRPr lang="zh-CN" altLang="en-US"/>
          </a:p>
        </p:txBody>
      </p:sp>
    </p:spTree>
  </p:cSld>
  <p:clrMapOvr>
    <a:masterClrMapping/>
  </p:clrMapOvr>
  <p:transition>
    <p:randomBar dir="ver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t>2025/2/12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t>‹#›</a:t>
            </a:fld>
            <a:endParaRPr lang="zh-CN" altLang="en-US">
              <a:solidFill>
                <a:srgbClr val="5F5F5F"/>
              </a:solidFill>
            </a:endParaRPr>
          </a:p>
        </p:txBody>
      </p:sp>
    </p:spTree>
  </p:cSld>
  <p:clrMapOvr>
    <a:masterClrMapping/>
  </p:clrMapOvr>
  <p:transition>
    <p:randomBar dir="ver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t>‹#›</a:t>
            </a:fld>
            <a:endParaRPr lang="zh-CN" altLang="en-US"/>
          </a:p>
        </p:txBody>
      </p:sp>
    </p:spTree>
  </p:cSld>
  <p:clrMapOvr>
    <a:masterClrMapping/>
  </p:clrMapOvr>
  <p:transition>
    <p:randomBar dir="ver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Bar dir="vert"/>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t>‹#›</a:t>
            </a:fld>
            <a:endParaRPr lang="zh-CN" altLang="en-US"/>
          </a:p>
        </p:txBody>
      </p:sp>
    </p:spTree>
  </p:cSld>
  <p:clrMapOvr>
    <a:masterClrMapping/>
  </p:clrMapOvr>
  <p:transition>
    <p:randomBar dir="vert"/>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t>‹#›</a:t>
            </a:fld>
            <a:endParaRPr lang="zh-CN" altLang="en-US"/>
          </a:p>
        </p:txBody>
      </p:sp>
    </p:spTree>
  </p:cSld>
  <p:clrMapOvr>
    <a:masterClrMapping/>
  </p:clrMapOvr>
  <p:transition>
    <p:randomBar dir="vert"/>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t>2025/2/12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t>‹#›</a:t>
            </a:fld>
            <a:endParaRPr lang="zh-CN" altLang="en-US"/>
          </a:p>
        </p:txBody>
      </p:sp>
    </p:spTree>
  </p:cSld>
  <p:clrMapOvr>
    <a:masterClrMapping/>
  </p:clrMapOvr>
  <p:transition>
    <p:randomBar dir="vert"/>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t>2025/2/12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t>‹#›</a:t>
            </a:fld>
            <a:endParaRPr lang="zh-CN" altLang="en-US"/>
          </a:p>
        </p:txBody>
      </p:sp>
    </p:spTree>
  </p:cSld>
  <p:clrMapOvr>
    <a:masterClrMapping/>
  </p:clrMapOvr>
  <p:transition>
    <p:randomBar dir="vert"/>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00"/>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t>2025/2/12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t>‹#›</a:t>
            </a:fld>
            <a:endParaRPr lang="zh-CN" altLang="en-US"/>
          </a:p>
        </p:txBody>
      </p:sp>
    </p:spTree>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t>2025/2/12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t>‹#›</a:t>
            </a:fld>
            <a:endParaRPr lang="zh-CN" altLang="en-US"/>
          </a:p>
        </p:txBody>
      </p:sp>
    </p:spTree>
  </p:cSld>
  <p:clrMapOvr>
    <a:masterClrMapping/>
  </p:clrMapOvr>
  <p:transition spd="slow" advTm="3000">
    <p:random/>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cSld>
  <p:clrMapOvr>
    <a:masterClrMapping/>
  </p:clrMapOvr>
  <p:transition>
    <p:randomBar dir="vert"/>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t>2025/2/12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t>‹#›</a:t>
            </a:fld>
            <a:endParaRPr lang="zh-CN" altLang="en-US"/>
          </a:p>
        </p:txBody>
      </p:sp>
    </p:spTree>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srcRect/>
          <a:stretch>
            <a:fillRect/>
          </a:stretch>
        </p:blipFill>
        <p:spPr>
          <a:xfrm>
            <a:off x="339234" y="268151"/>
            <a:ext cx="11513532" cy="63217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t>12/2/2025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t>12/2/2025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t>12/2/2025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t>12/2/2025</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t>12/2/2025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t>12/2/2025</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t>12/2/2025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t>12/2/2025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t>12/2/2025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t>12/2/2025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t>‹#›</a:t>
            </a:fld>
            <a:endParaRPr lang="en-US" dirty="0">
              <a:solidFill>
                <a:prstClr val="black">
                  <a:tint val="75000"/>
                </a:prstClr>
              </a:solidFill>
            </a:endParaRPr>
          </a:p>
        </p:txBody>
      </p:sp>
    </p:spTree>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anose="020B0604020202020204"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anose="020B0604020202020204" pitchFamily="34" charset="0"/>
              </a:defRPr>
            </a:lvl1pPr>
          </a:lstStyle>
          <a:p>
            <a:pPr lvl="0"/>
            <a:r>
              <a:rPr lang="en-US" altLang="ko-KR"/>
              <a:t>Edit Master text styles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5"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5" dirty="0">
              <a:solidFill>
                <a:prstClr val="white"/>
              </a:solidFill>
              <a:sym typeface="Arial" panose="020B0604020202020204" pitchFamily="34" charset="0"/>
            </a:endParaRPr>
          </a:p>
        </p:txBody>
      </p:sp>
      <p:grpSp>
        <p:nvGrpSpPr>
          <p:cNvPr id="6" name="Group 8"/>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5"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5" dirty="0">
                <a:solidFill>
                  <a:prstClr val="white"/>
                </a:solidFill>
                <a:sym typeface="Arial" panose="020B0604020202020204" pitchFamily="34" charset="0"/>
              </a:endParaRPr>
            </a:p>
          </p:txBody>
        </p:sp>
        <p:grpSp>
          <p:nvGrpSpPr>
            <p:cNvPr id="9" name="Group 11"/>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5"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5"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anose="020B0604020202020204"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5" b="0" baseline="0">
                <a:solidFill>
                  <a:schemeClr val="accent1"/>
                </a:solidFill>
                <a:latin typeface="+mn-lt"/>
                <a:cs typeface="Arial" panose="020B0604020202020204" pitchFamily="34" charset="0"/>
              </a:defRPr>
            </a:lvl1pPr>
          </a:lstStyle>
          <a:p>
            <a:pPr lvl="0"/>
            <a:r>
              <a:rPr lang="en-US" altLang="ko-KR"/>
              <a:t>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theme" Target="../theme/theme7.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41" Type="http://schemas.openxmlformats.org/officeDocument/2006/relationships/slideLayout" Target="../slideLayouts/slideLayout11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238.xml"/><Relationship Id="rId299" Type="http://schemas.openxmlformats.org/officeDocument/2006/relationships/slideLayout" Target="../slideLayouts/slideLayout420.xml"/><Relationship Id="rId21" Type="http://schemas.openxmlformats.org/officeDocument/2006/relationships/slideLayout" Target="../slideLayouts/slideLayout142.xml"/><Relationship Id="rId63" Type="http://schemas.openxmlformats.org/officeDocument/2006/relationships/slideLayout" Target="../slideLayouts/slideLayout184.xml"/><Relationship Id="rId159" Type="http://schemas.openxmlformats.org/officeDocument/2006/relationships/slideLayout" Target="../slideLayouts/slideLayout280.xml"/><Relationship Id="rId324" Type="http://schemas.openxmlformats.org/officeDocument/2006/relationships/slideLayout" Target="../slideLayouts/slideLayout445.xml"/><Relationship Id="rId366" Type="http://schemas.openxmlformats.org/officeDocument/2006/relationships/slideLayout" Target="../slideLayouts/slideLayout487.xml"/><Relationship Id="rId531" Type="http://schemas.openxmlformats.org/officeDocument/2006/relationships/slideLayout" Target="../slideLayouts/slideLayout652.xml"/><Relationship Id="rId170" Type="http://schemas.openxmlformats.org/officeDocument/2006/relationships/slideLayout" Target="../slideLayouts/slideLayout291.xml"/><Relationship Id="rId226" Type="http://schemas.openxmlformats.org/officeDocument/2006/relationships/slideLayout" Target="../slideLayouts/slideLayout347.xml"/><Relationship Id="rId433" Type="http://schemas.openxmlformats.org/officeDocument/2006/relationships/slideLayout" Target="../slideLayouts/slideLayout554.xml"/><Relationship Id="rId268" Type="http://schemas.openxmlformats.org/officeDocument/2006/relationships/slideLayout" Target="../slideLayouts/slideLayout389.xml"/><Relationship Id="rId475" Type="http://schemas.openxmlformats.org/officeDocument/2006/relationships/slideLayout" Target="../slideLayouts/slideLayout596.xml"/><Relationship Id="rId32" Type="http://schemas.openxmlformats.org/officeDocument/2006/relationships/slideLayout" Target="../slideLayouts/slideLayout153.xml"/><Relationship Id="rId74" Type="http://schemas.openxmlformats.org/officeDocument/2006/relationships/slideLayout" Target="../slideLayouts/slideLayout195.xml"/><Relationship Id="rId128" Type="http://schemas.openxmlformats.org/officeDocument/2006/relationships/slideLayout" Target="../slideLayouts/slideLayout249.xml"/><Relationship Id="rId335" Type="http://schemas.openxmlformats.org/officeDocument/2006/relationships/slideLayout" Target="../slideLayouts/slideLayout456.xml"/><Relationship Id="rId377" Type="http://schemas.openxmlformats.org/officeDocument/2006/relationships/slideLayout" Target="../slideLayouts/slideLayout498.xml"/><Relationship Id="rId500" Type="http://schemas.openxmlformats.org/officeDocument/2006/relationships/slideLayout" Target="../slideLayouts/slideLayout621.xml"/><Relationship Id="rId542" Type="http://schemas.openxmlformats.org/officeDocument/2006/relationships/slideLayout" Target="../slideLayouts/slideLayout663.xml"/><Relationship Id="rId5" Type="http://schemas.openxmlformats.org/officeDocument/2006/relationships/slideLayout" Target="../slideLayouts/slideLayout126.xml"/><Relationship Id="rId181" Type="http://schemas.openxmlformats.org/officeDocument/2006/relationships/slideLayout" Target="../slideLayouts/slideLayout302.xml"/><Relationship Id="rId237" Type="http://schemas.openxmlformats.org/officeDocument/2006/relationships/slideLayout" Target="../slideLayouts/slideLayout358.xml"/><Relationship Id="rId402" Type="http://schemas.openxmlformats.org/officeDocument/2006/relationships/slideLayout" Target="../slideLayouts/slideLayout523.xml"/><Relationship Id="rId279" Type="http://schemas.openxmlformats.org/officeDocument/2006/relationships/slideLayout" Target="../slideLayouts/slideLayout400.xml"/><Relationship Id="rId444" Type="http://schemas.openxmlformats.org/officeDocument/2006/relationships/slideLayout" Target="../slideLayouts/slideLayout565.xml"/><Relationship Id="rId486" Type="http://schemas.openxmlformats.org/officeDocument/2006/relationships/slideLayout" Target="../slideLayouts/slideLayout607.xml"/><Relationship Id="rId43" Type="http://schemas.openxmlformats.org/officeDocument/2006/relationships/slideLayout" Target="../slideLayouts/slideLayout164.xml"/><Relationship Id="rId139" Type="http://schemas.openxmlformats.org/officeDocument/2006/relationships/slideLayout" Target="../slideLayouts/slideLayout260.xml"/><Relationship Id="rId290" Type="http://schemas.openxmlformats.org/officeDocument/2006/relationships/slideLayout" Target="../slideLayouts/slideLayout411.xml"/><Relationship Id="rId304" Type="http://schemas.openxmlformats.org/officeDocument/2006/relationships/slideLayout" Target="../slideLayouts/slideLayout425.xml"/><Relationship Id="rId346" Type="http://schemas.openxmlformats.org/officeDocument/2006/relationships/slideLayout" Target="../slideLayouts/slideLayout467.xml"/><Relationship Id="rId388" Type="http://schemas.openxmlformats.org/officeDocument/2006/relationships/slideLayout" Target="../slideLayouts/slideLayout509.xml"/><Relationship Id="rId511" Type="http://schemas.openxmlformats.org/officeDocument/2006/relationships/slideLayout" Target="../slideLayouts/slideLayout632.xml"/><Relationship Id="rId85" Type="http://schemas.openxmlformats.org/officeDocument/2006/relationships/slideLayout" Target="../slideLayouts/slideLayout206.xml"/><Relationship Id="rId150" Type="http://schemas.openxmlformats.org/officeDocument/2006/relationships/slideLayout" Target="../slideLayouts/slideLayout271.xml"/><Relationship Id="rId192" Type="http://schemas.openxmlformats.org/officeDocument/2006/relationships/slideLayout" Target="../slideLayouts/slideLayout313.xml"/><Relationship Id="rId206" Type="http://schemas.openxmlformats.org/officeDocument/2006/relationships/slideLayout" Target="../slideLayouts/slideLayout327.xml"/><Relationship Id="rId413" Type="http://schemas.openxmlformats.org/officeDocument/2006/relationships/slideLayout" Target="../slideLayouts/slideLayout534.xml"/><Relationship Id="rId248" Type="http://schemas.openxmlformats.org/officeDocument/2006/relationships/slideLayout" Target="../slideLayouts/slideLayout369.xml"/><Relationship Id="rId455" Type="http://schemas.openxmlformats.org/officeDocument/2006/relationships/slideLayout" Target="../slideLayouts/slideLayout576.xml"/><Relationship Id="rId497" Type="http://schemas.openxmlformats.org/officeDocument/2006/relationships/slideLayout" Target="../slideLayouts/slideLayout618.xml"/><Relationship Id="rId12" Type="http://schemas.openxmlformats.org/officeDocument/2006/relationships/slideLayout" Target="../slideLayouts/slideLayout133.xml"/><Relationship Id="rId108" Type="http://schemas.openxmlformats.org/officeDocument/2006/relationships/slideLayout" Target="../slideLayouts/slideLayout229.xml"/><Relationship Id="rId315" Type="http://schemas.openxmlformats.org/officeDocument/2006/relationships/slideLayout" Target="../slideLayouts/slideLayout436.xml"/><Relationship Id="rId357" Type="http://schemas.openxmlformats.org/officeDocument/2006/relationships/slideLayout" Target="../slideLayouts/slideLayout478.xml"/><Relationship Id="rId522" Type="http://schemas.openxmlformats.org/officeDocument/2006/relationships/slideLayout" Target="../slideLayouts/slideLayout643.xml"/><Relationship Id="rId54" Type="http://schemas.openxmlformats.org/officeDocument/2006/relationships/slideLayout" Target="../slideLayouts/slideLayout175.xml"/><Relationship Id="rId96" Type="http://schemas.openxmlformats.org/officeDocument/2006/relationships/slideLayout" Target="../slideLayouts/slideLayout217.xml"/><Relationship Id="rId161" Type="http://schemas.openxmlformats.org/officeDocument/2006/relationships/slideLayout" Target="../slideLayouts/slideLayout282.xml"/><Relationship Id="rId217" Type="http://schemas.openxmlformats.org/officeDocument/2006/relationships/slideLayout" Target="../slideLayouts/slideLayout338.xml"/><Relationship Id="rId399" Type="http://schemas.openxmlformats.org/officeDocument/2006/relationships/slideLayout" Target="../slideLayouts/slideLayout520.xml"/><Relationship Id="rId259" Type="http://schemas.openxmlformats.org/officeDocument/2006/relationships/slideLayout" Target="../slideLayouts/slideLayout380.xml"/><Relationship Id="rId424" Type="http://schemas.openxmlformats.org/officeDocument/2006/relationships/slideLayout" Target="../slideLayouts/slideLayout545.xml"/><Relationship Id="rId466" Type="http://schemas.openxmlformats.org/officeDocument/2006/relationships/slideLayout" Target="../slideLayouts/slideLayout587.xml"/><Relationship Id="rId23" Type="http://schemas.openxmlformats.org/officeDocument/2006/relationships/slideLayout" Target="../slideLayouts/slideLayout144.xml"/><Relationship Id="rId119" Type="http://schemas.openxmlformats.org/officeDocument/2006/relationships/slideLayout" Target="../slideLayouts/slideLayout240.xml"/><Relationship Id="rId270" Type="http://schemas.openxmlformats.org/officeDocument/2006/relationships/slideLayout" Target="../slideLayouts/slideLayout391.xml"/><Relationship Id="rId326" Type="http://schemas.openxmlformats.org/officeDocument/2006/relationships/slideLayout" Target="../slideLayouts/slideLayout447.xml"/><Relationship Id="rId533" Type="http://schemas.openxmlformats.org/officeDocument/2006/relationships/slideLayout" Target="../slideLayouts/slideLayout654.xml"/><Relationship Id="rId65" Type="http://schemas.openxmlformats.org/officeDocument/2006/relationships/slideLayout" Target="../slideLayouts/slideLayout186.xml"/><Relationship Id="rId130" Type="http://schemas.openxmlformats.org/officeDocument/2006/relationships/slideLayout" Target="../slideLayouts/slideLayout251.xml"/><Relationship Id="rId368" Type="http://schemas.openxmlformats.org/officeDocument/2006/relationships/slideLayout" Target="../slideLayouts/slideLayout489.xml"/><Relationship Id="rId172" Type="http://schemas.openxmlformats.org/officeDocument/2006/relationships/slideLayout" Target="../slideLayouts/slideLayout293.xml"/><Relationship Id="rId228" Type="http://schemas.openxmlformats.org/officeDocument/2006/relationships/slideLayout" Target="../slideLayouts/slideLayout349.xml"/><Relationship Id="rId435" Type="http://schemas.openxmlformats.org/officeDocument/2006/relationships/slideLayout" Target="../slideLayouts/slideLayout556.xml"/><Relationship Id="rId477" Type="http://schemas.openxmlformats.org/officeDocument/2006/relationships/slideLayout" Target="../slideLayouts/slideLayout598.xml"/><Relationship Id="rId281" Type="http://schemas.openxmlformats.org/officeDocument/2006/relationships/slideLayout" Target="../slideLayouts/slideLayout402.xml"/><Relationship Id="rId337" Type="http://schemas.openxmlformats.org/officeDocument/2006/relationships/slideLayout" Target="../slideLayouts/slideLayout458.xml"/><Relationship Id="rId502" Type="http://schemas.openxmlformats.org/officeDocument/2006/relationships/slideLayout" Target="../slideLayouts/slideLayout623.xml"/><Relationship Id="rId34" Type="http://schemas.openxmlformats.org/officeDocument/2006/relationships/slideLayout" Target="../slideLayouts/slideLayout155.xml"/><Relationship Id="rId76" Type="http://schemas.openxmlformats.org/officeDocument/2006/relationships/slideLayout" Target="../slideLayouts/slideLayout197.xml"/><Relationship Id="rId141" Type="http://schemas.openxmlformats.org/officeDocument/2006/relationships/slideLayout" Target="../slideLayouts/slideLayout262.xml"/><Relationship Id="rId379" Type="http://schemas.openxmlformats.org/officeDocument/2006/relationships/slideLayout" Target="../slideLayouts/slideLayout500.xml"/><Relationship Id="rId544" Type="http://schemas.openxmlformats.org/officeDocument/2006/relationships/slideLayout" Target="../slideLayouts/slideLayout665.xml"/><Relationship Id="rId7" Type="http://schemas.openxmlformats.org/officeDocument/2006/relationships/slideLayout" Target="../slideLayouts/slideLayout128.xml"/><Relationship Id="rId183" Type="http://schemas.openxmlformats.org/officeDocument/2006/relationships/slideLayout" Target="../slideLayouts/slideLayout304.xml"/><Relationship Id="rId239" Type="http://schemas.openxmlformats.org/officeDocument/2006/relationships/slideLayout" Target="../slideLayouts/slideLayout360.xml"/><Relationship Id="rId390" Type="http://schemas.openxmlformats.org/officeDocument/2006/relationships/slideLayout" Target="../slideLayouts/slideLayout511.xml"/><Relationship Id="rId404" Type="http://schemas.openxmlformats.org/officeDocument/2006/relationships/slideLayout" Target="../slideLayouts/slideLayout525.xml"/><Relationship Id="rId446" Type="http://schemas.openxmlformats.org/officeDocument/2006/relationships/slideLayout" Target="../slideLayouts/slideLayout567.xml"/><Relationship Id="rId250" Type="http://schemas.openxmlformats.org/officeDocument/2006/relationships/slideLayout" Target="../slideLayouts/slideLayout371.xml"/><Relationship Id="rId292" Type="http://schemas.openxmlformats.org/officeDocument/2006/relationships/slideLayout" Target="../slideLayouts/slideLayout413.xml"/><Relationship Id="rId306" Type="http://schemas.openxmlformats.org/officeDocument/2006/relationships/slideLayout" Target="../slideLayouts/slideLayout427.xml"/><Relationship Id="rId488" Type="http://schemas.openxmlformats.org/officeDocument/2006/relationships/slideLayout" Target="../slideLayouts/slideLayout609.xml"/><Relationship Id="rId45" Type="http://schemas.openxmlformats.org/officeDocument/2006/relationships/slideLayout" Target="../slideLayouts/slideLayout166.xml"/><Relationship Id="rId87" Type="http://schemas.openxmlformats.org/officeDocument/2006/relationships/slideLayout" Target="../slideLayouts/slideLayout208.xml"/><Relationship Id="rId110" Type="http://schemas.openxmlformats.org/officeDocument/2006/relationships/slideLayout" Target="../slideLayouts/slideLayout231.xml"/><Relationship Id="rId348" Type="http://schemas.openxmlformats.org/officeDocument/2006/relationships/slideLayout" Target="../slideLayouts/slideLayout469.xml"/><Relationship Id="rId513" Type="http://schemas.openxmlformats.org/officeDocument/2006/relationships/slideLayout" Target="../slideLayouts/slideLayout634.xml"/><Relationship Id="rId152" Type="http://schemas.openxmlformats.org/officeDocument/2006/relationships/slideLayout" Target="../slideLayouts/slideLayout273.xml"/><Relationship Id="rId194" Type="http://schemas.openxmlformats.org/officeDocument/2006/relationships/slideLayout" Target="../slideLayouts/slideLayout315.xml"/><Relationship Id="rId208" Type="http://schemas.openxmlformats.org/officeDocument/2006/relationships/slideLayout" Target="../slideLayouts/slideLayout329.xml"/><Relationship Id="rId415" Type="http://schemas.openxmlformats.org/officeDocument/2006/relationships/slideLayout" Target="../slideLayouts/slideLayout536.xml"/><Relationship Id="rId457" Type="http://schemas.openxmlformats.org/officeDocument/2006/relationships/slideLayout" Target="../slideLayouts/slideLayout578.xml"/><Relationship Id="rId261" Type="http://schemas.openxmlformats.org/officeDocument/2006/relationships/slideLayout" Target="../slideLayouts/slideLayout382.xml"/><Relationship Id="rId499" Type="http://schemas.openxmlformats.org/officeDocument/2006/relationships/slideLayout" Target="../slideLayouts/slideLayout620.xml"/><Relationship Id="rId14" Type="http://schemas.openxmlformats.org/officeDocument/2006/relationships/slideLayout" Target="../slideLayouts/slideLayout135.xml"/><Relationship Id="rId56" Type="http://schemas.openxmlformats.org/officeDocument/2006/relationships/slideLayout" Target="../slideLayouts/slideLayout177.xml"/><Relationship Id="rId317" Type="http://schemas.openxmlformats.org/officeDocument/2006/relationships/slideLayout" Target="../slideLayouts/slideLayout438.xml"/><Relationship Id="rId359" Type="http://schemas.openxmlformats.org/officeDocument/2006/relationships/slideLayout" Target="../slideLayouts/slideLayout480.xml"/><Relationship Id="rId524" Type="http://schemas.openxmlformats.org/officeDocument/2006/relationships/slideLayout" Target="../slideLayouts/slideLayout645.xml"/><Relationship Id="rId98" Type="http://schemas.openxmlformats.org/officeDocument/2006/relationships/slideLayout" Target="../slideLayouts/slideLayout219.xml"/><Relationship Id="rId121" Type="http://schemas.openxmlformats.org/officeDocument/2006/relationships/slideLayout" Target="../slideLayouts/slideLayout242.xml"/><Relationship Id="rId163" Type="http://schemas.openxmlformats.org/officeDocument/2006/relationships/slideLayout" Target="../slideLayouts/slideLayout284.xml"/><Relationship Id="rId219" Type="http://schemas.openxmlformats.org/officeDocument/2006/relationships/slideLayout" Target="../slideLayouts/slideLayout340.xml"/><Relationship Id="rId370" Type="http://schemas.openxmlformats.org/officeDocument/2006/relationships/slideLayout" Target="../slideLayouts/slideLayout491.xml"/><Relationship Id="rId426" Type="http://schemas.openxmlformats.org/officeDocument/2006/relationships/slideLayout" Target="../slideLayouts/slideLayout547.xml"/><Relationship Id="rId230" Type="http://schemas.openxmlformats.org/officeDocument/2006/relationships/slideLayout" Target="../slideLayouts/slideLayout351.xml"/><Relationship Id="rId468" Type="http://schemas.openxmlformats.org/officeDocument/2006/relationships/slideLayout" Target="../slideLayouts/slideLayout589.xml"/><Relationship Id="rId25" Type="http://schemas.openxmlformats.org/officeDocument/2006/relationships/slideLayout" Target="../slideLayouts/slideLayout146.xml"/><Relationship Id="rId67" Type="http://schemas.openxmlformats.org/officeDocument/2006/relationships/slideLayout" Target="../slideLayouts/slideLayout188.xml"/><Relationship Id="rId272" Type="http://schemas.openxmlformats.org/officeDocument/2006/relationships/slideLayout" Target="../slideLayouts/slideLayout393.xml"/><Relationship Id="rId328" Type="http://schemas.openxmlformats.org/officeDocument/2006/relationships/slideLayout" Target="../slideLayouts/slideLayout449.xml"/><Relationship Id="rId535" Type="http://schemas.openxmlformats.org/officeDocument/2006/relationships/slideLayout" Target="../slideLayouts/slideLayout656.xml"/><Relationship Id="rId132" Type="http://schemas.openxmlformats.org/officeDocument/2006/relationships/slideLayout" Target="../slideLayouts/slideLayout253.xml"/><Relationship Id="rId174" Type="http://schemas.openxmlformats.org/officeDocument/2006/relationships/slideLayout" Target="../slideLayouts/slideLayout295.xml"/><Relationship Id="rId381" Type="http://schemas.openxmlformats.org/officeDocument/2006/relationships/slideLayout" Target="../slideLayouts/slideLayout502.xml"/><Relationship Id="rId220" Type="http://schemas.openxmlformats.org/officeDocument/2006/relationships/slideLayout" Target="../slideLayouts/slideLayout341.xml"/><Relationship Id="rId241" Type="http://schemas.openxmlformats.org/officeDocument/2006/relationships/slideLayout" Target="../slideLayouts/slideLayout362.xml"/><Relationship Id="rId437" Type="http://schemas.openxmlformats.org/officeDocument/2006/relationships/slideLayout" Target="../slideLayouts/slideLayout558.xml"/><Relationship Id="rId458" Type="http://schemas.openxmlformats.org/officeDocument/2006/relationships/slideLayout" Target="../slideLayouts/slideLayout579.xml"/><Relationship Id="rId479" Type="http://schemas.openxmlformats.org/officeDocument/2006/relationships/slideLayout" Target="../slideLayouts/slideLayout600.xml"/><Relationship Id="rId15" Type="http://schemas.openxmlformats.org/officeDocument/2006/relationships/slideLayout" Target="../slideLayouts/slideLayout136.xml"/><Relationship Id="rId36" Type="http://schemas.openxmlformats.org/officeDocument/2006/relationships/slideLayout" Target="../slideLayouts/slideLayout157.xml"/><Relationship Id="rId57" Type="http://schemas.openxmlformats.org/officeDocument/2006/relationships/slideLayout" Target="../slideLayouts/slideLayout178.xml"/><Relationship Id="rId262" Type="http://schemas.openxmlformats.org/officeDocument/2006/relationships/slideLayout" Target="../slideLayouts/slideLayout383.xml"/><Relationship Id="rId283" Type="http://schemas.openxmlformats.org/officeDocument/2006/relationships/slideLayout" Target="../slideLayouts/slideLayout404.xml"/><Relationship Id="rId318" Type="http://schemas.openxmlformats.org/officeDocument/2006/relationships/slideLayout" Target="../slideLayouts/slideLayout439.xml"/><Relationship Id="rId339" Type="http://schemas.openxmlformats.org/officeDocument/2006/relationships/slideLayout" Target="../slideLayouts/slideLayout460.xml"/><Relationship Id="rId490" Type="http://schemas.openxmlformats.org/officeDocument/2006/relationships/slideLayout" Target="../slideLayouts/slideLayout611.xml"/><Relationship Id="rId504" Type="http://schemas.openxmlformats.org/officeDocument/2006/relationships/slideLayout" Target="../slideLayouts/slideLayout625.xml"/><Relationship Id="rId525" Type="http://schemas.openxmlformats.org/officeDocument/2006/relationships/slideLayout" Target="../slideLayouts/slideLayout646.xml"/><Relationship Id="rId546" Type="http://schemas.openxmlformats.org/officeDocument/2006/relationships/slideLayout" Target="../slideLayouts/slideLayout667.xml"/><Relationship Id="rId78" Type="http://schemas.openxmlformats.org/officeDocument/2006/relationships/slideLayout" Target="../slideLayouts/slideLayout199.xml"/><Relationship Id="rId99" Type="http://schemas.openxmlformats.org/officeDocument/2006/relationships/slideLayout" Target="../slideLayouts/slideLayout220.xml"/><Relationship Id="rId101" Type="http://schemas.openxmlformats.org/officeDocument/2006/relationships/slideLayout" Target="../slideLayouts/slideLayout222.xml"/><Relationship Id="rId122" Type="http://schemas.openxmlformats.org/officeDocument/2006/relationships/slideLayout" Target="../slideLayouts/slideLayout243.xml"/><Relationship Id="rId143" Type="http://schemas.openxmlformats.org/officeDocument/2006/relationships/slideLayout" Target="../slideLayouts/slideLayout264.xml"/><Relationship Id="rId164" Type="http://schemas.openxmlformats.org/officeDocument/2006/relationships/slideLayout" Target="../slideLayouts/slideLayout285.xml"/><Relationship Id="rId185" Type="http://schemas.openxmlformats.org/officeDocument/2006/relationships/slideLayout" Target="../slideLayouts/slideLayout306.xml"/><Relationship Id="rId350" Type="http://schemas.openxmlformats.org/officeDocument/2006/relationships/slideLayout" Target="../slideLayouts/slideLayout471.xml"/><Relationship Id="rId371" Type="http://schemas.openxmlformats.org/officeDocument/2006/relationships/slideLayout" Target="../slideLayouts/slideLayout492.xml"/><Relationship Id="rId406" Type="http://schemas.openxmlformats.org/officeDocument/2006/relationships/slideLayout" Target="../slideLayouts/slideLayout527.xml"/><Relationship Id="rId9" Type="http://schemas.openxmlformats.org/officeDocument/2006/relationships/slideLayout" Target="../slideLayouts/slideLayout130.xml"/><Relationship Id="rId210" Type="http://schemas.openxmlformats.org/officeDocument/2006/relationships/slideLayout" Target="../slideLayouts/slideLayout331.xml"/><Relationship Id="rId392" Type="http://schemas.openxmlformats.org/officeDocument/2006/relationships/slideLayout" Target="../slideLayouts/slideLayout513.xml"/><Relationship Id="rId427" Type="http://schemas.openxmlformats.org/officeDocument/2006/relationships/slideLayout" Target="../slideLayouts/slideLayout548.xml"/><Relationship Id="rId448" Type="http://schemas.openxmlformats.org/officeDocument/2006/relationships/slideLayout" Target="../slideLayouts/slideLayout569.xml"/><Relationship Id="rId469" Type="http://schemas.openxmlformats.org/officeDocument/2006/relationships/slideLayout" Target="../slideLayouts/slideLayout590.xml"/><Relationship Id="rId26" Type="http://schemas.openxmlformats.org/officeDocument/2006/relationships/slideLayout" Target="../slideLayouts/slideLayout147.xml"/><Relationship Id="rId231" Type="http://schemas.openxmlformats.org/officeDocument/2006/relationships/slideLayout" Target="../slideLayouts/slideLayout352.xml"/><Relationship Id="rId252" Type="http://schemas.openxmlformats.org/officeDocument/2006/relationships/slideLayout" Target="../slideLayouts/slideLayout373.xml"/><Relationship Id="rId273" Type="http://schemas.openxmlformats.org/officeDocument/2006/relationships/slideLayout" Target="../slideLayouts/slideLayout394.xml"/><Relationship Id="rId294" Type="http://schemas.openxmlformats.org/officeDocument/2006/relationships/slideLayout" Target="../slideLayouts/slideLayout415.xml"/><Relationship Id="rId308" Type="http://schemas.openxmlformats.org/officeDocument/2006/relationships/slideLayout" Target="../slideLayouts/slideLayout429.xml"/><Relationship Id="rId329" Type="http://schemas.openxmlformats.org/officeDocument/2006/relationships/slideLayout" Target="../slideLayouts/slideLayout450.xml"/><Relationship Id="rId480" Type="http://schemas.openxmlformats.org/officeDocument/2006/relationships/slideLayout" Target="../slideLayouts/slideLayout601.xml"/><Relationship Id="rId515" Type="http://schemas.openxmlformats.org/officeDocument/2006/relationships/slideLayout" Target="../slideLayouts/slideLayout636.xml"/><Relationship Id="rId536" Type="http://schemas.openxmlformats.org/officeDocument/2006/relationships/slideLayout" Target="../slideLayouts/slideLayout657.xml"/><Relationship Id="rId47" Type="http://schemas.openxmlformats.org/officeDocument/2006/relationships/slideLayout" Target="../slideLayouts/slideLayout168.xml"/><Relationship Id="rId68" Type="http://schemas.openxmlformats.org/officeDocument/2006/relationships/slideLayout" Target="../slideLayouts/slideLayout189.xml"/><Relationship Id="rId89" Type="http://schemas.openxmlformats.org/officeDocument/2006/relationships/slideLayout" Target="../slideLayouts/slideLayout210.xml"/><Relationship Id="rId112" Type="http://schemas.openxmlformats.org/officeDocument/2006/relationships/slideLayout" Target="../slideLayouts/slideLayout233.xml"/><Relationship Id="rId133" Type="http://schemas.openxmlformats.org/officeDocument/2006/relationships/slideLayout" Target="../slideLayouts/slideLayout254.xml"/><Relationship Id="rId154" Type="http://schemas.openxmlformats.org/officeDocument/2006/relationships/slideLayout" Target="../slideLayouts/slideLayout275.xml"/><Relationship Id="rId175" Type="http://schemas.openxmlformats.org/officeDocument/2006/relationships/slideLayout" Target="../slideLayouts/slideLayout296.xml"/><Relationship Id="rId340" Type="http://schemas.openxmlformats.org/officeDocument/2006/relationships/slideLayout" Target="../slideLayouts/slideLayout461.xml"/><Relationship Id="rId361" Type="http://schemas.openxmlformats.org/officeDocument/2006/relationships/slideLayout" Target="../slideLayouts/slideLayout482.xml"/><Relationship Id="rId196" Type="http://schemas.openxmlformats.org/officeDocument/2006/relationships/slideLayout" Target="../slideLayouts/slideLayout317.xml"/><Relationship Id="rId200" Type="http://schemas.openxmlformats.org/officeDocument/2006/relationships/slideLayout" Target="../slideLayouts/slideLayout321.xml"/><Relationship Id="rId382" Type="http://schemas.openxmlformats.org/officeDocument/2006/relationships/slideLayout" Target="../slideLayouts/slideLayout503.xml"/><Relationship Id="rId417" Type="http://schemas.openxmlformats.org/officeDocument/2006/relationships/slideLayout" Target="../slideLayouts/slideLayout538.xml"/><Relationship Id="rId438" Type="http://schemas.openxmlformats.org/officeDocument/2006/relationships/slideLayout" Target="../slideLayouts/slideLayout559.xml"/><Relationship Id="rId459" Type="http://schemas.openxmlformats.org/officeDocument/2006/relationships/slideLayout" Target="../slideLayouts/slideLayout580.xml"/><Relationship Id="rId16" Type="http://schemas.openxmlformats.org/officeDocument/2006/relationships/slideLayout" Target="../slideLayouts/slideLayout137.xml"/><Relationship Id="rId221" Type="http://schemas.openxmlformats.org/officeDocument/2006/relationships/slideLayout" Target="../slideLayouts/slideLayout342.xml"/><Relationship Id="rId242" Type="http://schemas.openxmlformats.org/officeDocument/2006/relationships/slideLayout" Target="../slideLayouts/slideLayout363.xml"/><Relationship Id="rId263" Type="http://schemas.openxmlformats.org/officeDocument/2006/relationships/slideLayout" Target="../slideLayouts/slideLayout384.xml"/><Relationship Id="rId284" Type="http://schemas.openxmlformats.org/officeDocument/2006/relationships/slideLayout" Target="../slideLayouts/slideLayout405.xml"/><Relationship Id="rId319" Type="http://schemas.openxmlformats.org/officeDocument/2006/relationships/slideLayout" Target="../slideLayouts/slideLayout440.xml"/><Relationship Id="rId470" Type="http://schemas.openxmlformats.org/officeDocument/2006/relationships/slideLayout" Target="../slideLayouts/slideLayout591.xml"/><Relationship Id="rId491" Type="http://schemas.openxmlformats.org/officeDocument/2006/relationships/slideLayout" Target="../slideLayouts/slideLayout612.xml"/><Relationship Id="rId505" Type="http://schemas.openxmlformats.org/officeDocument/2006/relationships/slideLayout" Target="../slideLayouts/slideLayout626.xml"/><Relationship Id="rId526" Type="http://schemas.openxmlformats.org/officeDocument/2006/relationships/slideLayout" Target="../slideLayouts/slideLayout647.xml"/><Relationship Id="rId37" Type="http://schemas.openxmlformats.org/officeDocument/2006/relationships/slideLayout" Target="../slideLayouts/slideLayout158.xml"/><Relationship Id="rId58" Type="http://schemas.openxmlformats.org/officeDocument/2006/relationships/slideLayout" Target="../slideLayouts/slideLayout179.xml"/><Relationship Id="rId79" Type="http://schemas.openxmlformats.org/officeDocument/2006/relationships/slideLayout" Target="../slideLayouts/slideLayout200.xml"/><Relationship Id="rId102" Type="http://schemas.openxmlformats.org/officeDocument/2006/relationships/slideLayout" Target="../slideLayouts/slideLayout223.xml"/><Relationship Id="rId123" Type="http://schemas.openxmlformats.org/officeDocument/2006/relationships/slideLayout" Target="../slideLayouts/slideLayout244.xml"/><Relationship Id="rId144" Type="http://schemas.openxmlformats.org/officeDocument/2006/relationships/slideLayout" Target="../slideLayouts/slideLayout265.xml"/><Relationship Id="rId330" Type="http://schemas.openxmlformats.org/officeDocument/2006/relationships/slideLayout" Target="../slideLayouts/slideLayout451.xml"/><Relationship Id="rId547" Type="http://schemas.openxmlformats.org/officeDocument/2006/relationships/slideLayout" Target="../slideLayouts/slideLayout668.xml"/><Relationship Id="rId90" Type="http://schemas.openxmlformats.org/officeDocument/2006/relationships/slideLayout" Target="../slideLayouts/slideLayout211.xml"/><Relationship Id="rId165" Type="http://schemas.openxmlformats.org/officeDocument/2006/relationships/slideLayout" Target="../slideLayouts/slideLayout286.xml"/><Relationship Id="rId186" Type="http://schemas.openxmlformats.org/officeDocument/2006/relationships/slideLayout" Target="../slideLayouts/slideLayout307.xml"/><Relationship Id="rId351" Type="http://schemas.openxmlformats.org/officeDocument/2006/relationships/slideLayout" Target="../slideLayouts/slideLayout472.xml"/><Relationship Id="rId372" Type="http://schemas.openxmlformats.org/officeDocument/2006/relationships/slideLayout" Target="../slideLayouts/slideLayout493.xml"/><Relationship Id="rId393" Type="http://schemas.openxmlformats.org/officeDocument/2006/relationships/slideLayout" Target="../slideLayouts/slideLayout514.xml"/><Relationship Id="rId407" Type="http://schemas.openxmlformats.org/officeDocument/2006/relationships/slideLayout" Target="../slideLayouts/slideLayout528.xml"/><Relationship Id="rId428" Type="http://schemas.openxmlformats.org/officeDocument/2006/relationships/slideLayout" Target="../slideLayouts/slideLayout549.xml"/><Relationship Id="rId449" Type="http://schemas.openxmlformats.org/officeDocument/2006/relationships/slideLayout" Target="../slideLayouts/slideLayout570.xml"/><Relationship Id="rId211" Type="http://schemas.openxmlformats.org/officeDocument/2006/relationships/slideLayout" Target="../slideLayouts/slideLayout332.xml"/><Relationship Id="rId232" Type="http://schemas.openxmlformats.org/officeDocument/2006/relationships/slideLayout" Target="../slideLayouts/slideLayout353.xml"/><Relationship Id="rId253" Type="http://schemas.openxmlformats.org/officeDocument/2006/relationships/slideLayout" Target="../slideLayouts/slideLayout374.xml"/><Relationship Id="rId274" Type="http://schemas.openxmlformats.org/officeDocument/2006/relationships/slideLayout" Target="../slideLayouts/slideLayout395.xml"/><Relationship Id="rId295" Type="http://schemas.openxmlformats.org/officeDocument/2006/relationships/slideLayout" Target="../slideLayouts/slideLayout416.xml"/><Relationship Id="rId309" Type="http://schemas.openxmlformats.org/officeDocument/2006/relationships/slideLayout" Target="../slideLayouts/slideLayout430.xml"/><Relationship Id="rId460" Type="http://schemas.openxmlformats.org/officeDocument/2006/relationships/slideLayout" Target="../slideLayouts/slideLayout581.xml"/><Relationship Id="rId481" Type="http://schemas.openxmlformats.org/officeDocument/2006/relationships/slideLayout" Target="../slideLayouts/slideLayout602.xml"/><Relationship Id="rId516" Type="http://schemas.openxmlformats.org/officeDocument/2006/relationships/slideLayout" Target="../slideLayouts/slideLayout637.xml"/><Relationship Id="rId27" Type="http://schemas.openxmlformats.org/officeDocument/2006/relationships/slideLayout" Target="../slideLayouts/slideLayout148.xml"/><Relationship Id="rId48" Type="http://schemas.openxmlformats.org/officeDocument/2006/relationships/slideLayout" Target="../slideLayouts/slideLayout169.xml"/><Relationship Id="rId69" Type="http://schemas.openxmlformats.org/officeDocument/2006/relationships/slideLayout" Target="../slideLayouts/slideLayout190.xml"/><Relationship Id="rId113" Type="http://schemas.openxmlformats.org/officeDocument/2006/relationships/slideLayout" Target="../slideLayouts/slideLayout234.xml"/><Relationship Id="rId134" Type="http://schemas.openxmlformats.org/officeDocument/2006/relationships/slideLayout" Target="../slideLayouts/slideLayout255.xml"/><Relationship Id="rId320" Type="http://schemas.openxmlformats.org/officeDocument/2006/relationships/slideLayout" Target="../slideLayouts/slideLayout441.xml"/><Relationship Id="rId537" Type="http://schemas.openxmlformats.org/officeDocument/2006/relationships/slideLayout" Target="../slideLayouts/slideLayout658.xml"/><Relationship Id="rId80" Type="http://schemas.openxmlformats.org/officeDocument/2006/relationships/slideLayout" Target="../slideLayouts/slideLayout201.xml"/><Relationship Id="rId155" Type="http://schemas.openxmlformats.org/officeDocument/2006/relationships/slideLayout" Target="../slideLayouts/slideLayout276.xml"/><Relationship Id="rId176" Type="http://schemas.openxmlformats.org/officeDocument/2006/relationships/slideLayout" Target="../slideLayouts/slideLayout297.xml"/><Relationship Id="rId197" Type="http://schemas.openxmlformats.org/officeDocument/2006/relationships/slideLayout" Target="../slideLayouts/slideLayout318.xml"/><Relationship Id="rId341" Type="http://schemas.openxmlformats.org/officeDocument/2006/relationships/slideLayout" Target="../slideLayouts/slideLayout462.xml"/><Relationship Id="rId362" Type="http://schemas.openxmlformats.org/officeDocument/2006/relationships/slideLayout" Target="../slideLayouts/slideLayout483.xml"/><Relationship Id="rId383" Type="http://schemas.openxmlformats.org/officeDocument/2006/relationships/slideLayout" Target="../slideLayouts/slideLayout504.xml"/><Relationship Id="rId418" Type="http://schemas.openxmlformats.org/officeDocument/2006/relationships/slideLayout" Target="../slideLayouts/slideLayout539.xml"/><Relationship Id="rId439" Type="http://schemas.openxmlformats.org/officeDocument/2006/relationships/slideLayout" Target="../slideLayouts/slideLayout560.xml"/><Relationship Id="rId201" Type="http://schemas.openxmlformats.org/officeDocument/2006/relationships/slideLayout" Target="../slideLayouts/slideLayout322.xml"/><Relationship Id="rId222" Type="http://schemas.openxmlformats.org/officeDocument/2006/relationships/slideLayout" Target="../slideLayouts/slideLayout343.xml"/><Relationship Id="rId243" Type="http://schemas.openxmlformats.org/officeDocument/2006/relationships/slideLayout" Target="../slideLayouts/slideLayout364.xml"/><Relationship Id="rId264" Type="http://schemas.openxmlformats.org/officeDocument/2006/relationships/slideLayout" Target="../slideLayouts/slideLayout385.xml"/><Relationship Id="rId285" Type="http://schemas.openxmlformats.org/officeDocument/2006/relationships/slideLayout" Target="../slideLayouts/slideLayout406.xml"/><Relationship Id="rId450" Type="http://schemas.openxmlformats.org/officeDocument/2006/relationships/slideLayout" Target="../slideLayouts/slideLayout571.xml"/><Relationship Id="rId471" Type="http://schemas.openxmlformats.org/officeDocument/2006/relationships/slideLayout" Target="../slideLayouts/slideLayout592.xml"/><Relationship Id="rId506" Type="http://schemas.openxmlformats.org/officeDocument/2006/relationships/slideLayout" Target="../slideLayouts/slideLayout627.xml"/><Relationship Id="rId17" Type="http://schemas.openxmlformats.org/officeDocument/2006/relationships/slideLayout" Target="../slideLayouts/slideLayout138.xml"/><Relationship Id="rId38" Type="http://schemas.openxmlformats.org/officeDocument/2006/relationships/slideLayout" Target="../slideLayouts/slideLayout159.xml"/><Relationship Id="rId59" Type="http://schemas.openxmlformats.org/officeDocument/2006/relationships/slideLayout" Target="../slideLayouts/slideLayout180.xml"/><Relationship Id="rId103" Type="http://schemas.openxmlformats.org/officeDocument/2006/relationships/slideLayout" Target="../slideLayouts/slideLayout224.xml"/><Relationship Id="rId124" Type="http://schemas.openxmlformats.org/officeDocument/2006/relationships/slideLayout" Target="../slideLayouts/slideLayout245.xml"/><Relationship Id="rId310" Type="http://schemas.openxmlformats.org/officeDocument/2006/relationships/slideLayout" Target="../slideLayouts/slideLayout431.xml"/><Relationship Id="rId492" Type="http://schemas.openxmlformats.org/officeDocument/2006/relationships/slideLayout" Target="../slideLayouts/slideLayout613.xml"/><Relationship Id="rId527" Type="http://schemas.openxmlformats.org/officeDocument/2006/relationships/slideLayout" Target="../slideLayouts/slideLayout648.xml"/><Relationship Id="rId548" Type="http://schemas.openxmlformats.org/officeDocument/2006/relationships/slideLayout" Target="../slideLayouts/slideLayout669.xml"/><Relationship Id="rId70" Type="http://schemas.openxmlformats.org/officeDocument/2006/relationships/slideLayout" Target="../slideLayouts/slideLayout191.xml"/><Relationship Id="rId91" Type="http://schemas.openxmlformats.org/officeDocument/2006/relationships/slideLayout" Target="../slideLayouts/slideLayout212.xml"/><Relationship Id="rId145" Type="http://schemas.openxmlformats.org/officeDocument/2006/relationships/slideLayout" Target="../slideLayouts/slideLayout266.xml"/><Relationship Id="rId166" Type="http://schemas.openxmlformats.org/officeDocument/2006/relationships/slideLayout" Target="../slideLayouts/slideLayout287.xml"/><Relationship Id="rId187" Type="http://schemas.openxmlformats.org/officeDocument/2006/relationships/slideLayout" Target="../slideLayouts/slideLayout308.xml"/><Relationship Id="rId331" Type="http://schemas.openxmlformats.org/officeDocument/2006/relationships/slideLayout" Target="../slideLayouts/slideLayout452.xml"/><Relationship Id="rId352" Type="http://schemas.openxmlformats.org/officeDocument/2006/relationships/slideLayout" Target="../slideLayouts/slideLayout473.xml"/><Relationship Id="rId373" Type="http://schemas.openxmlformats.org/officeDocument/2006/relationships/slideLayout" Target="../slideLayouts/slideLayout494.xml"/><Relationship Id="rId394" Type="http://schemas.openxmlformats.org/officeDocument/2006/relationships/slideLayout" Target="../slideLayouts/slideLayout515.xml"/><Relationship Id="rId408" Type="http://schemas.openxmlformats.org/officeDocument/2006/relationships/slideLayout" Target="../slideLayouts/slideLayout529.xml"/><Relationship Id="rId429" Type="http://schemas.openxmlformats.org/officeDocument/2006/relationships/slideLayout" Target="../slideLayouts/slideLayout550.xml"/><Relationship Id="rId1" Type="http://schemas.openxmlformats.org/officeDocument/2006/relationships/slideLayout" Target="../slideLayouts/slideLayout122.xml"/><Relationship Id="rId212" Type="http://schemas.openxmlformats.org/officeDocument/2006/relationships/slideLayout" Target="../slideLayouts/slideLayout333.xml"/><Relationship Id="rId233" Type="http://schemas.openxmlformats.org/officeDocument/2006/relationships/slideLayout" Target="../slideLayouts/slideLayout354.xml"/><Relationship Id="rId254" Type="http://schemas.openxmlformats.org/officeDocument/2006/relationships/slideLayout" Target="../slideLayouts/slideLayout375.xml"/><Relationship Id="rId440" Type="http://schemas.openxmlformats.org/officeDocument/2006/relationships/slideLayout" Target="../slideLayouts/slideLayout561.xml"/><Relationship Id="rId28" Type="http://schemas.openxmlformats.org/officeDocument/2006/relationships/slideLayout" Target="../slideLayouts/slideLayout149.xml"/><Relationship Id="rId49" Type="http://schemas.openxmlformats.org/officeDocument/2006/relationships/slideLayout" Target="../slideLayouts/slideLayout170.xml"/><Relationship Id="rId114" Type="http://schemas.openxmlformats.org/officeDocument/2006/relationships/slideLayout" Target="../slideLayouts/slideLayout235.xml"/><Relationship Id="rId275" Type="http://schemas.openxmlformats.org/officeDocument/2006/relationships/slideLayout" Target="../slideLayouts/slideLayout396.xml"/><Relationship Id="rId296" Type="http://schemas.openxmlformats.org/officeDocument/2006/relationships/slideLayout" Target="../slideLayouts/slideLayout417.xml"/><Relationship Id="rId300" Type="http://schemas.openxmlformats.org/officeDocument/2006/relationships/slideLayout" Target="../slideLayouts/slideLayout421.xml"/><Relationship Id="rId461" Type="http://schemas.openxmlformats.org/officeDocument/2006/relationships/slideLayout" Target="../slideLayouts/slideLayout582.xml"/><Relationship Id="rId482" Type="http://schemas.openxmlformats.org/officeDocument/2006/relationships/slideLayout" Target="../slideLayouts/slideLayout603.xml"/><Relationship Id="rId517" Type="http://schemas.openxmlformats.org/officeDocument/2006/relationships/slideLayout" Target="../slideLayouts/slideLayout638.xml"/><Relationship Id="rId538" Type="http://schemas.openxmlformats.org/officeDocument/2006/relationships/slideLayout" Target="../slideLayouts/slideLayout659.xml"/><Relationship Id="rId60" Type="http://schemas.openxmlformats.org/officeDocument/2006/relationships/slideLayout" Target="../slideLayouts/slideLayout181.xml"/><Relationship Id="rId81" Type="http://schemas.openxmlformats.org/officeDocument/2006/relationships/slideLayout" Target="../slideLayouts/slideLayout202.xml"/><Relationship Id="rId135" Type="http://schemas.openxmlformats.org/officeDocument/2006/relationships/slideLayout" Target="../slideLayouts/slideLayout256.xml"/><Relationship Id="rId156" Type="http://schemas.openxmlformats.org/officeDocument/2006/relationships/slideLayout" Target="../slideLayouts/slideLayout277.xml"/><Relationship Id="rId177" Type="http://schemas.openxmlformats.org/officeDocument/2006/relationships/slideLayout" Target="../slideLayouts/slideLayout298.xml"/><Relationship Id="rId198" Type="http://schemas.openxmlformats.org/officeDocument/2006/relationships/slideLayout" Target="../slideLayouts/slideLayout319.xml"/><Relationship Id="rId321" Type="http://schemas.openxmlformats.org/officeDocument/2006/relationships/slideLayout" Target="../slideLayouts/slideLayout442.xml"/><Relationship Id="rId342" Type="http://schemas.openxmlformats.org/officeDocument/2006/relationships/slideLayout" Target="../slideLayouts/slideLayout463.xml"/><Relationship Id="rId363" Type="http://schemas.openxmlformats.org/officeDocument/2006/relationships/slideLayout" Target="../slideLayouts/slideLayout484.xml"/><Relationship Id="rId384" Type="http://schemas.openxmlformats.org/officeDocument/2006/relationships/slideLayout" Target="../slideLayouts/slideLayout505.xml"/><Relationship Id="rId419" Type="http://schemas.openxmlformats.org/officeDocument/2006/relationships/slideLayout" Target="../slideLayouts/slideLayout540.xml"/><Relationship Id="rId202" Type="http://schemas.openxmlformats.org/officeDocument/2006/relationships/slideLayout" Target="../slideLayouts/slideLayout323.xml"/><Relationship Id="rId223" Type="http://schemas.openxmlformats.org/officeDocument/2006/relationships/slideLayout" Target="../slideLayouts/slideLayout344.xml"/><Relationship Id="rId244" Type="http://schemas.openxmlformats.org/officeDocument/2006/relationships/slideLayout" Target="../slideLayouts/slideLayout365.xml"/><Relationship Id="rId430" Type="http://schemas.openxmlformats.org/officeDocument/2006/relationships/slideLayout" Target="../slideLayouts/slideLayout551.xml"/><Relationship Id="rId18" Type="http://schemas.openxmlformats.org/officeDocument/2006/relationships/slideLayout" Target="../slideLayouts/slideLayout139.xml"/><Relationship Id="rId39" Type="http://schemas.openxmlformats.org/officeDocument/2006/relationships/slideLayout" Target="../slideLayouts/slideLayout160.xml"/><Relationship Id="rId265" Type="http://schemas.openxmlformats.org/officeDocument/2006/relationships/slideLayout" Target="../slideLayouts/slideLayout386.xml"/><Relationship Id="rId286" Type="http://schemas.openxmlformats.org/officeDocument/2006/relationships/slideLayout" Target="../slideLayouts/slideLayout407.xml"/><Relationship Id="rId451" Type="http://schemas.openxmlformats.org/officeDocument/2006/relationships/slideLayout" Target="../slideLayouts/slideLayout572.xml"/><Relationship Id="rId472" Type="http://schemas.openxmlformats.org/officeDocument/2006/relationships/slideLayout" Target="../slideLayouts/slideLayout593.xml"/><Relationship Id="rId493" Type="http://schemas.openxmlformats.org/officeDocument/2006/relationships/slideLayout" Target="../slideLayouts/slideLayout614.xml"/><Relationship Id="rId507" Type="http://schemas.openxmlformats.org/officeDocument/2006/relationships/slideLayout" Target="../slideLayouts/slideLayout628.xml"/><Relationship Id="rId528" Type="http://schemas.openxmlformats.org/officeDocument/2006/relationships/slideLayout" Target="../slideLayouts/slideLayout649.xml"/><Relationship Id="rId549" Type="http://schemas.openxmlformats.org/officeDocument/2006/relationships/theme" Target="../theme/theme8.xml"/><Relationship Id="rId50" Type="http://schemas.openxmlformats.org/officeDocument/2006/relationships/slideLayout" Target="../slideLayouts/slideLayout171.xml"/><Relationship Id="rId104" Type="http://schemas.openxmlformats.org/officeDocument/2006/relationships/slideLayout" Target="../slideLayouts/slideLayout225.xml"/><Relationship Id="rId125" Type="http://schemas.openxmlformats.org/officeDocument/2006/relationships/slideLayout" Target="../slideLayouts/slideLayout246.xml"/><Relationship Id="rId146" Type="http://schemas.openxmlformats.org/officeDocument/2006/relationships/slideLayout" Target="../slideLayouts/slideLayout267.xml"/><Relationship Id="rId167" Type="http://schemas.openxmlformats.org/officeDocument/2006/relationships/slideLayout" Target="../slideLayouts/slideLayout288.xml"/><Relationship Id="rId188" Type="http://schemas.openxmlformats.org/officeDocument/2006/relationships/slideLayout" Target="../slideLayouts/slideLayout309.xml"/><Relationship Id="rId311" Type="http://schemas.openxmlformats.org/officeDocument/2006/relationships/slideLayout" Target="../slideLayouts/slideLayout432.xml"/><Relationship Id="rId332" Type="http://schemas.openxmlformats.org/officeDocument/2006/relationships/slideLayout" Target="../slideLayouts/slideLayout453.xml"/><Relationship Id="rId353" Type="http://schemas.openxmlformats.org/officeDocument/2006/relationships/slideLayout" Target="../slideLayouts/slideLayout474.xml"/><Relationship Id="rId374" Type="http://schemas.openxmlformats.org/officeDocument/2006/relationships/slideLayout" Target="../slideLayouts/slideLayout495.xml"/><Relationship Id="rId395" Type="http://schemas.openxmlformats.org/officeDocument/2006/relationships/slideLayout" Target="../slideLayouts/slideLayout516.xml"/><Relationship Id="rId409" Type="http://schemas.openxmlformats.org/officeDocument/2006/relationships/slideLayout" Target="../slideLayouts/slideLayout530.xml"/><Relationship Id="rId71" Type="http://schemas.openxmlformats.org/officeDocument/2006/relationships/slideLayout" Target="../slideLayouts/slideLayout192.xml"/><Relationship Id="rId92" Type="http://schemas.openxmlformats.org/officeDocument/2006/relationships/slideLayout" Target="../slideLayouts/slideLayout213.xml"/><Relationship Id="rId213" Type="http://schemas.openxmlformats.org/officeDocument/2006/relationships/slideLayout" Target="../slideLayouts/slideLayout334.xml"/><Relationship Id="rId234" Type="http://schemas.openxmlformats.org/officeDocument/2006/relationships/slideLayout" Target="../slideLayouts/slideLayout355.xml"/><Relationship Id="rId420" Type="http://schemas.openxmlformats.org/officeDocument/2006/relationships/slideLayout" Target="../slideLayouts/slideLayout541.xml"/><Relationship Id="rId2" Type="http://schemas.openxmlformats.org/officeDocument/2006/relationships/slideLayout" Target="../slideLayouts/slideLayout123.xml"/><Relationship Id="rId29" Type="http://schemas.openxmlformats.org/officeDocument/2006/relationships/slideLayout" Target="../slideLayouts/slideLayout150.xml"/><Relationship Id="rId255" Type="http://schemas.openxmlformats.org/officeDocument/2006/relationships/slideLayout" Target="../slideLayouts/slideLayout376.xml"/><Relationship Id="rId276" Type="http://schemas.openxmlformats.org/officeDocument/2006/relationships/slideLayout" Target="../slideLayouts/slideLayout397.xml"/><Relationship Id="rId297" Type="http://schemas.openxmlformats.org/officeDocument/2006/relationships/slideLayout" Target="../slideLayouts/slideLayout418.xml"/><Relationship Id="rId441" Type="http://schemas.openxmlformats.org/officeDocument/2006/relationships/slideLayout" Target="../slideLayouts/slideLayout562.xml"/><Relationship Id="rId462" Type="http://schemas.openxmlformats.org/officeDocument/2006/relationships/slideLayout" Target="../slideLayouts/slideLayout583.xml"/><Relationship Id="rId483" Type="http://schemas.openxmlformats.org/officeDocument/2006/relationships/slideLayout" Target="../slideLayouts/slideLayout604.xml"/><Relationship Id="rId518" Type="http://schemas.openxmlformats.org/officeDocument/2006/relationships/slideLayout" Target="../slideLayouts/slideLayout639.xml"/><Relationship Id="rId539" Type="http://schemas.openxmlformats.org/officeDocument/2006/relationships/slideLayout" Target="../slideLayouts/slideLayout660.xml"/><Relationship Id="rId40" Type="http://schemas.openxmlformats.org/officeDocument/2006/relationships/slideLayout" Target="../slideLayouts/slideLayout161.xml"/><Relationship Id="rId115" Type="http://schemas.openxmlformats.org/officeDocument/2006/relationships/slideLayout" Target="../slideLayouts/slideLayout236.xml"/><Relationship Id="rId136" Type="http://schemas.openxmlformats.org/officeDocument/2006/relationships/slideLayout" Target="../slideLayouts/slideLayout257.xml"/><Relationship Id="rId157" Type="http://schemas.openxmlformats.org/officeDocument/2006/relationships/slideLayout" Target="../slideLayouts/slideLayout278.xml"/><Relationship Id="rId178" Type="http://schemas.openxmlformats.org/officeDocument/2006/relationships/slideLayout" Target="../slideLayouts/slideLayout299.xml"/><Relationship Id="rId301" Type="http://schemas.openxmlformats.org/officeDocument/2006/relationships/slideLayout" Target="../slideLayouts/slideLayout422.xml"/><Relationship Id="rId322" Type="http://schemas.openxmlformats.org/officeDocument/2006/relationships/slideLayout" Target="../slideLayouts/slideLayout443.xml"/><Relationship Id="rId343" Type="http://schemas.openxmlformats.org/officeDocument/2006/relationships/slideLayout" Target="../slideLayouts/slideLayout464.xml"/><Relationship Id="rId364" Type="http://schemas.openxmlformats.org/officeDocument/2006/relationships/slideLayout" Target="../slideLayouts/slideLayout485.xml"/><Relationship Id="rId61" Type="http://schemas.openxmlformats.org/officeDocument/2006/relationships/slideLayout" Target="../slideLayouts/slideLayout182.xml"/><Relationship Id="rId82" Type="http://schemas.openxmlformats.org/officeDocument/2006/relationships/slideLayout" Target="../slideLayouts/slideLayout203.xml"/><Relationship Id="rId199" Type="http://schemas.openxmlformats.org/officeDocument/2006/relationships/slideLayout" Target="../slideLayouts/slideLayout320.xml"/><Relationship Id="rId203" Type="http://schemas.openxmlformats.org/officeDocument/2006/relationships/slideLayout" Target="../slideLayouts/slideLayout324.xml"/><Relationship Id="rId385" Type="http://schemas.openxmlformats.org/officeDocument/2006/relationships/slideLayout" Target="../slideLayouts/slideLayout506.xml"/><Relationship Id="rId19" Type="http://schemas.openxmlformats.org/officeDocument/2006/relationships/slideLayout" Target="../slideLayouts/slideLayout140.xml"/><Relationship Id="rId224" Type="http://schemas.openxmlformats.org/officeDocument/2006/relationships/slideLayout" Target="../slideLayouts/slideLayout345.xml"/><Relationship Id="rId245" Type="http://schemas.openxmlformats.org/officeDocument/2006/relationships/slideLayout" Target="../slideLayouts/slideLayout366.xml"/><Relationship Id="rId266" Type="http://schemas.openxmlformats.org/officeDocument/2006/relationships/slideLayout" Target="../slideLayouts/slideLayout387.xml"/><Relationship Id="rId287" Type="http://schemas.openxmlformats.org/officeDocument/2006/relationships/slideLayout" Target="../slideLayouts/slideLayout408.xml"/><Relationship Id="rId410" Type="http://schemas.openxmlformats.org/officeDocument/2006/relationships/slideLayout" Target="../slideLayouts/slideLayout531.xml"/><Relationship Id="rId431" Type="http://schemas.openxmlformats.org/officeDocument/2006/relationships/slideLayout" Target="../slideLayouts/slideLayout552.xml"/><Relationship Id="rId452" Type="http://schemas.openxmlformats.org/officeDocument/2006/relationships/slideLayout" Target="../slideLayouts/slideLayout573.xml"/><Relationship Id="rId473" Type="http://schemas.openxmlformats.org/officeDocument/2006/relationships/slideLayout" Target="../slideLayouts/slideLayout594.xml"/><Relationship Id="rId494" Type="http://schemas.openxmlformats.org/officeDocument/2006/relationships/slideLayout" Target="../slideLayouts/slideLayout615.xml"/><Relationship Id="rId508" Type="http://schemas.openxmlformats.org/officeDocument/2006/relationships/slideLayout" Target="../slideLayouts/slideLayout629.xml"/><Relationship Id="rId529" Type="http://schemas.openxmlformats.org/officeDocument/2006/relationships/slideLayout" Target="../slideLayouts/slideLayout650.xml"/><Relationship Id="rId30" Type="http://schemas.openxmlformats.org/officeDocument/2006/relationships/slideLayout" Target="../slideLayouts/slideLayout151.xml"/><Relationship Id="rId105" Type="http://schemas.openxmlformats.org/officeDocument/2006/relationships/slideLayout" Target="../slideLayouts/slideLayout226.xml"/><Relationship Id="rId126" Type="http://schemas.openxmlformats.org/officeDocument/2006/relationships/slideLayout" Target="../slideLayouts/slideLayout247.xml"/><Relationship Id="rId147" Type="http://schemas.openxmlformats.org/officeDocument/2006/relationships/slideLayout" Target="../slideLayouts/slideLayout268.xml"/><Relationship Id="rId168" Type="http://schemas.openxmlformats.org/officeDocument/2006/relationships/slideLayout" Target="../slideLayouts/slideLayout289.xml"/><Relationship Id="rId312" Type="http://schemas.openxmlformats.org/officeDocument/2006/relationships/slideLayout" Target="../slideLayouts/slideLayout433.xml"/><Relationship Id="rId333" Type="http://schemas.openxmlformats.org/officeDocument/2006/relationships/slideLayout" Target="../slideLayouts/slideLayout454.xml"/><Relationship Id="rId354" Type="http://schemas.openxmlformats.org/officeDocument/2006/relationships/slideLayout" Target="../slideLayouts/slideLayout475.xml"/><Relationship Id="rId540" Type="http://schemas.openxmlformats.org/officeDocument/2006/relationships/slideLayout" Target="../slideLayouts/slideLayout661.xml"/><Relationship Id="rId51" Type="http://schemas.openxmlformats.org/officeDocument/2006/relationships/slideLayout" Target="../slideLayouts/slideLayout172.xml"/><Relationship Id="rId72" Type="http://schemas.openxmlformats.org/officeDocument/2006/relationships/slideLayout" Target="../slideLayouts/slideLayout193.xml"/><Relationship Id="rId93" Type="http://schemas.openxmlformats.org/officeDocument/2006/relationships/slideLayout" Target="../slideLayouts/slideLayout214.xml"/><Relationship Id="rId189" Type="http://schemas.openxmlformats.org/officeDocument/2006/relationships/slideLayout" Target="../slideLayouts/slideLayout310.xml"/><Relationship Id="rId375" Type="http://schemas.openxmlformats.org/officeDocument/2006/relationships/slideLayout" Target="../slideLayouts/slideLayout496.xml"/><Relationship Id="rId396" Type="http://schemas.openxmlformats.org/officeDocument/2006/relationships/slideLayout" Target="../slideLayouts/slideLayout517.xml"/><Relationship Id="rId3" Type="http://schemas.openxmlformats.org/officeDocument/2006/relationships/slideLayout" Target="../slideLayouts/slideLayout124.xml"/><Relationship Id="rId214" Type="http://schemas.openxmlformats.org/officeDocument/2006/relationships/slideLayout" Target="../slideLayouts/slideLayout335.xml"/><Relationship Id="rId235" Type="http://schemas.openxmlformats.org/officeDocument/2006/relationships/slideLayout" Target="../slideLayouts/slideLayout356.xml"/><Relationship Id="rId256" Type="http://schemas.openxmlformats.org/officeDocument/2006/relationships/slideLayout" Target="../slideLayouts/slideLayout377.xml"/><Relationship Id="rId277" Type="http://schemas.openxmlformats.org/officeDocument/2006/relationships/slideLayout" Target="../slideLayouts/slideLayout398.xml"/><Relationship Id="rId298" Type="http://schemas.openxmlformats.org/officeDocument/2006/relationships/slideLayout" Target="../slideLayouts/slideLayout419.xml"/><Relationship Id="rId400" Type="http://schemas.openxmlformats.org/officeDocument/2006/relationships/slideLayout" Target="../slideLayouts/slideLayout521.xml"/><Relationship Id="rId421" Type="http://schemas.openxmlformats.org/officeDocument/2006/relationships/slideLayout" Target="../slideLayouts/slideLayout542.xml"/><Relationship Id="rId442" Type="http://schemas.openxmlformats.org/officeDocument/2006/relationships/slideLayout" Target="../slideLayouts/slideLayout563.xml"/><Relationship Id="rId463" Type="http://schemas.openxmlformats.org/officeDocument/2006/relationships/slideLayout" Target="../slideLayouts/slideLayout584.xml"/><Relationship Id="rId484" Type="http://schemas.openxmlformats.org/officeDocument/2006/relationships/slideLayout" Target="../slideLayouts/slideLayout605.xml"/><Relationship Id="rId519" Type="http://schemas.openxmlformats.org/officeDocument/2006/relationships/slideLayout" Target="../slideLayouts/slideLayout640.xml"/><Relationship Id="rId116" Type="http://schemas.openxmlformats.org/officeDocument/2006/relationships/slideLayout" Target="../slideLayouts/slideLayout237.xml"/><Relationship Id="rId137" Type="http://schemas.openxmlformats.org/officeDocument/2006/relationships/slideLayout" Target="../slideLayouts/slideLayout258.xml"/><Relationship Id="rId158" Type="http://schemas.openxmlformats.org/officeDocument/2006/relationships/slideLayout" Target="../slideLayouts/slideLayout279.xml"/><Relationship Id="rId302" Type="http://schemas.openxmlformats.org/officeDocument/2006/relationships/slideLayout" Target="../slideLayouts/slideLayout423.xml"/><Relationship Id="rId323" Type="http://schemas.openxmlformats.org/officeDocument/2006/relationships/slideLayout" Target="../slideLayouts/slideLayout444.xml"/><Relationship Id="rId344" Type="http://schemas.openxmlformats.org/officeDocument/2006/relationships/slideLayout" Target="../slideLayouts/slideLayout465.xml"/><Relationship Id="rId530" Type="http://schemas.openxmlformats.org/officeDocument/2006/relationships/slideLayout" Target="../slideLayouts/slideLayout651.xml"/><Relationship Id="rId20" Type="http://schemas.openxmlformats.org/officeDocument/2006/relationships/slideLayout" Target="../slideLayouts/slideLayout141.xml"/><Relationship Id="rId41" Type="http://schemas.openxmlformats.org/officeDocument/2006/relationships/slideLayout" Target="../slideLayouts/slideLayout162.xml"/><Relationship Id="rId62" Type="http://schemas.openxmlformats.org/officeDocument/2006/relationships/slideLayout" Target="../slideLayouts/slideLayout183.xml"/><Relationship Id="rId83" Type="http://schemas.openxmlformats.org/officeDocument/2006/relationships/slideLayout" Target="../slideLayouts/slideLayout204.xml"/><Relationship Id="rId179" Type="http://schemas.openxmlformats.org/officeDocument/2006/relationships/slideLayout" Target="../slideLayouts/slideLayout300.xml"/><Relationship Id="rId365" Type="http://schemas.openxmlformats.org/officeDocument/2006/relationships/slideLayout" Target="../slideLayouts/slideLayout486.xml"/><Relationship Id="rId386" Type="http://schemas.openxmlformats.org/officeDocument/2006/relationships/slideLayout" Target="../slideLayouts/slideLayout507.xml"/><Relationship Id="rId190" Type="http://schemas.openxmlformats.org/officeDocument/2006/relationships/slideLayout" Target="../slideLayouts/slideLayout311.xml"/><Relationship Id="rId204" Type="http://schemas.openxmlformats.org/officeDocument/2006/relationships/slideLayout" Target="../slideLayouts/slideLayout325.xml"/><Relationship Id="rId225" Type="http://schemas.openxmlformats.org/officeDocument/2006/relationships/slideLayout" Target="../slideLayouts/slideLayout346.xml"/><Relationship Id="rId246" Type="http://schemas.openxmlformats.org/officeDocument/2006/relationships/slideLayout" Target="../slideLayouts/slideLayout367.xml"/><Relationship Id="rId267" Type="http://schemas.openxmlformats.org/officeDocument/2006/relationships/slideLayout" Target="../slideLayouts/slideLayout388.xml"/><Relationship Id="rId288" Type="http://schemas.openxmlformats.org/officeDocument/2006/relationships/slideLayout" Target="../slideLayouts/slideLayout409.xml"/><Relationship Id="rId411" Type="http://schemas.openxmlformats.org/officeDocument/2006/relationships/slideLayout" Target="../slideLayouts/slideLayout532.xml"/><Relationship Id="rId432" Type="http://schemas.openxmlformats.org/officeDocument/2006/relationships/slideLayout" Target="../slideLayouts/slideLayout553.xml"/><Relationship Id="rId453" Type="http://schemas.openxmlformats.org/officeDocument/2006/relationships/slideLayout" Target="../slideLayouts/slideLayout574.xml"/><Relationship Id="rId474" Type="http://schemas.openxmlformats.org/officeDocument/2006/relationships/slideLayout" Target="../slideLayouts/slideLayout595.xml"/><Relationship Id="rId509" Type="http://schemas.openxmlformats.org/officeDocument/2006/relationships/slideLayout" Target="../slideLayouts/slideLayout630.xml"/><Relationship Id="rId106" Type="http://schemas.openxmlformats.org/officeDocument/2006/relationships/slideLayout" Target="../slideLayouts/slideLayout227.xml"/><Relationship Id="rId127" Type="http://schemas.openxmlformats.org/officeDocument/2006/relationships/slideLayout" Target="../slideLayouts/slideLayout248.xml"/><Relationship Id="rId313" Type="http://schemas.openxmlformats.org/officeDocument/2006/relationships/slideLayout" Target="../slideLayouts/slideLayout434.xml"/><Relationship Id="rId495" Type="http://schemas.openxmlformats.org/officeDocument/2006/relationships/slideLayout" Target="../slideLayouts/slideLayout616.xml"/><Relationship Id="rId10" Type="http://schemas.openxmlformats.org/officeDocument/2006/relationships/slideLayout" Target="../slideLayouts/slideLayout131.xml"/><Relationship Id="rId31" Type="http://schemas.openxmlformats.org/officeDocument/2006/relationships/slideLayout" Target="../slideLayouts/slideLayout152.xml"/><Relationship Id="rId52" Type="http://schemas.openxmlformats.org/officeDocument/2006/relationships/slideLayout" Target="../slideLayouts/slideLayout173.xml"/><Relationship Id="rId73" Type="http://schemas.openxmlformats.org/officeDocument/2006/relationships/slideLayout" Target="../slideLayouts/slideLayout194.xml"/><Relationship Id="rId94" Type="http://schemas.openxmlformats.org/officeDocument/2006/relationships/slideLayout" Target="../slideLayouts/slideLayout215.xml"/><Relationship Id="rId148" Type="http://schemas.openxmlformats.org/officeDocument/2006/relationships/slideLayout" Target="../slideLayouts/slideLayout269.xml"/><Relationship Id="rId169" Type="http://schemas.openxmlformats.org/officeDocument/2006/relationships/slideLayout" Target="../slideLayouts/slideLayout290.xml"/><Relationship Id="rId334" Type="http://schemas.openxmlformats.org/officeDocument/2006/relationships/slideLayout" Target="../slideLayouts/slideLayout455.xml"/><Relationship Id="rId355" Type="http://schemas.openxmlformats.org/officeDocument/2006/relationships/slideLayout" Target="../slideLayouts/slideLayout476.xml"/><Relationship Id="rId376" Type="http://schemas.openxmlformats.org/officeDocument/2006/relationships/slideLayout" Target="../slideLayouts/slideLayout497.xml"/><Relationship Id="rId397" Type="http://schemas.openxmlformats.org/officeDocument/2006/relationships/slideLayout" Target="../slideLayouts/slideLayout518.xml"/><Relationship Id="rId520" Type="http://schemas.openxmlformats.org/officeDocument/2006/relationships/slideLayout" Target="../slideLayouts/slideLayout641.xml"/><Relationship Id="rId541" Type="http://schemas.openxmlformats.org/officeDocument/2006/relationships/slideLayout" Target="../slideLayouts/slideLayout662.xml"/><Relationship Id="rId4" Type="http://schemas.openxmlformats.org/officeDocument/2006/relationships/slideLayout" Target="../slideLayouts/slideLayout125.xml"/><Relationship Id="rId180" Type="http://schemas.openxmlformats.org/officeDocument/2006/relationships/slideLayout" Target="../slideLayouts/slideLayout301.xml"/><Relationship Id="rId215" Type="http://schemas.openxmlformats.org/officeDocument/2006/relationships/slideLayout" Target="../slideLayouts/slideLayout336.xml"/><Relationship Id="rId236" Type="http://schemas.openxmlformats.org/officeDocument/2006/relationships/slideLayout" Target="../slideLayouts/slideLayout357.xml"/><Relationship Id="rId257" Type="http://schemas.openxmlformats.org/officeDocument/2006/relationships/slideLayout" Target="../slideLayouts/slideLayout378.xml"/><Relationship Id="rId278" Type="http://schemas.openxmlformats.org/officeDocument/2006/relationships/slideLayout" Target="../slideLayouts/slideLayout399.xml"/><Relationship Id="rId401" Type="http://schemas.openxmlformats.org/officeDocument/2006/relationships/slideLayout" Target="../slideLayouts/slideLayout522.xml"/><Relationship Id="rId422" Type="http://schemas.openxmlformats.org/officeDocument/2006/relationships/slideLayout" Target="../slideLayouts/slideLayout543.xml"/><Relationship Id="rId443" Type="http://schemas.openxmlformats.org/officeDocument/2006/relationships/slideLayout" Target="../slideLayouts/slideLayout564.xml"/><Relationship Id="rId464" Type="http://schemas.openxmlformats.org/officeDocument/2006/relationships/slideLayout" Target="../slideLayouts/slideLayout585.xml"/><Relationship Id="rId303" Type="http://schemas.openxmlformats.org/officeDocument/2006/relationships/slideLayout" Target="../slideLayouts/slideLayout424.xml"/><Relationship Id="rId485" Type="http://schemas.openxmlformats.org/officeDocument/2006/relationships/slideLayout" Target="../slideLayouts/slideLayout606.xml"/><Relationship Id="rId42" Type="http://schemas.openxmlformats.org/officeDocument/2006/relationships/slideLayout" Target="../slideLayouts/slideLayout163.xml"/><Relationship Id="rId84" Type="http://schemas.openxmlformats.org/officeDocument/2006/relationships/slideLayout" Target="../slideLayouts/slideLayout205.xml"/><Relationship Id="rId138" Type="http://schemas.openxmlformats.org/officeDocument/2006/relationships/slideLayout" Target="../slideLayouts/slideLayout259.xml"/><Relationship Id="rId345" Type="http://schemas.openxmlformats.org/officeDocument/2006/relationships/slideLayout" Target="../slideLayouts/slideLayout466.xml"/><Relationship Id="rId387" Type="http://schemas.openxmlformats.org/officeDocument/2006/relationships/slideLayout" Target="../slideLayouts/slideLayout508.xml"/><Relationship Id="rId510" Type="http://schemas.openxmlformats.org/officeDocument/2006/relationships/slideLayout" Target="../slideLayouts/slideLayout631.xml"/><Relationship Id="rId191" Type="http://schemas.openxmlformats.org/officeDocument/2006/relationships/slideLayout" Target="../slideLayouts/slideLayout312.xml"/><Relationship Id="rId205" Type="http://schemas.openxmlformats.org/officeDocument/2006/relationships/slideLayout" Target="../slideLayouts/slideLayout326.xml"/><Relationship Id="rId247" Type="http://schemas.openxmlformats.org/officeDocument/2006/relationships/slideLayout" Target="../slideLayouts/slideLayout368.xml"/><Relationship Id="rId412" Type="http://schemas.openxmlformats.org/officeDocument/2006/relationships/slideLayout" Target="../slideLayouts/slideLayout533.xml"/><Relationship Id="rId107" Type="http://schemas.openxmlformats.org/officeDocument/2006/relationships/slideLayout" Target="../slideLayouts/slideLayout228.xml"/><Relationship Id="rId289" Type="http://schemas.openxmlformats.org/officeDocument/2006/relationships/slideLayout" Target="../slideLayouts/slideLayout410.xml"/><Relationship Id="rId454" Type="http://schemas.openxmlformats.org/officeDocument/2006/relationships/slideLayout" Target="../slideLayouts/slideLayout575.xml"/><Relationship Id="rId496" Type="http://schemas.openxmlformats.org/officeDocument/2006/relationships/slideLayout" Target="../slideLayouts/slideLayout617.xml"/><Relationship Id="rId11" Type="http://schemas.openxmlformats.org/officeDocument/2006/relationships/slideLayout" Target="../slideLayouts/slideLayout132.xml"/><Relationship Id="rId53" Type="http://schemas.openxmlformats.org/officeDocument/2006/relationships/slideLayout" Target="../slideLayouts/slideLayout174.xml"/><Relationship Id="rId149" Type="http://schemas.openxmlformats.org/officeDocument/2006/relationships/slideLayout" Target="../slideLayouts/slideLayout270.xml"/><Relationship Id="rId314" Type="http://schemas.openxmlformats.org/officeDocument/2006/relationships/slideLayout" Target="../slideLayouts/slideLayout435.xml"/><Relationship Id="rId356" Type="http://schemas.openxmlformats.org/officeDocument/2006/relationships/slideLayout" Target="../slideLayouts/slideLayout477.xml"/><Relationship Id="rId398" Type="http://schemas.openxmlformats.org/officeDocument/2006/relationships/slideLayout" Target="../slideLayouts/slideLayout519.xml"/><Relationship Id="rId521" Type="http://schemas.openxmlformats.org/officeDocument/2006/relationships/slideLayout" Target="../slideLayouts/slideLayout642.xml"/><Relationship Id="rId95" Type="http://schemas.openxmlformats.org/officeDocument/2006/relationships/slideLayout" Target="../slideLayouts/slideLayout216.xml"/><Relationship Id="rId160" Type="http://schemas.openxmlformats.org/officeDocument/2006/relationships/slideLayout" Target="../slideLayouts/slideLayout281.xml"/><Relationship Id="rId216" Type="http://schemas.openxmlformats.org/officeDocument/2006/relationships/slideLayout" Target="../slideLayouts/slideLayout337.xml"/><Relationship Id="rId423" Type="http://schemas.openxmlformats.org/officeDocument/2006/relationships/slideLayout" Target="../slideLayouts/slideLayout544.xml"/><Relationship Id="rId258" Type="http://schemas.openxmlformats.org/officeDocument/2006/relationships/slideLayout" Target="../slideLayouts/slideLayout379.xml"/><Relationship Id="rId465" Type="http://schemas.openxmlformats.org/officeDocument/2006/relationships/slideLayout" Target="../slideLayouts/slideLayout586.xml"/><Relationship Id="rId22" Type="http://schemas.openxmlformats.org/officeDocument/2006/relationships/slideLayout" Target="../slideLayouts/slideLayout143.xml"/><Relationship Id="rId64" Type="http://schemas.openxmlformats.org/officeDocument/2006/relationships/slideLayout" Target="../slideLayouts/slideLayout185.xml"/><Relationship Id="rId118" Type="http://schemas.openxmlformats.org/officeDocument/2006/relationships/slideLayout" Target="../slideLayouts/slideLayout239.xml"/><Relationship Id="rId325" Type="http://schemas.openxmlformats.org/officeDocument/2006/relationships/slideLayout" Target="../slideLayouts/slideLayout446.xml"/><Relationship Id="rId367" Type="http://schemas.openxmlformats.org/officeDocument/2006/relationships/slideLayout" Target="../slideLayouts/slideLayout488.xml"/><Relationship Id="rId532" Type="http://schemas.openxmlformats.org/officeDocument/2006/relationships/slideLayout" Target="../slideLayouts/slideLayout653.xml"/><Relationship Id="rId171" Type="http://schemas.openxmlformats.org/officeDocument/2006/relationships/slideLayout" Target="../slideLayouts/slideLayout292.xml"/><Relationship Id="rId227" Type="http://schemas.openxmlformats.org/officeDocument/2006/relationships/slideLayout" Target="../slideLayouts/slideLayout348.xml"/><Relationship Id="rId269" Type="http://schemas.openxmlformats.org/officeDocument/2006/relationships/slideLayout" Target="../slideLayouts/slideLayout390.xml"/><Relationship Id="rId434" Type="http://schemas.openxmlformats.org/officeDocument/2006/relationships/slideLayout" Target="../slideLayouts/slideLayout555.xml"/><Relationship Id="rId476" Type="http://schemas.openxmlformats.org/officeDocument/2006/relationships/slideLayout" Target="../slideLayouts/slideLayout597.xml"/><Relationship Id="rId33" Type="http://schemas.openxmlformats.org/officeDocument/2006/relationships/slideLayout" Target="../slideLayouts/slideLayout154.xml"/><Relationship Id="rId129" Type="http://schemas.openxmlformats.org/officeDocument/2006/relationships/slideLayout" Target="../slideLayouts/slideLayout250.xml"/><Relationship Id="rId280" Type="http://schemas.openxmlformats.org/officeDocument/2006/relationships/slideLayout" Target="../slideLayouts/slideLayout401.xml"/><Relationship Id="rId336" Type="http://schemas.openxmlformats.org/officeDocument/2006/relationships/slideLayout" Target="../slideLayouts/slideLayout457.xml"/><Relationship Id="rId501" Type="http://schemas.openxmlformats.org/officeDocument/2006/relationships/slideLayout" Target="../slideLayouts/slideLayout622.xml"/><Relationship Id="rId543" Type="http://schemas.openxmlformats.org/officeDocument/2006/relationships/slideLayout" Target="../slideLayouts/slideLayout664.xml"/><Relationship Id="rId75" Type="http://schemas.openxmlformats.org/officeDocument/2006/relationships/slideLayout" Target="../slideLayouts/slideLayout196.xml"/><Relationship Id="rId140" Type="http://schemas.openxmlformats.org/officeDocument/2006/relationships/slideLayout" Target="../slideLayouts/slideLayout261.xml"/><Relationship Id="rId182" Type="http://schemas.openxmlformats.org/officeDocument/2006/relationships/slideLayout" Target="../slideLayouts/slideLayout303.xml"/><Relationship Id="rId378" Type="http://schemas.openxmlformats.org/officeDocument/2006/relationships/slideLayout" Target="../slideLayouts/slideLayout499.xml"/><Relationship Id="rId403" Type="http://schemas.openxmlformats.org/officeDocument/2006/relationships/slideLayout" Target="../slideLayouts/slideLayout524.xml"/><Relationship Id="rId6" Type="http://schemas.openxmlformats.org/officeDocument/2006/relationships/slideLayout" Target="../slideLayouts/slideLayout127.xml"/><Relationship Id="rId238" Type="http://schemas.openxmlformats.org/officeDocument/2006/relationships/slideLayout" Target="../slideLayouts/slideLayout359.xml"/><Relationship Id="rId445" Type="http://schemas.openxmlformats.org/officeDocument/2006/relationships/slideLayout" Target="../slideLayouts/slideLayout566.xml"/><Relationship Id="rId487" Type="http://schemas.openxmlformats.org/officeDocument/2006/relationships/slideLayout" Target="../slideLayouts/slideLayout608.xml"/><Relationship Id="rId291" Type="http://schemas.openxmlformats.org/officeDocument/2006/relationships/slideLayout" Target="../slideLayouts/slideLayout412.xml"/><Relationship Id="rId305" Type="http://schemas.openxmlformats.org/officeDocument/2006/relationships/slideLayout" Target="../slideLayouts/slideLayout426.xml"/><Relationship Id="rId347" Type="http://schemas.openxmlformats.org/officeDocument/2006/relationships/slideLayout" Target="../slideLayouts/slideLayout468.xml"/><Relationship Id="rId512" Type="http://schemas.openxmlformats.org/officeDocument/2006/relationships/slideLayout" Target="../slideLayouts/slideLayout633.xml"/><Relationship Id="rId44" Type="http://schemas.openxmlformats.org/officeDocument/2006/relationships/slideLayout" Target="../slideLayouts/slideLayout165.xml"/><Relationship Id="rId86" Type="http://schemas.openxmlformats.org/officeDocument/2006/relationships/slideLayout" Target="../slideLayouts/slideLayout207.xml"/><Relationship Id="rId151" Type="http://schemas.openxmlformats.org/officeDocument/2006/relationships/slideLayout" Target="../slideLayouts/slideLayout272.xml"/><Relationship Id="rId389" Type="http://schemas.openxmlformats.org/officeDocument/2006/relationships/slideLayout" Target="../slideLayouts/slideLayout510.xml"/><Relationship Id="rId193" Type="http://schemas.openxmlformats.org/officeDocument/2006/relationships/slideLayout" Target="../slideLayouts/slideLayout314.xml"/><Relationship Id="rId207" Type="http://schemas.openxmlformats.org/officeDocument/2006/relationships/slideLayout" Target="../slideLayouts/slideLayout328.xml"/><Relationship Id="rId249" Type="http://schemas.openxmlformats.org/officeDocument/2006/relationships/slideLayout" Target="../slideLayouts/slideLayout370.xml"/><Relationship Id="rId414" Type="http://schemas.openxmlformats.org/officeDocument/2006/relationships/slideLayout" Target="../slideLayouts/slideLayout535.xml"/><Relationship Id="rId456" Type="http://schemas.openxmlformats.org/officeDocument/2006/relationships/slideLayout" Target="../slideLayouts/slideLayout577.xml"/><Relationship Id="rId498" Type="http://schemas.openxmlformats.org/officeDocument/2006/relationships/slideLayout" Target="../slideLayouts/slideLayout619.xml"/><Relationship Id="rId13" Type="http://schemas.openxmlformats.org/officeDocument/2006/relationships/slideLayout" Target="../slideLayouts/slideLayout134.xml"/><Relationship Id="rId109" Type="http://schemas.openxmlformats.org/officeDocument/2006/relationships/slideLayout" Target="../slideLayouts/slideLayout230.xml"/><Relationship Id="rId260" Type="http://schemas.openxmlformats.org/officeDocument/2006/relationships/slideLayout" Target="../slideLayouts/slideLayout381.xml"/><Relationship Id="rId316" Type="http://schemas.openxmlformats.org/officeDocument/2006/relationships/slideLayout" Target="../slideLayouts/slideLayout437.xml"/><Relationship Id="rId523" Type="http://schemas.openxmlformats.org/officeDocument/2006/relationships/slideLayout" Target="../slideLayouts/slideLayout644.xml"/><Relationship Id="rId55" Type="http://schemas.openxmlformats.org/officeDocument/2006/relationships/slideLayout" Target="../slideLayouts/slideLayout176.xml"/><Relationship Id="rId97" Type="http://schemas.openxmlformats.org/officeDocument/2006/relationships/slideLayout" Target="../slideLayouts/slideLayout218.xml"/><Relationship Id="rId120" Type="http://schemas.openxmlformats.org/officeDocument/2006/relationships/slideLayout" Target="../slideLayouts/slideLayout241.xml"/><Relationship Id="rId358" Type="http://schemas.openxmlformats.org/officeDocument/2006/relationships/slideLayout" Target="../slideLayouts/slideLayout479.xml"/><Relationship Id="rId162" Type="http://schemas.openxmlformats.org/officeDocument/2006/relationships/slideLayout" Target="../slideLayouts/slideLayout283.xml"/><Relationship Id="rId218" Type="http://schemas.openxmlformats.org/officeDocument/2006/relationships/slideLayout" Target="../slideLayouts/slideLayout339.xml"/><Relationship Id="rId425" Type="http://schemas.openxmlformats.org/officeDocument/2006/relationships/slideLayout" Target="../slideLayouts/slideLayout546.xml"/><Relationship Id="rId467" Type="http://schemas.openxmlformats.org/officeDocument/2006/relationships/slideLayout" Target="../slideLayouts/slideLayout588.xml"/><Relationship Id="rId271" Type="http://schemas.openxmlformats.org/officeDocument/2006/relationships/slideLayout" Target="../slideLayouts/slideLayout392.xml"/><Relationship Id="rId24" Type="http://schemas.openxmlformats.org/officeDocument/2006/relationships/slideLayout" Target="../slideLayouts/slideLayout145.xml"/><Relationship Id="rId66" Type="http://schemas.openxmlformats.org/officeDocument/2006/relationships/slideLayout" Target="../slideLayouts/slideLayout187.xml"/><Relationship Id="rId131" Type="http://schemas.openxmlformats.org/officeDocument/2006/relationships/slideLayout" Target="../slideLayouts/slideLayout252.xml"/><Relationship Id="rId327" Type="http://schemas.openxmlformats.org/officeDocument/2006/relationships/slideLayout" Target="../slideLayouts/slideLayout448.xml"/><Relationship Id="rId369" Type="http://schemas.openxmlformats.org/officeDocument/2006/relationships/slideLayout" Target="../slideLayouts/slideLayout490.xml"/><Relationship Id="rId534" Type="http://schemas.openxmlformats.org/officeDocument/2006/relationships/slideLayout" Target="../slideLayouts/slideLayout655.xml"/><Relationship Id="rId173" Type="http://schemas.openxmlformats.org/officeDocument/2006/relationships/slideLayout" Target="../slideLayouts/slideLayout294.xml"/><Relationship Id="rId229" Type="http://schemas.openxmlformats.org/officeDocument/2006/relationships/slideLayout" Target="../slideLayouts/slideLayout350.xml"/><Relationship Id="rId380" Type="http://schemas.openxmlformats.org/officeDocument/2006/relationships/slideLayout" Target="../slideLayouts/slideLayout501.xml"/><Relationship Id="rId436" Type="http://schemas.openxmlformats.org/officeDocument/2006/relationships/slideLayout" Target="../slideLayouts/slideLayout557.xml"/><Relationship Id="rId240" Type="http://schemas.openxmlformats.org/officeDocument/2006/relationships/slideLayout" Target="../slideLayouts/slideLayout361.xml"/><Relationship Id="rId478" Type="http://schemas.openxmlformats.org/officeDocument/2006/relationships/slideLayout" Target="../slideLayouts/slideLayout599.xml"/><Relationship Id="rId35" Type="http://schemas.openxmlformats.org/officeDocument/2006/relationships/slideLayout" Target="../slideLayouts/slideLayout156.xml"/><Relationship Id="rId77" Type="http://schemas.openxmlformats.org/officeDocument/2006/relationships/slideLayout" Target="../slideLayouts/slideLayout198.xml"/><Relationship Id="rId100" Type="http://schemas.openxmlformats.org/officeDocument/2006/relationships/slideLayout" Target="../slideLayouts/slideLayout221.xml"/><Relationship Id="rId282" Type="http://schemas.openxmlformats.org/officeDocument/2006/relationships/slideLayout" Target="../slideLayouts/slideLayout403.xml"/><Relationship Id="rId338" Type="http://schemas.openxmlformats.org/officeDocument/2006/relationships/slideLayout" Target="../slideLayouts/slideLayout459.xml"/><Relationship Id="rId503" Type="http://schemas.openxmlformats.org/officeDocument/2006/relationships/slideLayout" Target="../slideLayouts/slideLayout624.xml"/><Relationship Id="rId545" Type="http://schemas.openxmlformats.org/officeDocument/2006/relationships/slideLayout" Target="../slideLayouts/slideLayout666.xml"/><Relationship Id="rId8" Type="http://schemas.openxmlformats.org/officeDocument/2006/relationships/slideLayout" Target="../slideLayouts/slideLayout129.xml"/><Relationship Id="rId142" Type="http://schemas.openxmlformats.org/officeDocument/2006/relationships/slideLayout" Target="../slideLayouts/slideLayout263.xml"/><Relationship Id="rId184" Type="http://schemas.openxmlformats.org/officeDocument/2006/relationships/slideLayout" Target="../slideLayouts/slideLayout305.xml"/><Relationship Id="rId391" Type="http://schemas.openxmlformats.org/officeDocument/2006/relationships/slideLayout" Target="../slideLayouts/slideLayout512.xml"/><Relationship Id="rId405" Type="http://schemas.openxmlformats.org/officeDocument/2006/relationships/slideLayout" Target="../slideLayouts/slideLayout526.xml"/><Relationship Id="rId447" Type="http://schemas.openxmlformats.org/officeDocument/2006/relationships/slideLayout" Target="../slideLayouts/slideLayout568.xml"/><Relationship Id="rId251" Type="http://schemas.openxmlformats.org/officeDocument/2006/relationships/slideLayout" Target="../slideLayouts/slideLayout372.xml"/><Relationship Id="rId489" Type="http://schemas.openxmlformats.org/officeDocument/2006/relationships/slideLayout" Target="../slideLayouts/slideLayout610.xml"/><Relationship Id="rId46" Type="http://schemas.openxmlformats.org/officeDocument/2006/relationships/slideLayout" Target="../slideLayouts/slideLayout167.xml"/><Relationship Id="rId293" Type="http://schemas.openxmlformats.org/officeDocument/2006/relationships/slideLayout" Target="../slideLayouts/slideLayout414.xml"/><Relationship Id="rId307" Type="http://schemas.openxmlformats.org/officeDocument/2006/relationships/slideLayout" Target="../slideLayouts/slideLayout428.xml"/><Relationship Id="rId349" Type="http://schemas.openxmlformats.org/officeDocument/2006/relationships/slideLayout" Target="../slideLayouts/slideLayout470.xml"/><Relationship Id="rId514" Type="http://schemas.openxmlformats.org/officeDocument/2006/relationships/slideLayout" Target="../slideLayouts/slideLayout635.xml"/><Relationship Id="rId88" Type="http://schemas.openxmlformats.org/officeDocument/2006/relationships/slideLayout" Target="../slideLayouts/slideLayout209.xml"/><Relationship Id="rId111" Type="http://schemas.openxmlformats.org/officeDocument/2006/relationships/slideLayout" Target="../slideLayouts/slideLayout232.xml"/><Relationship Id="rId153" Type="http://schemas.openxmlformats.org/officeDocument/2006/relationships/slideLayout" Target="../slideLayouts/slideLayout274.xml"/><Relationship Id="rId195" Type="http://schemas.openxmlformats.org/officeDocument/2006/relationships/slideLayout" Target="../slideLayouts/slideLayout316.xml"/><Relationship Id="rId209" Type="http://schemas.openxmlformats.org/officeDocument/2006/relationships/slideLayout" Target="../slideLayouts/slideLayout330.xml"/><Relationship Id="rId360" Type="http://schemas.openxmlformats.org/officeDocument/2006/relationships/slideLayout" Target="../slideLayouts/slideLayout481.xml"/><Relationship Id="rId416" Type="http://schemas.openxmlformats.org/officeDocument/2006/relationships/slideLayout" Target="../slideLayouts/slideLayout5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t>12/2/2025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t>‹#›</a:t>
            </a:fld>
            <a:endParaRPr lang="en-US"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spcBef>
                <a:spcPct val="0"/>
              </a:spcBef>
              <a:buFontTx/>
              <a:buNone/>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spcBef>
                <a:spcPct val="0"/>
              </a:spcBef>
              <a:buFontTx/>
              <a:buNone/>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a:ea typeface="+mn-ea"/>
                <a:cs typeface="+mn-cs"/>
              </a:rPr>
              <a:t>‹#›</a:t>
            </a:fld>
            <a:endParaRPr kumimoji="0" lang="en-US" altLang="en-US"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12/2/2025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a:buClr>
                <a:srgbClr val="000000"/>
              </a:buClr>
              <a:buFont typeface="Arial" panose="020B0604020202020204"/>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a:buClr>
                <a:srgbClr val="000000"/>
              </a:buClr>
              <a:buFont typeface="Arial" panose="020B0604020202020204"/>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a:buClr>
                <a:srgbClr val="000000"/>
              </a:buClr>
              <a:buFont typeface="Arial" panose="020B0604020202020204"/>
              <a:buNone/>
            </a:pPr>
            <a:fld id="{00000000-1234-1234-1234-123412341234}" type="slidenum">
              <a:rPr lang="en-US" kern="0"/>
              <a:t>‹#›</a:t>
            </a:fld>
            <a:endParaRPr kern="0"/>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t>12/2/2025</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spcBef>
                <a:spcPct val="0"/>
              </a:spcBef>
              <a:buFontTx/>
              <a:buNone/>
              <a:defRPr sz="1400">
                <a:latin typeface="Arial" panose="020B0604020202020204" pitchFamily="34"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spcBef>
                <a:spcPct val="0"/>
              </a:spcBef>
              <a:buFontTx/>
              <a:buNone/>
              <a:defRPr sz="1400">
                <a:latin typeface="Arial" panose="020B0604020202020204" pitchFamily="34"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 id="2147483819" r:id="rId43"/>
    <p:sldLayoutId id="2147483820" r:id="rId44"/>
    <p:sldLayoutId id="2147483821" r:id="rId45"/>
    <p:sldLayoutId id="2147483822" r:id="rId46"/>
    <p:sldLayoutId id="2147483823" r:id="rId47"/>
    <p:sldLayoutId id="2147483824" r:id="rId48"/>
    <p:sldLayoutId id="2147483825" r:id="rId49"/>
    <p:sldLayoutId id="2147483826" r:id="rId50"/>
    <p:sldLayoutId id="2147483827" r:id="rId51"/>
    <p:sldLayoutId id="2147483828" r:id="rId52"/>
    <p:sldLayoutId id="2147483829" r:id="rId53"/>
    <p:sldLayoutId id="2147483830" r:id="rId54"/>
    <p:sldLayoutId id="2147483831" r:id="rId55"/>
    <p:sldLayoutId id="2147483832" r:id="rId56"/>
    <p:sldLayoutId id="2147483833" r:id="rId57"/>
    <p:sldLayoutId id="2147483834" r:id="rId58"/>
    <p:sldLayoutId id="2147483835" r:id="rId59"/>
    <p:sldLayoutId id="2147483836" r:id="rId60"/>
    <p:sldLayoutId id="2147483837" r:id="rId61"/>
    <p:sldLayoutId id="2147483838" r:id="rId62"/>
    <p:sldLayoutId id="2147483839" r:id="rId63"/>
    <p:sldLayoutId id="2147483840" r:id="rId64"/>
    <p:sldLayoutId id="2147483841" r:id="rId65"/>
    <p:sldLayoutId id="2147483842" r:id="rId66"/>
    <p:sldLayoutId id="2147483843" r:id="rId67"/>
    <p:sldLayoutId id="2147483844" r:id="rId68"/>
    <p:sldLayoutId id="2147483845" r:id="rId69"/>
    <p:sldLayoutId id="2147483846" r:id="rId70"/>
    <p:sldLayoutId id="2147483847" r:id="rId71"/>
    <p:sldLayoutId id="2147483848" r:id="rId72"/>
    <p:sldLayoutId id="2147483849" r:id="rId73"/>
    <p:sldLayoutId id="2147483850" r:id="rId74"/>
    <p:sldLayoutId id="2147483851" r:id="rId75"/>
    <p:sldLayoutId id="2147483852" r:id="rId76"/>
    <p:sldLayoutId id="2147483853" r:id="rId77"/>
    <p:sldLayoutId id="2147483854" r:id="rId78"/>
    <p:sldLayoutId id="2147483855" r:id="rId79"/>
    <p:sldLayoutId id="2147483856" r:id="rId80"/>
    <p:sldLayoutId id="2147483857" r:id="rId81"/>
    <p:sldLayoutId id="2147483858" r:id="rId82"/>
    <p:sldLayoutId id="2147483859" r:id="rId83"/>
    <p:sldLayoutId id="2147483860" r:id="rId84"/>
    <p:sldLayoutId id="2147483861" r:id="rId85"/>
    <p:sldLayoutId id="2147483862" r:id="rId86"/>
    <p:sldLayoutId id="2147483863" r:id="rId87"/>
    <p:sldLayoutId id="2147483864" r:id="rId88"/>
    <p:sldLayoutId id="2147483865" r:id="rId89"/>
    <p:sldLayoutId id="2147483866" r:id="rId90"/>
    <p:sldLayoutId id="2147483867" r:id="rId91"/>
    <p:sldLayoutId id="2147483868" r:id="rId92"/>
    <p:sldLayoutId id="2147483869" r:id="rId93"/>
    <p:sldLayoutId id="2147483870" r:id="rId94"/>
    <p:sldLayoutId id="2147483871" r:id="rId95"/>
    <p:sldLayoutId id="2147483872" r:id="rId96"/>
    <p:sldLayoutId id="2147483873" r:id="rId97"/>
    <p:sldLayoutId id="2147483874" r:id="rId98"/>
    <p:sldLayoutId id="2147483875" r:id="rId99"/>
    <p:sldLayoutId id="2147483876" r:id="rId100"/>
    <p:sldLayoutId id="2147483877" r:id="rId101"/>
    <p:sldLayoutId id="2147483878" r:id="rId102"/>
    <p:sldLayoutId id="2147483879" r:id="rId103"/>
    <p:sldLayoutId id="2147483880" r:id="rId104"/>
    <p:sldLayoutId id="2147483881" r:id="rId105"/>
    <p:sldLayoutId id="2147483882" r:id="rId106"/>
    <p:sldLayoutId id="2147483883" r:id="rId107"/>
    <p:sldLayoutId id="2147483884" r:id="rId108"/>
    <p:sldLayoutId id="2147483885" r:id="rId109"/>
    <p:sldLayoutId id="2147483886" r:id="rId110"/>
    <p:sldLayoutId id="2147483887" r:id="rId111"/>
    <p:sldLayoutId id="2147483888" r:id="rId112"/>
    <p:sldLayoutId id="2147483889" r:id="rId113"/>
    <p:sldLayoutId id="2147483890" r:id="rId114"/>
    <p:sldLayoutId id="2147483891" r:id="rId115"/>
    <p:sldLayoutId id="2147483892" r:id="rId116"/>
    <p:sldLayoutId id="2147483893" r:id="rId117"/>
    <p:sldLayoutId id="2147483894" r:id="rId118"/>
    <p:sldLayoutId id="2147483895" r:id="rId119"/>
    <p:sldLayoutId id="2147483896" r:id="rId120"/>
    <p:sldLayoutId id="2147483897" r:id="rId121"/>
    <p:sldLayoutId id="2147483898" r:id="rId122"/>
    <p:sldLayoutId id="2147483899" r:id="rId123"/>
    <p:sldLayoutId id="2147483900" r:id="rId124"/>
    <p:sldLayoutId id="2147483901" r:id="rId125"/>
    <p:sldLayoutId id="2147483902" r:id="rId126"/>
    <p:sldLayoutId id="2147483903" r:id="rId127"/>
    <p:sldLayoutId id="2147483904" r:id="rId128"/>
    <p:sldLayoutId id="2147483905" r:id="rId129"/>
    <p:sldLayoutId id="2147483906" r:id="rId130"/>
    <p:sldLayoutId id="2147483907" r:id="rId131"/>
    <p:sldLayoutId id="2147483908" r:id="rId132"/>
    <p:sldLayoutId id="2147483909" r:id="rId133"/>
    <p:sldLayoutId id="2147483910" r:id="rId134"/>
    <p:sldLayoutId id="2147483911" r:id="rId135"/>
    <p:sldLayoutId id="2147483912" r:id="rId136"/>
    <p:sldLayoutId id="2147483913" r:id="rId137"/>
    <p:sldLayoutId id="2147483914" r:id="rId138"/>
    <p:sldLayoutId id="2147483915" r:id="rId139"/>
    <p:sldLayoutId id="2147483916" r:id="rId140"/>
    <p:sldLayoutId id="2147483917" r:id="rId141"/>
    <p:sldLayoutId id="2147483918" r:id="rId142"/>
    <p:sldLayoutId id="2147483919" r:id="rId143"/>
    <p:sldLayoutId id="2147483920" r:id="rId144"/>
    <p:sldLayoutId id="2147483921" r:id="rId145"/>
    <p:sldLayoutId id="2147483922" r:id="rId146"/>
    <p:sldLayoutId id="2147483923" r:id="rId147"/>
    <p:sldLayoutId id="2147483924" r:id="rId148"/>
    <p:sldLayoutId id="2147483925" r:id="rId149"/>
    <p:sldLayoutId id="2147483926" r:id="rId150"/>
    <p:sldLayoutId id="2147483927" r:id="rId151"/>
    <p:sldLayoutId id="2147483928" r:id="rId152"/>
    <p:sldLayoutId id="2147483929" r:id="rId153"/>
    <p:sldLayoutId id="2147483930" r:id="rId154"/>
    <p:sldLayoutId id="2147483931" r:id="rId155"/>
    <p:sldLayoutId id="2147483932" r:id="rId156"/>
    <p:sldLayoutId id="2147483933" r:id="rId157"/>
    <p:sldLayoutId id="2147483934" r:id="rId158"/>
    <p:sldLayoutId id="2147483935" r:id="rId159"/>
    <p:sldLayoutId id="2147483936" r:id="rId160"/>
    <p:sldLayoutId id="2147483937" r:id="rId161"/>
    <p:sldLayoutId id="2147483938" r:id="rId162"/>
    <p:sldLayoutId id="2147483939" r:id="rId163"/>
    <p:sldLayoutId id="2147483940" r:id="rId164"/>
    <p:sldLayoutId id="2147483941" r:id="rId165"/>
    <p:sldLayoutId id="2147483942" r:id="rId166"/>
    <p:sldLayoutId id="2147483943" r:id="rId167"/>
    <p:sldLayoutId id="2147483944" r:id="rId168"/>
    <p:sldLayoutId id="2147483945" r:id="rId169"/>
    <p:sldLayoutId id="2147483946" r:id="rId170"/>
    <p:sldLayoutId id="2147483947" r:id="rId171"/>
    <p:sldLayoutId id="2147483948" r:id="rId172"/>
    <p:sldLayoutId id="2147483949" r:id="rId173"/>
    <p:sldLayoutId id="2147483950" r:id="rId174"/>
    <p:sldLayoutId id="2147483951" r:id="rId175"/>
    <p:sldLayoutId id="2147483952" r:id="rId176"/>
    <p:sldLayoutId id="2147483953" r:id="rId177"/>
    <p:sldLayoutId id="2147483954" r:id="rId178"/>
    <p:sldLayoutId id="2147483955" r:id="rId179"/>
    <p:sldLayoutId id="2147483956" r:id="rId180"/>
    <p:sldLayoutId id="2147483957" r:id="rId181"/>
    <p:sldLayoutId id="2147483958" r:id="rId182"/>
    <p:sldLayoutId id="2147483959" r:id="rId183"/>
    <p:sldLayoutId id="2147483960" r:id="rId184"/>
    <p:sldLayoutId id="2147483961" r:id="rId185"/>
    <p:sldLayoutId id="2147483962" r:id="rId186"/>
    <p:sldLayoutId id="2147483963" r:id="rId187"/>
    <p:sldLayoutId id="2147483964" r:id="rId188"/>
    <p:sldLayoutId id="2147483965" r:id="rId189"/>
    <p:sldLayoutId id="2147483966" r:id="rId190"/>
    <p:sldLayoutId id="2147483967" r:id="rId191"/>
    <p:sldLayoutId id="2147483968" r:id="rId192"/>
    <p:sldLayoutId id="2147483969" r:id="rId193"/>
    <p:sldLayoutId id="2147483970" r:id="rId194"/>
    <p:sldLayoutId id="2147483971" r:id="rId195"/>
    <p:sldLayoutId id="2147483972" r:id="rId196"/>
    <p:sldLayoutId id="2147483973" r:id="rId197"/>
    <p:sldLayoutId id="2147483974" r:id="rId198"/>
    <p:sldLayoutId id="2147483975" r:id="rId199"/>
    <p:sldLayoutId id="2147483976" r:id="rId200"/>
    <p:sldLayoutId id="2147483977" r:id="rId201"/>
    <p:sldLayoutId id="2147483978" r:id="rId202"/>
    <p:sldLayoutId id="2147483979" r:id="rId203"/>
    <p:sldLayoutId id="2147483980" r:id="rId204"/>
    <p:sldLayoutId id="2147483981" r:id="rId205"/>
    <p:sldLayoutId id="2147483982" r:id="rId206"/>
    <p:sldLayoutId id="2147483983" r:id="rId207"/>
    <p:sldLayoutId id="2147483984" r:id="rId208"/>
    <p:sldLayoutId id="2147483985" r:id="rId209"/>
    <p:sldLayoutId id="2147483986" r:id="rId210"/>
    <p:sldLayoutId id="2147483987" r:id="rId211"/>
    <p:sldLayoutId id="2147483988" r:id="rId212"/>
    <p:sldLayoutId id="2147483989" r:id="rId213"/>
    <p:sldLayoutId id="2147483990" r:id="rId214"/>
    <p:sldLayoutId id="2147483991" r:id="rId215"/>
    <p:sldLayoutId id="2147483992" r:id="rId216"/>
    <p:sldLayoutId id="2147483993" r:id="rId217"/>
    <p:sldLayoutId id="2147483994" r:id="rId218"/>
    <p:sldLayoutId id="2147483995" r:id="rId219"/>
    <p:sldLayoutId id="2147483996" r:id="rId220"/>
    <p:sldLayoutId id="2147483997" r:id="rId221"/>
    <p:sldLayoutId id="2147483998" r:id="rId222"/>
    <p:sldLayoutId id="2147483999" r:id="rId223"/>
    <p:sldLayoutId id="2147484000" r:id="rId224"/>
    <p:sldLayoutId id="2147484001" r:id="rId225"/>
    <p:sldLayoutId id="2147484002" r:id="rId226"/>
    <p:sldLayoutId id="2147484003" r:id="rId227"/>
    <p:sldLayoutId id="2147484004" r:id="rId228"/>
    <p:sldLayoutId id="2147484005" r:id="rId229"/>
    <p:sldLayoutId id="2147484006" r:id="rId230"/>
    <p:sldLayoutId id="2147484007" r:id="rId231"/>
    <p:sldLayoutId id="2147484008" r:id="rId232"/>
    <p:sldLayoutId id="2147484009" r:id="rId233"/>
    <p:sldLayoutId id="2147484010" r:id="rId234"/>
    <p:sldLayoutId id="2147484011" r:id="rId235"/>
    <p:sldLayoutId id="2147484012" r:id="rId236"/>
    <p:sldLayoutId id="2147484013" r:id="rId237"/>
    <p:sldLayoutId id="2147484014" r:id="rId238"/>
    <p:sldLayoutId id="2147484015" r:id="rId239"/>
    <p:sldLayoutId id="2147484016" r:id="rId240"/>
    <p:sldLayoutId id="2147484017" r:id="rId241"/>
    <p:sldLayoutId id="2147484018" r:id="rId242"/>
    <p:sldLayoutId id="2147484019" r:id="rId243"/>
    <p:sldLayoutId id="2147484020" r:id="rId244"/>
    <p:sldLayoutId id="2147484021" r:id="rId245"/>
    <p:sldLayoutId id="2147484022" r:id="rId246"/>
    <p:sldLayoutId id="2147484023" r:id="rId247"/>
    <p:sldLayoutId id="2147484024" r:id="rId248"/>
    <p:sldLayoutId id="2147484025" r:id="rId249"/>
    <p:sldLayoutId id="2147484026" r:id="rId250"/>
    <p:sldLayoutId id="2147484027" r:id="rId251"/>
    <p:sldLayoutId id="2147484028" r:id="rId252"/>
    <p:sldLayoutId id="2147484029" r:id="rId253"/>
    <p:sldLayoutId id="2147484030" r:id="rId254"/>
    <p:sldLayoutId id="2147484031" r:id="rId255"/>
    <p:sldLayoutId id="2147484032" r:id="rId256"/>
    <p:sldLayoutId id="2147484033" r:id="rId257"/>
    <p:sldLayoutId id="2147484034" r:id="rId258"/>
    <p:sldLayoutId id="2147484035" r:id="rId259"/>
    <p:sldLayoutId id="2147484036" r:id="rId260"/>
    <p:sldLayoutId id="2147484037" r:id="rId261"/>
    <p:sldLayoutId id="2147484038" r:id="rId262"/>
    <p:sldLayoutId id="2147484039" r:id="rId263"/>
    <p:sldLayoutId id="2147484040" r:id="rId264"/>
    <p:sldLayoutId id="2147484041" r:id="rId265"/>
    <p:sldLayoutId id="2147484042" r:id="rId266"/>
    <p:sldLayoutId id="2147484043" r:id="rId267"/>
    <p:sldLayoutId id="2147484044" r:id="rId268"/>
    <p:sldLayoutId id="2147484045" r:id="rId269"/>
    <p:sldLayoutId id="2147484046" r:id="rId270"/>
    <p:sldLayoutId id="2147484047" r:id="rId271"/>
    <p:sldLayoutId id="2147484048" r:id="rId272"/>
    <p:sldLayoutId id="2147484049" r:id="rId273"/>
    <p:sldLayoutId id="2147484050" r:id="rId274"/>
    <p:sldLayoutId id="2147484051" r:id="rId275"/>
    <p:sldLayoutId id="2147484052" r:id="rId276"/>
    <p:sldLayoutId id="2147484053" r:id="rId277"/>
    <p:sldLayoutId id="2147484054" r:id="rId278"/>
    <p:sldLayoutId id="2147484055" r:id="rId279"/>
    <p:sldLayoutId id="2147484056" r:id="rId280"/>
    <p:sldLayoutId id="2147484057" r:id="rId281"/>
    <p:sldLayoutId id="2147484058" r:id="rId282"/>
    <p:sldLayoutId id="2147484059" r:id="rId283"/>
    <p:sldLayoutId id="2147484060" r:id="rId284"/>
    <p:sldLayoutId id="2147484061" r:id="rId285"/>
    <p:sldLayoutId id="2147484062" r:id="rId286"/>
    <p:sldLayoutId id="2147484063" r:id="rId287"/>
    <p:sldLayoutId id="2147484064" r:id="rId288"/>
    <p:sldLayoutId id="2147484065" r:id="rId289"/>
    <p:sldLayoutId id="2147484066" r:id="rId290"/>
    <p:sldLayoutId id="2147484067" r:id="rId291"/>
    <p:sldLayoutId id="2147484068" r:id="rId292"/>
    <p:sldLayoutId id="2147484069" r:id="rId293"/>
    <p:sldLayoutId id="2147484070" r:id="rId294"/>
    <p:sldLayoutId id="2147484071" r:id="rId295"/>
    <p:sldLayoutId id="2147484072" r:id="rId296"/>
    <p:sldLayoutId id="2147484073" r:id="rId297"/>
    <p:sldLayoutId id="2147484074" r:id="rId298"/>
    <p:sldLayoutId id="2147484075" r:id="rId299"/>
    <p:sldLayoutId id="2147484076" r:id="rId300"/>
    <p:sldLayoutId id="2147484077" r:id="rId301"/>
    <p:sldLayoutId id="2147484078" r:id="rId302"/>
    <p:sldLayoutId id="2147484079" r:id="rId303"/>
    <p:sldLayoutId id="2147484080" r:id="rId304"/>
    <p:sldLayoutId id="2147484081" r:id="rId305"/>
    <p:sldLayoutId id="2147484082" r:id="rId306"/>
    <p:sldLayoutId id="2147484083" r:id="rId307"/>
    <p:sldLayoutId id="2147484084" r:id="rId308"/>
    <p:sldLayoutId id="2147484085" r:id="rId309"/>
    <p:sldLayoutId id="2147484086" r:id="rId310"/>
    <p:sldLayoutId id="2147484087" r:id="rId311"/>
    <p:sldLayoutId id="2147484088" r:id="rId312"/>
    <p:sldLayoutId id="2147484089" r:id="rId313"/>
    <p:sldLayoutId id="2147484090" r:id="rId314"/>
    <p:sldLayoutId id="2147484091" r:id="rId315"/>
    <p:sldLayoutId id="2147484092" r:id="rId316"/>
    <p:sldLayoutId id="2147484093" r:id="rId317"/>
    <p:sldLayoutId id="2147484094" r:id="rId318"/>
    <p:sldLayoutId id="2147484095" r:id="rId319"/>
    <p:sldLayoutId id="2147484096" r:id="rId320"/>
    <p:sldLayoutId id="2147484097" r:id="rId321"/>
    <p:sldLayoutId id="2147484098" r:id="rId322"/>
    <p:sldLayoutId id="2147484099" r:id="rId323"/>
    <p:sldLayoutId id="2147484100" r:id="rId324"/>
    <p:sldLayoutId id="2147484101" r:id="rId325"/>
    <p:sldLayoutId id="2147484102" r:id="rId326"/>
    <p:sldLayoutId id="2147484103" r:id="rId327"/>
    <p:sldLayoutId id="2147484104" r:id="rId328"/>
    <p:sldLayoutId id="2147484105" r:id="rId329"/>
    <p:sldLayoutId id="2147484106" r:id="rId330"/>
    <p:sldLayoutId id="2147484107" r:id="rId331"/>
    <p:sldLayoutId id="2147484108" r:id="rId332"/>
    <p:sldLayoutId id="2147484109" r:id="rId333"/>
    <p:sldLayoutId id="2147484110" r:id="rId334"/>
    <p:sldLayoutId id="2147484111" r:id="rId335"/>
    <p:sldLayoutId id="2147484112" r:id="rId336"/>
    <p:sldLayoutId id="2147484113" r:id="rId337"/>
    <p:sldLayoutId id="2147484114" r:id="rId338"/>
    <p:sldLayoutId id="2147484115" r:id="rId339"/>
    <p:sldLayoutId id="2147484116" r:id="rId340"/>
    <p:sldLayoutId id="2147484117" r:id="rId341"/>
    <p:sldLayoutId id="2147484118" r:id="rId342"/>
    <p:sldLayoutId id="2147484119" r:id="rId343"/>
    <p:sldLayoutId id="2147484120" r:id="rId344"/>
    <p:sldLayoutId id="2147484121" r:id="rId345"/>
    <p:sldLayoutId id="2147484122" r:id="rId346"/>
    <p:sldLayoutId id="2147484123" r:id="rId347"/>
    <p:sldLayoutId id="2147484124" r:id="rId348"/>
    <p:sldLayoutId id="2147484125" r:id="rId349"/>
    <p:sldLayoutId id="2147484126" r:id="rId350"/>
    <p:sldLayoutId id="2147484127" r:id="rId351"/>
    <p:sldLayoutId id="2147484128" r:id="rId352"/>
    <p:sldLayoutId id="2147484129" r:id="rId353"/>
    <p:sldLayoutId id="2147484130" r:id="rId354"/>
    <p:sldLayoutId id="2147484131" r:id="rId355"/>
    <p:sldLayoutId id="2147484132" r:id="rId356"/>
    <p:sldLayoutId id="2147484133" r:id="rId357"/>
    <p:sldLayoutId id="2147484134" r:id="rId358"/>
    <p:sldLayoutId id="2147484135" r:id="rId359"/>
    <p:sldLayoutId id="2147484136" r:id="rId360"/>
    <p:sldLayoutId id="2147484137" r:id="rId361"/>
    <p:sldLayoutId id="2147484138" r:id="rId362"/>
    <p:sldLayoutId id="2147484139" r:id="rId363"/>
    <p:sldLayoutId id="2147484140" r:id="rId364"/>
    <p:sldLayoutId id="2147484141" r:id="rId365"/>
    <p:sldLayoutId id="2147484142" r:id="rId366"/>
    <p:sldLayoutId id="2147484143" r:id="rId367"/>
    <p:sldLayoutId id="2147484144" r:id="rId368"/>
    <p:sldLayoutId id="2147484145" r:id="rId369"/>
    <p:sldLayoutId id="2147484146" r:id="rId370"/>
    <p:sldLayoutId id="2147484147" r:id="rId371"/>
    <p:sldLayoutId id="2147484148" r:id="rId372"/>
    <p:sldLayoutId id="2147484149" r:id="rId373"/>
    <p:sldLayoutId id="2147484150" r:id="rId374"/>
    <p:sldLayoutId id="2147484151" r:id="rId375"/>
    <p:sldLayoutId id="2147484152" r:id="rId376"/>
    <p:sldLayoutId id="2147484153" r:id="rId377"/>
    <p:sldLayoutId id="2147484154" r:id="rId378"/>
    <p:sldLayoutId id="2147484155" r:id="rId379"/>
    <p:sldLayoutId id="2147484156" r:id="rId380"/>
    <p:sldLayoutId id="2147484157" r:id="rId381"/>
    <p:sldLayoutId id="2147484158" r:id="rId382"/>
    <p:sldLayoutId id="2147484159" r:id="rId383"/>
    <p:sldLayoutId id="2147484160" r:id="rId384"/>
    <p:sldLayoutId id="2147484161" r:id="rId385"/>
    <p:sldLayoutId id="2147484162" r:id="rId386"/>
    <p:sldLayoutId id="2147484163" r:id="rId387"/>
    <p:sldLayoutId id="2147484164" r:id="rId388"/>
    <p:sldLayoutId id="2147484165" r:id="rId389"/>
    <p:sldLayoutId id="2147484166" r:id="rId390"/>
    <p:sldLayoutId id="2147484167" r:id="rId391"/>
    <p:sldLayoutId id="2147484168" r:id="rId392"/>
    <p:sldLayoutId id="2147484169" r:id="rId393"/>
    <p:sldLayoutId id="2147484170" r:id="rId394"/>
    <p:sldLayoutId id="2147484171" r:id="rId395"/>
    <p:sldLayoutId id="2147484172" r:id="rId396"/>
    <p:sldLayoutId id="2147484173" r:id="rId397"/>
    <p:sldLayoutId id="2147484174" r:id="rId398"/>
    <p:sldLayoutId id="2147484175" r:id="rId399"/>
    <p:sldLayoutId id="2147484176" r:id="rId400"/>
    <p:sldLayoutId id="2147484177" r:id="rId401"/>
    <p:sldLayoutId id="2147484178" r:id="rId402"/>
    <p:sldLayoutId id="2147484179" r:id="rId403"/>
    <p:sldLayoutId id="2147484180" r:id="rId404"/>
    <p:sldLayoutId id="2147484181" r:id="rId405"/>
    <p:sldLayoutId id="2147484182" r:id="rId406"/>
    <p:sldLayoutId id="2147484183" r:id="rId407"/>
    <p:sldLayoutId id="2147484184" r:id="rId408"/>
    <p:sldLayoutId id="2147484185" r:id="rId409"/>
    <p:sldLayoutId id="2147484186" r:id="rId410"/>
    <p:sldLayoutId id="2147484187" r:id="rId411"/>
    <p:sldLayoutId id="2147484188" r:id="rId412"/>
    <p:sldLayoutId id="2147484189" r:id="rId413"/>
    <p:sldLayoutId id="2147484190" r:id="rId414"/>
    <p:sldLayoutId id="2147484191" r:id="rId415"/>
    <p:sldLayoutId id="2147484192" r:id="rId416"/>
    <p:sldLayoutId id="2147484193" r:id="rId417"/>
    <p:sldLayoutId id="2147484194" r:id="rId418"/>
    <p:sldLayoutId id="2147484195" r:id="rId419"/>
    <p:sldLayoutId id="2147484196" r:id="rId420"/>
    <p:sldLayoutId id="2147484197" r:id="rId421"/>
    <p:sldLayoutId id="2147484198" r:id="rId422"/>
    <p:sldLayoutId id="2147484199" r:id="rId423"/>
    <p:sldLayoutId id="2147484200" r:id="rId424"/>
    <p:sldLayoutId id="2147484201" r:id="rId425"/>
    <p:sldLayoutId id="2147484202" r:id="rId426"/>
    <p:sldLayoutId id="2147484203" r:id="rId427"/>
    <p:sldLayoutId id="2147484204" r:id="rId428"/>
    <p:sldLayoutId id="2147484205" r:id="rId429"/>
    <p:sldLayoutId id="2147484206" r:id="rId430"/>
    <p:sldLayoutId id="2147484207" r:id="rId431"/>
    <p:sldLayoutId id="2147484208" r:id="rId432"/>
    <p:sldLayoutId id="2147484209" r:id="rId433"/>
    <p:sldLayoutId id="2147484210" r:id="rId434"/>
    <p:sldLayoutId id="2147484211" r:id="rId435"/>
    <p:sldLayoutId id="2147484212" r:id="rId436"/>
    <p:sldLayoutId id="2147484213" r:id="rId437"/>
    <p:sldLayoutId id="2147484214" r:id="rId438"/>
    <p:sldLayoutId id="2147484215" r:id="rId439"/>
    <p:sldLayoutId id="2147484216" r:id="rId440"/>
    <p:sldLayoutId id="2147484217" r:id="rId441"/>
    <p:sldLayoutId id="2147484218" r:id="rId442"/>
    <p:sldLayoutId id="2147484219" r:id="rId443"/>
    <p:sldLayoutId id="2147484220" r:id="rId444"/>
    <p:sldLayoutId id="2147484221" r:id="rId445"/>
    <p:sldLayoutId id="2147484222" r:id="rId446"/>
    <p:sldLayoutId id="2147484223" r:id="rId447"/>
    <p:sldLayoutId id="2147484224" r:id="rId448"/>
    <p:sldLayoutId id="2147484225" r:id="rId449"/>
    <p:sldLayoutId id="2147484226" r:id="rId450"/>
    <p:sldLayoutId id="2147484227" r:id="rId451"/>
    <p:sldLayoutId id="2147484228" r:id="rId452"/>
    <p:sldLayoutId id="2147484229" r:id="rId453"/>
    <p:sldLayoutId id="2147484230" r:id="rId454"/>
    <p:sldLayoutId id="2147484231" r:id="rId455"/>
    <p:sldLayoutId id="2147484232" r:id="rId456"/>
    <p:sldLayoutId id="2147484233" r:id="rId457"/>
    <p:sldLayoutId id="2147484234" r:id="rId458"/>
    <p:sldLayoutId id="2147484235" r:id="rId459"/>
    <p:sldLayoutId id="2147484236" r:id="rId460"/>
    <p:sldLayoutId id="2147484237" r:id="rId461"/>
    <p:sldLayoutId id="2147484238" r:id="rId462"/>
    <p:sldLayoutId id="2147484239" r:id="rId463"/>
    <p:sldLayoutId id="2147484240" r:id="rId464"/>
    <p:sldLayoutId id="2147484241" r:id="rId465"/>
    <p:sldLayoutId id="2147484242" r:id="rId466"/>
    <p:sldLayoutId id="2147484243" r:id="rId467"/>
    <p:sldLayoutId id="2147484244" r:id="rId468"/>
    <p:sldLayoutId id="2147484245" r:id="rId469"/>
    <p:sldLayoutId id="2147484246" r:id="rId470"/>
    <p:sldLayoutId id="2147484247" r:id="rId471"/>
    <p:sldLayoutId id="2147484248" r:id="rId472"/>
    <p:sldLayoutId id="2147484249" r:id="rId473"/>
    <p:sldLayoutId id="2147484250" r:id="rId474"/>
    <p:sldLayoutId id="2147484251" r:id="rId475"/>
    <p:sldLayoutId id="2147484252" r:id="rId476"/>
    <p:sldLayoutId id="2147484253" r:id="rId477"/>
    <p:sldLayoutId id="2147484254" r:id="rId478"/>
    <p:sldLayoutId id="2147484255" r:id="rId479"/>
    <p:sldLayoutId id="2147484256" r:id="rId480"/>
    <p:sldLayoutId id="2147484257" r:id="rId481"/>
    <p:sldLayoutId id="2147484258" r:id="rId482"/>
    <p:sldLayoutId id="2147484259" r:id="rId483"/>
    <p:sldLayoutId id="2147484260" r:id="rId484"/>
    <p:sldLayoutId id="2147484261" r:id="rId485"/>
    <p:sldLayoutId id="2147484262" r:id="rId486"/>
    <p:sldLayoutId id="2147484263" r:id="rId487"/>
    <p:sldLayoutId id="2147484264" r:id="rId488"/>
    <p:sldLayoutId id="2147484265" r:id="rId489"/>
    <p:sldLayoutId id="2147484266" r:id="rId490"/>
    <p:sldLayoutId id="2147484267" r:id="rId491"/>
    <p:sldLayoutId id="2147484268" r:id="rId492"/>
    <p:sldLayoutId id="2147484269" r:id="rId493"/>
    <p:sldLayoutId id="2147484270" r:id="rId494"/>
    <p:sldLayoutId id="2147484271" r:id="rId495"/>
    <p:sldLayoutId id="2147484272" r:id="rId496"/>
    <p:sldLayoutId id="2147484273" r:id="rId497"/>
    <p:sldLayoutId id="2147484274" r:id="rId498"/>
    <p:sldLayoutId id="2147484275" r:id="rId499"/>
    <p:sldLayoutId id="2147484276" r:id="rId500"/>
    <p:sldLayoutId id="2147484277" r:id="rId501"/>
    <p:sldLayoutId id="2147484278" r:id="rId502"/>
    <p:sldLayoutId id="2147484279" r:id="rId503"/>
    <p:sldLayoutId id="2147484280" r:id="rId504"/>
    <p:sldLayoutId id="2147484281" r:id="rId505"/>
    <p:sldLayoutId id="2147484282" r:id="rId506"/>
    <p:sldLayoutId id="2147484283" r:id="rId507"/>
    <p:sldLayoutId id="2147484284" r:id="rId508"/>
    <p:sldLayoutId id="2147484285" r:id="rId509"/>
    <p:sldLayoutId id="2147484286" r:id="rId510"/>
    <p:sldLayoutId id="2147484287" r:id="rId511"/>
    <p:sldLayoutId id="2147484288" r:id="rId512"/>
    <p:sldLayoutId id="2147484289" r:id="rId513"/>
    <p:sldLayoutId id="2147484290" r:id="rId514"/>
    <p:sldLayoutId id="2147484291" r:id="rId515"/>
    <p:sldLayoutId id="2147484292" r:id="rId516"/>
    <p:sldLayoutId id="2147484293" r:id="rId517"/>
    <p:sldLayoutId id="2147484294" r:id="rId518"/>
    <p:sldLayoutId id="2147484295" r:id="rId519"/>
    <p:sldLayoutId id="2147484296" r:id="rId520"/>
    <p:sldLayoutId id="2147484297" r:id="rId521"/>
    <p:sldLayoutId id="2147484298" r:id="rId522"/>
    <p:sldLayoutId id="2147484299" r:id="rId523"/>
    <p:sldLayoutId id="2147484300" r:id="rId524"/>
    <p:sldLayoutId id="2147484301" r:id="rId525"/>
    <p:sldLayoutId id="2147484302" r:id="rId526"/>
    <p:sldLayoutId id="2147484303" r:id="rId527"/>
    <p:sldLayoutId id="2147484304" r:id="rId528"/>
    <p:sldLayoutId id="2147484305" r:id="rId529"/>
    <p:sldLayoutId id="2147484306" r:id="rId530"/>
    <p:sldLayoutId id="2147484307" r:id="rId531"/>
    <p:sldLayoutId id="2147484308" r:id="rId532"/>
    <p:sldLayoutId id="2147484309" r:id="rId533"/>
    <p:sldLayoutId id="2147484310" r:id="rId534"/>
    <p:sldLayoutId id="2147484311" r:id="rId535"/>
    <p:sldLayoutId id="2147484312" r:id="rId536"/>
    <p:sldLayoutId id="2147484313" r:id="rId537"/>
    <p:sldLayoutId id="2147484314" r:id="rId538"/>
    <p:sldLayoutId id="2147484315" r:id="rId539"/>
    <p:sldLayoutId id="2147484316" r:id="rId540"/>
    <p:sldLayoutId id="2147484317" r:id="rId541"/>
    <p:sldLayoutId id="2147484318" r:id="rId542"/>
    <p:sldLayoutId id="2147484319" r:id="rId543"/>
    <p:sldLayoutId id="2147484320" r:id="rId544"/>
    <p:sldLayoutId id="2147484321" r:id="rId545"/>
    <p:sldLayoutId id="2147484322" r:id="rId546"/>
    <p:sldLayoutId id="2147484323" r:id="rId547"/>
    <p:sldLayoutId id="2147484324" r:id="rId548"/>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w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wmf"/><Relationship Id="rId5" Type="http://schemas.openxmlformats.org/officeDocument/2006/relationships/image" Target="../media/image17.jpe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5.xml"/><Relationship Id="rId6" Type="http://schemas.openxmlformats.org/officeDocument/2006/relationships/image" Target="../media/image33.GIF"/><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2.xml"/><Relationship Id="rId1" Type="http://schemas.openxmlformats.org/officeDocument/2006/relationships/tags" Target="../tags/tag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61.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12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5.png"/><Relationship Id="rId2" Type="http://schemas.openxmlformats.org/officeDocument/2006/relationships/image" Target="../media/image42.png"/><Relationship Id="rId1" Type="http://schemas.openxmlformats.org/officeDocument/2006/relationships/slideLayout" Target="../slideLayouts/slideLayout77.xml"/><Relationship Id="rId6" Type="http://schemas.openxmlformats.org/officeDocument/2006/relationships/image" Target="../media/image24.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1.GIF"/><Relationship Id="rId3" Type="http://schemas.openxmlformats.org/officeDocument/2006/relationships/slideLayout" Target="../slideLayouts/slideLayout12.xml"/><Relationship Id="rId7" Type="http://schemas.openxmlformats.org/officeDocument/2006/relationships/image" Target="../media/image45.GIF"/><Relationship Id="rId12"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GIF"/><Relationship Id="rId11" Type="http://schemas.openxmlformats.org/officeDocument/2006/relationships/image" Target="../media/image49.png"/><Relationship Id="rId5" Type="http://schemas.openxmlformats.org/officeDocument/2006/relationships/image" Target="../media/image43.GIF"/><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notesSlide" Target="../notesSlides/notesSlide5.xml"/><Relationship Id="rId9" Type="http://schemas.openxmlformats.org/officeDocument/2006/relationships/image" Target="../media/image47.pn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43.GIF"/><Relationship Id="rId3" Type="http://schemas.openxmlformats.org/officeDocument/2006/relationships/audio" Target="../media/audio1.wav"/><Relationship Id="rId7" Type="http://schemas.openxmlformats.org/officeDocument/2006/relationships/image" Target="../media/image55.GIF"/><Relationship Id="rId12" Type="http://schemas.openxmlformats.org/officeDocument/2006/relationships/slide" Target="slide21.xml"/><Relationship Id="rId17" Type="http://schemas.openxmlformats.org/officeDocument/2006/relationships/slide" Target="slide26.xml"/><Relationship Id="rId2" Type="http://schemas.openxmlformats.org/officeDocument/2006/relationships/notesSlide" Target="../notesSlides/notesSlide6.xml"/><Relationship Id="rId16"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slide" Target="slide25.xml"/><Relationship Id="rId11" Type="http://schemas.openxmlformats.org/officeDocument/2006/relationships/image" Target="../media/image46.GIF"/><Relationship Id="rId5" Type="http://schemas.openxmlformats.org/officeDocument/2006/relationships/image" Target="../media/image54.png"/><Relationship Id="rId15" Type="http://schemas.openxmlformats.org/officeDocument/2006/relationships/image" Target="../media/image57.GIF"/><Relationship Id="rId10" Type="http://schemas.openxmlformats.org/officeDocument/2006/relationships/slide" Target="slide23.xml"/><Relationship Id="rId4" Type="http://schemas.openxmlformats.org/officeDocument/2006/relationships/audio" Target="../media/audio2.wav"/><Relationship Id="rId9" Type="http://schemas.openxmlformats.org/officeDocument/2006/relationships/image" Target="../media/image56.GIF"/><Relationship Id="rId14" Type="http://schemas.openxmlformats.org/officeDocument/2006/relationships/slide" Target="slide22.xml"/></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43.GIF"/><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7.xml"/><Relationship Id="rId16"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61.png"/><Relationship Id="rId5" Type="http://schemas.openxmlformats.org/officeDocument/2006/relationships/audio" Target="../media/audio5.wav"/><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audio" Target="../media/audio4.wav"/><Relationship Id="rId9" Type="http://schemas.openxmlformats.org/officeDocument/2006/relationships/image" Target="../media/image59.png"/><Relationship Id="rId1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57.GIF"/><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8.xml"/><Relationship Id="rId16"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61.png"/><Relationship Id="rId5" Type="http://schemas.openxmlformats.org/officeDocument/2006/relationships/audio" Target="../media/audio4.wav"/><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audio" Target="../media/audio5.wav"/><Relationship Id="rId9" Type="http://schemas.openxmlformats.org/officeDocument/2006/relationships/image" Target="../media/image59.png"/><Relationship Id="rId14"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9.xml"/><Relationship Id="rId16"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61.png"/><Relationship Id="rId5" Type="http://schemas.openxmlformats.org/officeDocument/2006/relationships/audio" Target="../media/audio4.wav"/><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audio" Target="../media/audio5.wav"/><Relationship Id="rId9" Type="http://schemas.openxmlformats.org/officeDocument/2006/relationships/image" Target="../media/image59.png"/><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56.GIF"/><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10.xml"/><Relationship Id="rId16"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61.png"/><Relationship Id="rId5" Type="http://schemas.openxmlformats.org/officeDocument/2006/relationships/audio" Target="../media/audio5.wav"/><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audio" Target="../media/audio4.wav"/><Relationship Id="rId9" Type="http://schemas.openxmlformats.org/officeDocument/2006/relationships/image" Target="../media/image59.pn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70.GIF"/><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11.xml"/><Relationship Id="rId16"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61.png"/><Relationship Id="rId5" Type="http://schemas.openxmlformats.org/officeDocument/2006/relationships/audio" Target="../media/audio4.wav"/><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audio" Target="../media/audio5.wav"/><Relationship Id="rId9" Type="http://schemas.openxmlformats.org/officeDocument/2006/relationships/image" Target="../media/image59.png"/><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2.png"/><Relationship Id="rId1" Type="http://schemas.openxmlformats.org/officeDocument/2006/relationships/slideLayout" Target="../slideLayouts/slideLayout77.xml"/><Relationship Id="rId5" Type="http://schemas.openxmlformats.org/officeDocument/2006/relationships/image" Target="../media/image73.jpe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4.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5" Type="http://schemas.openxmlformats.org/officeDocument/2006/relationships/image" Target="../media/image82.jpe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9.png"/><Relationship Id="rId1" Type="http://schemas.openxmlformats.org/officeDocument/2006/relationships/slideLayout" Target="../slideLayouts/slideLayout44.xm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3.xml"/><Relationship Id="rId7" Type="http://schemas.openxmlformats.org/officeDocument/2006/relationships/image" Target="../media/image28.jpeg"/><Relationship Id="rId2" Type="http://schemas.openxmlformats.org/officeDocument/2006/relationships/slideLayout" Target="../slideLayouts/slideLayout50.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jpeg"/><Relationship Id="rId9"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4.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2.xml"/><Relationship Id="rId7" Type="http://schemas.openxmlformats.org/officeDocument/2006/relationships/image" Target="../media/image28.jpeg"/><Relationship Id="rId2" Type="http://schemas.openxmlformats.org/officeDocument/2006/relationships/slideLayout" Target="../slideLayouts/slideLayout23.xm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jpeg"/><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2.xml"/><Relationship Id="rId1" Type="http://schemas.openxmlformats.org/officeDocument/2006/relationships/tags" Target="../tags/tag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741" y="0"/>
            <a:ext cx="9724937" cy="6883400"/>
          </a:xfrm>
          <a:prstGeom prst="rect">
            <a:avLst/>
          </a:prstGeom>
        </p:spPr>
      </p:pic>
      <p:grpSp>
        <p:nvGrpSpPr>
          <p:cNvPr id="4" name="Group 2"/>
          <p:cNvGrpSpPr>
            <a:grpSpLocks noChangeAspect="1"/>
          </p:cNvGrpSpPr>
          <p:nvPr/>
        </p:nvGrpSpPr>
        <p:grpSpPr bwMode="auto">
          <a:xfrm>
            <a:off x="5481033" y="5237389"/>
            <a:ext cx="3124672" cy="168383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00">
                <a:solidFill>
                  <a:prstClr val="black"/>
                </a:solidFill>
                <a:latin typeface="Arial" panose="020B0604020202020204" pitchFamily="34" charset="0"/>
                <a:ea typeface="SimSun" panose="02010600030101010101" pitchFamily="2" charset="-122"/>
                <a:cs typeface="Arial" panose="020B0604020202020204" pitchFamily="34" charset="0"/>
              </a:endParaRPr>
            </a:p>
          </p:txBody>
        </p:sp>
        <p:sp>
          <p:nvSpPr>
            <p:cNvPr id="6" name="Freeform 4"/>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7" name="Freeform 5"/>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8" name="Freeform 6"/>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9" name="Freeform 7"/>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0" name="Freeform 8"/>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1" name="Freeform 9"/>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2" name="Freeform 10"/>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3" name="Freeform 11"/>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4" name="Freeform 12"/>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5" name="Freeform 13"/>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6" name="Freeform 14"/>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7" name="Freeform 15"/>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8" name="Freeform 16"/>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9" name="Freeform 17"/>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0" name="Freeform 18"/>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1" name="Freeform 19"/>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ln>
            <a:extLst>
              <a:ext uri="{909E8E84-426E-40DD-AFC4-6F175D3DCCD1}">
                <a14:hiddenFill xmlns:a14="http://schemas.microsoft.com/office/drawing/2010/main">
                  <a:solidFill>
                    <a:srgbClr val="FFFFFF"/>
                  </a:solidFill>
                </a14:hiddenFill>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2" name="Freeform 20"/>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3" name="Freeform 21"/>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4" name="Freeform 22"/>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700">
                <a:solidFill>
                  <a:prstClr val="black"/>
                </a:solidFill>
                <a:latin typeface="Trebuchet MS" panose="020B0603020202020204"/>
                <a:ea typeface="SimSun" panose="02010600030101010101" pitchFamily="2" charset="-122"/>
                <a:cs typeface="Arial" panose="020B0604020202020204" pitchFamily="34" charset="0"/>
              </a:endParaRPr>
            </a:p>
          </p:txBody>
        </p:sp>
      </p:grpSp>
      <p:grpSp>
        <p:nvGrpSpPr>
          <p:cNvPr id="25" name="Group 27"/>
          <p:cNvGrpSpPr/>
          <p:nvPr/>
        </p:nvGrpSpPr>
        <p:grpSpPr bwMode="auto">
          <a:xfrm rot="-637170">
            <a:off x="6869810" y="5873973"/>
            <a:ext cx="864493" cy="407795"/>
            <a:chOff x="336" y="2040"/>
            <a:chExt cx="1200" cy="2016"/>
          </a:xfrm>
        </p:grpSpPr>
        <p:pic>
          <p:nvPicPr>
            <p:cNvPr id="26" name="Picture 28" descr="p3012_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AutoShape 8"/>
          <p:cNvSpPr>
            <a:spLocks noChangeArrowheads="1"/>
          </p:cNvSpPr>
          <p:nvPr/>
        </p:nvSpPr>
        <p:spPr bwMode="auto">
          <a:xfrm>
            <a:off x="3673271" y="301686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SimSun"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4" y="3921528"/>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SimSun" panose="02010600030101010101" pitchFamily="2" charset="-122"/>
              <a:cs typeface="Arial" panose="020B0604020202020204" pitchFamily="34" charset="0"/>
            </a:endParaRPr>
          </a:p>
        </p:txBody>
      </p:sp>
      <p:sp>
        <p:nvSpPr>
          <p:cNvPr id="44" name="AutoShape 22"/>
          <p:cNvSpPr>
            <a:spLocks noChangeArrowheads="1"/>
          </p:cNvSpPr>
          <p:nvPr/>
        </p:nvSpPr>
        <p:spPr bwMode="auto">
          <a:xfrm>
            <a:off x="1854159" y="466722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SimSun" panose="02010600030101010101" pitchFamily="2" charset="-122"/>
              <a:cs typeface="Arial" panose="020B0604020202020204" pitchFamily="34" charset="0"/>
            </a:endParaRPr>
          </a:p>
        </p:txBody>
      </p:sp>
      <p:sp>
        <p:nvSpPr>
          <p:cNvPr id="48" name="AutoShape 22"/>
          <p:cNvSpPr>
            <a:spLocks noChangeArrowheads="1"/>
          </p:cNvSpPr>
          <p:nvPr/>
        </p:nvSpPr>
        <p:spPr bwMode="auto">
          <a:xfrm>
            <a:off x="9866040" y="345970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SimSun" panose="02010600030101010101" pitchFamily="2" charset="-122"/>
              <a:cs typeface="Arial" panose="020B0604020202020204" pitchFamily="34" charset="0"/>
            </a:endParaRPr>
          </a:p>
        </p:txBody>
      </p:sp>
      <p:sp>
        <p:nvSpPr>
          <p:cNvPr id="49" name="AutoShape 22"/>
          <p:cNvSpPr>
            <a:spLocks noChangeArrowheads="1"/>
          </p:cNvSpPr>
          <p:nvPr/>
        </p:nvSpPr>
        <p:spPr bwMode="auto">
          <a:xfrm>
            <a:off x="8036728" y="632324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SimSun" panose="02010600030101010101" pitchFamily="2" charset="-122"/>
              <a:cs typeface="Arial" panose="020B0604020202020204" pitchFamily="34" charset="0"/>
            </a:endParaRPr>
          </a:p>
        </p:txBody>
      </p:sp>
      <p:sp>
        <p:nvSpPr>
          <p:cNvPr id="50" name="AutoShape 22"/>
          <p:cNvSpPr>
            <a:spLocks noChangeArrowheads="1"/>
          </p:cNvSpPr>
          <p:nvPr/>
        </p:nvSpPr>
        <p:spPr bwMode="auto">
          <a:xfrm>
            <a:off x="431272" y="69406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SimSun" panose="02010600030101010101" pitchFamily="2" charset="-122"/>
              <a:cs typeface="Arial" panose="020B0604020202020204" pitchFamily="34" charset="0"/>
            </a:endParaRPr>
          </a:p>
        </p:txBody>
      </p:sp>
      <p:sp>
        <p:nvSpPr>
          <p:cNvPr id="51" name="AutoShape 22"/>
          <p:cNvSpPr>
            <a:spLocks noChangeArrowheads="1"/>
          </p:cNvSpPr>
          <p:nvPr/>
        </p:nvSpPr>
        <p:spPr bwMode="auto">
          <a:xfrm>
            <a:off x="10204967" y="90870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SimSun" panose="02010600030101010101" pitchFamily="2" charset="-122"/>
              <a:cs typeface="Arial" panose="020B0604020202020204" pitchFamily="34" charset="0"/>
            </a:endParaRPr>
          </a:p>
        </p:txBody>
      </p:sp>
      <p:sp>
        <p:nvSpPr>
          <p:cNvPr id="57" name="Rectangle 56"/>
          <p:cNvSpPr/>
          <p:nvPr/>
        </p:nvSpPr>
        <p:spPr>
          <a:xfrm>
            <a:off x="2348759" y="1879206"/>
            <a:ext cx="9843244" cy="3016204"/>
          </a:xfrm>
          <a:prstGeom prst="rect">
            <a:avLst/>
          </a:prstGeom>
        </p:spPr>
        <p:txBody>
          <a:bodyPr wrap="square" lIns="121914" tIns="60957" rIns="121914" bIns="60957">
            <a:spAutoFit/>
          </a:bodyPr>
          <a:lstStyle/>
          <a:p>
            <a:pPr algn="ctr"/>
            <a:endParaRPr lang="en-US" sz="5300" b="1" i="1" dirty="0">
              <a:solidFill>
                <a:srgbClr val="FF0000"/>
              </a:solidFill>
            </a:endParaRPr>
          </a:p>
          <a:p>
            <a:pPr algn="ctr"/>
            <a:r>
              <a:rPr lang="en-US" sz="5400" b="1" i="1" dirty="0">
                <a:solidFill>
                  <a:srgbClr val="002060"/>
                </a:solidFill>
                <a:effectLst>
                  <a:outerShdw blurRad="38100" dist="38100" dir="2700000" algn="tl">
                    <a:srgbClr val="000000">
                      <a:alpha val="43137"/>
                    </a:srgbClr>
                  </a:outerShdw>
                </a:effectLst>
              </a:rPr>
              <a:t>MÔN </a:t>
            </a:r>
          </a:p>
          <a:p>
            <a:pPr algn="ctr"/>
            <a:r>
              <a:rPr lang="en-US" sz="5400" b="1" i="1" dirty="0">
                <a:solidFill>
                  <a:srgbClr val="002060"/>
                </a:solidFill>
                <a:effectLst>
                  <a:outerShdw blurRad="38100" dist="38100" dir="2700000" algn="tl">
                    <a:srgbClr val="000000">
                      <a:alpha val="43137"/>
                    </a:srgbClr>
                  </a:outerShdw>
                </a:effectLst>
              </a:rPr>
              <a:t>GIÁO DỤC CÔNG DÂN </a:t>
            </a:r>
            <a:r>
              <a:rPr lang="en-US" sz="5400" b="1" i="1" dirty="0" smtClean="0">
                <a:solidFill>
                  <a:srgbClr val="002060"/>
                </a:solidFill>
                <a:effectLst>
                  <a:outerShdw blurRad="38100" dist="38100" dir="2700000" algn="tl">
                    <a:srgbClr val="000000">
                      <a:alpha val="43137"/>
                    </a:srgbClr>
                  </a:outerShdw>
                </a:effectLst>
              </a:rPr>
              <a:t>8</a:t>
            </a:r>
            <a:endParaRPr lang="en-US" sz="5400" b="1" i="1" dirty="0">
              <a:solidFill>
                <a:srgbClr val="002060"/>
              </a:solidFill>
              <a:effectLst>
                <a:outerShdw blurRad="38100" dist="38100" dir="2700000" algn="tl">
                  <a:srgbClr val="000000">
                    <a:alpha val="43137"/>
                  </a:srgbClr>
                </a:outerShdw>
              </a:effectLst>
            </a:endParaRPr>
          </a:p>
          <a:p>
            <a:pPr algn="ctr"/>
            <a:endParaRPr lang="en-US" sz="2700" b="1" i="1" dirty="0">
              <a:solidFill>
                <a:srgbClr val="002060"/>
              </a:solidFill>
              <a:effectLst>
                <a:outerShdw blurRad="38100" dist="38100" dir="2700000" algn="tl">
                  <a:srgbClr val="000000">
                    <a:alpha val="43137"/>
                  </a:srgbClr>
                </a:outerShdw>
              </a:effectLst>
            </a:endParaRPr>
          </a:p>
        </p:txBody>
      </p:sp>
      <p:pic>
        <p:nvPicPr>
          <p:cNvPr id="59" name="Picture 5" descr="FLOWERS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42018" y="4911595"/>
            <a:ext cx="1423012" cy="19533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FLOWERS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4157" y="5668033"/>
            <a:ext cx="1369363" cy="1189971"/>
          </a:xfrm>
          <a:prstGeom prst="rect">
            <a:avLst/>
          </a:prstGeom>
          <a:noFill/>
          <a:extLst>
            <a:ext uri="{909E8E84-426E-40DD-AFC4-6F175D3DCCD1}">
              <a14:hiddenFill xmlns:a14="http://schemas.microsoft.com/office/drawing/2010/main">
                <a:solidFill>
                  <a:srgbClr val="FFFFFF"/>
                </a:solidFill>
              </a14:hiddenFill>
            </a:ext>
          </a:extLst>
        </p:spPr>
      </p:pic>
      <p:sp>
        <p:nvSpPr>
          <p:cNvPr id="47" name="AutoShape 22"/>
          <p:cNvSpPr>
            <a:spLocks noChangeArrowheads="1"/>
          </p:cNvSpPr>
          <p:nvPr/>
        </p:nvSpPr>
        <p:spPr bwMode="auto">
          <a:xfrm>
            <a:off x="2601868" y="20804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SimSun" panose="02010600030101010101" pitchFamily="2" charset="-122"/>
              <a:cs typeface="Arial" panose="020B0604020202020204" pitchFamily="34" charset="0"/>
            </a:endParaRPr>
          </a:p>
        </p:txBody>
      </p:sp>
      <p:sp>
        <p:nvSpPr>
          <p:cNvPr id="52" name="AutoShape 22"/>
          <p:cNvSpPr>
            <a:spLocks noChangeArrowheads="1"/>
          </p:cNvSpPr>
          <p:nvPr/>
        </p:nvSpPr>
        <p:spPr bwMode="auto">
          <a:xfrm>
            <a:off x="3123830" y="58927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SimSun" panose="02010600030101010101" pitchFamily="2" charset="-122"/>
              <a:cs typeface="Arial" panose="020B0604020202020204" pitchFamily="34" charset="0"/>
            </a:endParaRPr>
          </a:p>
        </p:txBody>
      </p:sp>
      <p:sp>
        <p:nvSpPr>
          <p:cNvPr id="61" name="AutoShape 22"/>
          <p:cNvSpPr>
            <a:spLocks noChangeArrowheads="1"/>
          </p:cNvSpPr>
          <p:nvPr/>
        </p:nvSpPr>
        <p:spPr bwMode="auto">
          <a:xfrm>
            <a:off x="7056548" y="2849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SimSu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000" fill="hold"/>
                                        <p:tgtEl>
                                          <p:spTgt spid="30"/>
                                        </p:tgtEl>
                                        <p:attrNameLst>
                                          <p:attrName>ppt_w</p:attrName>
                                        </p:attrNameLst>
                                      </p:cBhvr>
                                      <p:tavLst>
                                        <p:tav tm="0">
                                          <p:val>
                                            <p:fltVal val="0"/>
                                          </p:val>
                                        </p:tav>
                                        <p:tav tm="100000">
                                          <p:val>
                                            <p:strVal val="#ppt_w"/>
                                          </p:val>
                                        </p:tav>
                                      </p:tavLst>
                                    </p:anim>
                                    <p:anim calcmode="lin" valueType="num">
                                      <p:cBhvr>
                                        <p:cTn id="17" dur="1000" fill="hold"/>
                                        <p:tgtEl>
                                          <p:spTgt spid="30"/>
                                        </p:tgtEl>
                                        <p:attrNameLst>
                                          <p:attrName>ppt_h</p:attrName>
                                        </p:attrNameLst>
                                      </p:cBhvr>
                                      <p:tavLst>
                                        <p:tav tm="0">
                                          <p:val>
                                            <p:fltVal val="0"/>
                                          </p:val>
                                        </p:tav>
                                        <p:tav tm="100000">
                                          <p:val>
                                            <p:strVal val="#ppt_h"/>
                                          </p:val>
                                        </p:tav>
                                      </p:tavLst>
                                    </p:anim>
                                    <p:anim calcmode="lin" valueType="num">
                                      <p:cBhvr>
                                        <p:cTn id="18" dur="1000" fill="hold"/>
                                        <p:tgtEl>
                                          <p:spTgt spid="30"/>
                                        </p:tgtEl>
                                        <p:attrNameLst>
                                          <p:attrName>ppt_x</p:attrName>
                                        </p:attrNameLst>
                                      </p:cBhvr>
                                      <p:tavLst>
                                        <p:tav tm="0">
                                          <p:val>
                                            <p:fltVal val="0.5"/>
                                          </p:val>
                                        </p:tav>
                                        <p:tav tm="100000">
                                          <p:val>
                                            <p:strVal val="#ppt_x"/>
                                          </p:val>
                                        </p:tav>
                                      </p:tavLst>
                                    </p:anim>
                                    <p:anim calcmode="lin" valueType="num">
                                      <p:cBhvr>
                                        <p:cTn id="19" dur="1000" fill="hold"/>
                                        <p:tgtEl>
                                          <p:spTgt spid="3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150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fltVal val="0"/>
                                          </p:val>
                                        </p:tav>
                                        <p:tav tm="100000">
                                          <p:val>
                                            <p:strVal val="#ppt_w"/>
                                          </p:val>
                                        </p:tav>
                                      </p:tavLst>
                                    </p:anim>
                                    <p:anim calcmode="lin" valueType="num">
                                      <p:cBhvr>
                                        <p:cTn id="23" dur="1000" fill="hold"/>
                                        <p:tgtEl>
                                          <p:spTgt spid="35"/>
                                        </p:tgtEl>
                                        <p:attrNameLst>
                                          <p:attrName>ppt_h</p:attrName>
                                        </p:attrNameLst>
                                      </p:cBhvr>
                                      <p:tavLst>
                                        <p:tav tm="0">
                                          <p:val>
                                            <p:fltVal val="0"/>
                                          </p:val>
                                        </p:tav>
                                        <p:tav tm="100000">
                                          <p:val>
                                            <p:strVal val="#ppt_h"/>
                                          </p:val>
                                        </p:tav>
                                      </p:tavLst>
                                    </p:anim>
                                    <p:anim calcmode="lin" valueType="num">
                                      <p:cBhvr>
                                        <p:cTn id="24" dur="1000" fill="hold"/>
                                        <p:tgtEl>
                                          <p:spTgt spid="35"/>
                                        </p:tgtEl>
                                        <p:attrNameLst>
                                          <p:attrName>ppt_x</p:attrName>
                                        </p:attrNameLst>
                                      </p:cBhvr>
                                      <p:tavLst>
                                        <p:tav tm="0">
                                          <p:val>
                                            <p:fltVal val="0.5"/>
                                          </p:val>
                                        </p:tav>
                                        <p:tav tm="100000">
                                          <p:val>
                                            <p:strVal val="#ppt_x"/>
                                          </p:val>
                                        </p:tav>
                                      </p:tavLst>
                                    </p:anim>
                                    <p:anim calcmode="lin" valueType="num">
                                      <p:cBhvr>
                                        <p:cTn id="25" dur="1000" fill="hold"/>
                                        <p:tgtEl>
                                          <p:spTgt spid="35"/>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1500"/>
                                  </p:stCondLst>
                                  <p:childTnLst>
                                    <p:set>
                                      <p:cBhvr>
                                        <p:cTn id="27" dur="1" fill="hold">
                                          <p:stCondLst>
                                            <p:cond delay="0"/>
                                          </p:stCondLst>
                                        </p:cTn>
                                        <p:tgtEl>
                                          <p:spTgt spid="44"/>
                                        </p:tgtEl>
                                        <p:attrNameLst>
                                          <p:attrName>style.visibility</p:attrName>
                                        </p:attrNameLst>
                                      </p:cBhvr>
                                      <p:to>
                                        <p:strVal val="visible"/>
                                      </p:to>
                                    </p:set>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fltVal val="0"/>
                                          </p:val>
                                        </p:tav>
                                        <p:tav tm="100000">
                                          <p:val>
                                            <p:strVal val="#ppt_h"/>
                                          </p:val>
                                        </p:tav>
                                      </p:tavLst>
                                    </p:anim>
                                    <p:anim calcmode="lin" valueType="num">
                                      <p:cBhvr>
                                        <p:cTn id="30" dur="1000" fill="hold"/>
                                        <p:tgtEl>
                                          <p:spTgt spid="44"/>
                                        </p:tgtEl>
                                        <p:attrNameLst>
                                          <p:attrName>ppt_x</p:attrName>
                                        </p:attrNameLst>
                                      </p:cBhvr>
                                      <p:tavLst>
                                        <p:tav tm="0">
                                          <p:val>
                                            <p:fltVal val="0.5"/>
                                          </p:val>
                                        </p:tav>
                                        <p:tav tm="100000">
                                          <p:val>
                                            <p:strVal val="#ppt_x"/>
                                          </p:val>
                                        </p:tav>
                                      </p:tavLst>
                                    </p:anim>
                                    <p:anim calcmode="lin" valueType="num">
                                      <p:cBhvr>
                                        <p:cTn id="31" dur="1000" fill="hold"/>
                                        <p:tgtEl>
                                          <p:spTgt spid="44"/>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1500"/>
                                  </p:stCondLst>
                                  <p:childTnLst>
                                    <p:set>
                                      <p:cBhvr>
                                        <p:cTn id="33" dur="1" fill="hold">
                                          <p:stCondLst>
                                            <p:cond delay="0"/>
                                          </p:stCondLst>
                                        </p:cTn>
                                        <p:tgtEl>
                                          <p:spTgt spid="48"/>
                                        </p:tgtEl>
                                        <p:attrNameLst>
                                          <p:attrName>style.visibility</p:attrName>
                                        </p:attrNameLst>
                                      </p:cBhvr>
                                      <p:to>
                                        <p:strVal val="visible"/>
                                      </p:to>
                                    </p:set>
                                    <p:anim calcmode="lin" valueType="num">
                                      <p:cBhvr>
                                        <p:cTn id="34" dur="1000" fill="hold"/>
                                        <p:tgtEl>
                                          <p:spTgt spid="48"/>
                                        </p:tgtEl>
                                        <p:attrNameLst>
                                          <p:attrName>ppt_w</p:attrName>
                                        </p:attrNameLst>
                                      </p:cBhvr>
                                      <p:tavLst>
                                        <p:tav tm="0">
                                          <p:val>
                                            <p:fltVal val="0"/>
                                          </p:val>
                                        </p:tav>
                                        <p:tav tm="100000">
                                          <p:val>
                                            <p:strVal val="#ppt_w"/>
                                          </p:val>
                                        </p:tav>
                                      </p:tavLst>
                                    </p:anim>
                                    <p:anim calcmode="lin" valueType="num">
                                      <p:cBhvr>
                                        <p:cTn id="35" dur="1000" fill="hold"/>
                                        <p:tgtEl>
                                          <p:spTgt spid="48"/>
                                        </p:tgtEl>
                                        <p:attrNameLst>
                                          <p:attrName>ppt_h</p:attrName>
                                        </p:attrNameLst>
                                      </p:cBhvr>
                                      <p:tavLst>
                                        <p:tav tm="0">
                                          <p:val>
                                            <p:fltVal val="0"/>
                                          </p:val>
                                        </p:tav>
                                        <p:tav tm="100000">
                                          <p:val>
                                            <p:strVal val="#ppt_h"/>
                                          </p:val>
                                        </p:tav>
                                      </p:tavLst>
                                    </p:anim>
                                    <p:anim calcmode="lin" valueType="num">
                                      <p:cBhvr>
                                        <p:cTn id="36" dur="1000" fill="hold"/>
                                        <p:tgtEl>
                                          <p:spTgt spid="48"/>
                                        </p:tgtEl>
                                        <p:attrNameLst>
                                          <p:attrName>ppt_x</p:attrName>
                                        </p:attrNameLst>
                                      </p:cBhvr>
                                      <p:tavLst>
                                        <p:tav tm="0">
                                          <p:val>
                                            <p:fltVal val="0.5"/>
                                          </p:val>
                                        </p:tav>
                                        <p:tav tm="100000">
                                          <p:val>
                                            <p:strVal val="#ppt_x"/>
                                          </p:val>
                                        </p:tav>
                                      </p:tavLst>
                                    </p:anim>
                                    <p:anim calcmode="lin" valueType="num">
                                      <p:cBhvr>
                                        <p:cTn id="37" dur="1000" fill="hold"/>
                                        <p:tgtEl>
                                          <p:spTgt spid="48"/>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1500"/>
                                  </p:stCondLst>
                                  <p:childTnLst>
                                    <p:set>
                                      <p:cBhvr>
                                        <p:cTn id="39" dur="1" fill="hold">
                                          <p:stCondLst>
                                            <p:cond delay="0"/>
                                          </p:stCondLst>
                                        </p:cTn>
                                        <p:tgtEl>
                                          <p:spTgt spid="49"/>
                                        </p:tgtEl>
                                        <p:attrNameLst>
                                          <p:attrName>style.visibility</p:attrName>
                                        </p:attrNameLst>
                                      </p:cBhvr>
                                      <p:to>
                                        <p:strVal val="visible"/>
                                      </p:to>
                                    </p:set>
                                    <p:anim calcmode="lin" valueType="num">
                                      <p:cBhvr>
                                        <p:cTn id="40" dur="1000" fill="hold"/>
                                        <p:tgtEl>
                                          <p:spTgt spid="49"/>
                                        </p:tgtEl>
                                        <p:attrNameLst>
                                          <p:attrName>ppt_w</p:attrName>
                                        </p:attrNameLst>
                                      </p:cBhvr>
                                      <p:tavLst>
                                        <p:tav tm="0">
                                          <p:val>
                                            <p:fltVal val="0"/>
                                          </p:val>
                                        </p:tav>
                                        <p:tav tm="100000">
                                          <p:val>
                                            <p:strVal val="#ppt_w"/>
                                          </p:val>
                                        </p:tav>
                                      </p:tavLst>
                                    </p:anim>
                                    <p:anim calcmode="lin" valueType="num">
                                      <p:cBhvr>
                                        <p:cTn id="41" dur="1000" fill="hold"/>
                                        <p:tgtEl>
                                          <p:spTgt spid="49"/>
                                        </p:tgtEl>
                                        <p:attrNameLst>
                                          <p:attrName>ppt_h</p:attrName>
                                        </p:attrNameLst>
                                      </p:cBhvr>
                                      <p:tavLst>
                                        <p:tav tm="0">
                                          <p:val>
                                            <p:fltVal val="0"/>
                                          </p:val>
                                        </p:tav>
                                        <p:tav tm="100000">
                                          <p:val>
                                            <p:strVal val="#ppt_h"/>
                                          </p:val>
                                        </p:tav>
                                      </p:tavLst>
                                    </p:anim>
                                    <p:anim calcmode="lin" valueType="num">
                                      <p:cBhvr>
                                        <p:cTn id="42" dur="1000" fill="hold"/>
                                        <p:tgtEl>
                                          <p:spTgt spid="49"/>
                                        </p:tgtEl>
                                        <p:attrNameLst>
                                          <p:attrName>ppt_x</p:attrName>
                                        </p:attrNameLst>
                                      </p:cBhvr>
                                      <p:tavLst>
                                        <p:tav tm="0">
                                          <p:val>
                                            <p:fltVal val="0.5"/>
                                          </p:val>
                                        </p:tav>
                                        <p:tav tm="100000">
                                          <p:val>
                                            <p:strVal val="#ppt_x"/>
                                          </p:val>
                                        </p:tav>
                                      </p:tavLst>
                                    </p:anim>
                                    <p:anim calcmode="lin" valueType="num">
                                      <p:cBhvr>
                                        <p:cTn id="43" dur="1000" fill="hold"/>
                                        <p:tgtEl>
                                          <p:spTgt spid="49"/>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1500"/>
                                  </p:stCondLst>
                                  <p:childTnLst>
                                    <p:set>
                                      <p:cBhvr>
                                        <p:cTn id="45" dur="1" fill="hold">
                                          <p:stCondLst>
                                            <p:cond delay="0"/>
                                          </p:stCondLst>
                                        </p:cTn>
                                        <p:tgtEl>
                                          <p:spTgt spid="50"/>
                                        </p:tgtEl>
                                        <p:attrNameLst>
                                          <p:attrName>style.visibility</p:attrName>
                                        </p:attrNameLst>
                                      </p:cBhvr>
                                      <p:to>
                                        <p:strVal val="visible"/>
                                      </p:to>
                                    </p:set>
                                    <p:anim calcmode="lin" valueType="num">
                                      <p:cBhvr>
                                        <p:cTn id="46" dur="1000" fill="hold"/>
                                        <p:tgtEl>
                                          <p:spTgt spid="50"/>
                                        </p:tgtEl>
                                        <p:attrNameLst>
                                          <p:attrName>ppt_w</p:attrName>
                                        </p:attrNameLst>
                                      </p:cBhvr>
                                      <p:tavLst>
                                        <p:tav tm="0">
                                          <p:val>
                                            <p:fltVal val="0"/>
                                          </p:val>
                                        </p:tav>
                                        <p:tav tm="100000">
                                          <p:val>
                                            <p:strVal val="#ppt_w"/>
                                          </p:val>
                                        </p:tav>
                                      </p:tavLst>
                                    </p:anim>
                                    <p:anim calcmode="lin" valueType="num">
                                      <p:cBhvr>
                                        <p:cTn id="47" dur="1000" fill="hold"/>
                                        <p:tgtEl>
                                          <p:spTgt spid="50"/>
                                        </p:tgtEl>
                                        <p:attrNameLst>
                                          <p:attrName>ppt_h</p:attrName>
                                        </p:attrNameLst>
                                      </p:cBhvr>
                                      <p:tavLst>
                                        <p:tav tm="0">
                                          <p:val>
                                            <p:fltVal val="0"/>
                                          </p:val>
                                        </p:tav>
                                        <p:tav tm="100000">
                                          <p:val>
                                            <p:strVal val="#ppt_h"/>
                                          </p:val>
                                        </p:tav>
                                      </p:tavLst>
                                    </p:anim>
                                    <p:anim calcmode="lin" valueType="num">
                                      <p:cBhvr>
                                        <p:cTn id="48" dur="1000" fill="hold"/>
                                        <p:tgtEl>
                                          <p:spTgt spid="50"/>
                                        </p:tgtEl>
                                        <p:attrNameLst>
                                          <p:attrName>ppt_x</p:attrName>
                                        </p:attrNameLst>
                                      </p:cBhvr>
                                      <p:tavLst>
                                        <p:tav tm="0">
                                          <p:val>
                                            <p:fltVal val="0.5"/>
                                          </p:val>
                                        </p:tav>
                                        <p:tav tm="100000">
                                          <p:val>
                                            <p:strVal val="#ppt_x"/>
                                          </p:val>
                                        </p:tav>
                                      </p:tavLst>
                                    </p:anim>
                                    <p:anim calcmode="lin" valueType="num">
                                      <p:cBhvr>
                                        <p:cTn id="49" dur="1000" fill="hold"/>
                                        <p:tgtEl>
                                          <p:spTgt spid="50"/>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ppt_x</p:attrName>
                                        </p:attrNameLst>
                                      </p:cBhvr>
                                      <p:tavLst>
                                        <p:tav tm="0">
                                          <p:val>
                                            <p:fltVal val="0.5"/>
                                          </p:val>
                                        </p:tav>
                                        <p:tav tm="100000">
                                          <p:val>
                                            <p:strVal val="#ppt_x"/>
                                          </p:val>
                                        </p:tav>
                                      </p:tavLst>
                                    </p:anim>
                                    <p:anim calcmode="lin" valueType="num">
                                      <p:cBhvr>
                                        <p:cTn id="55" dur="1000" fill="hold"/>
                                        <p:tgtEl>
                                          <p:spTgt spid="51"/>
                                        </p:tgtEl>
                                        <p:attrNameLst>
                                          <p:attrName>ppt_y</p:attrName>
                                        </p:attrNameLst>
                                      </p:cBhvr>
                                      <p:tavLst>
                                        <p:tav tm="0">
                                          <p:val>
                                            <p:fltVal val="0.5"/>
                                          </p:val>
                                        </p:tav>
                                        <p:tav tm="100000">
                                          <p:val>
                                            <p:strVal val="#ppt_y"/>
                                          </p:val>
                                        </p:tav>
                                      </p:tavLst>
                                    </p:anim>
                                  </p:childTnLst>
                                </p:cTn>
                              </p:par>
                              <p:par>
                                <p:cTn id="56" presetID="31"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 calcmode="lin" valueType="num">
                                      <p:cBhvr>
                                        <p:cTn id="58" dur="1500" fill="hold"/>
                                        <p:tgtEl>
                                          <p:spTgt spid="57"/>
                                        </p:tgtEl>
                                        <p:attrNameLst>
                                          <p:attrName>ppt_w</p:attrName>
                                        </p:attrNameLst>
                                      </p:cBhvr>
                                      <p:tavLst>
                                        <p:tav tm="0">
                                          <p:val>
                                            <p:fltVal val="0"/>
                                          </p:val>
                                        </p:tav>
                                        <p:tav tm="100000">
                                          <p:val>
                                            <p:strVal val="#ppt_w"/>
                                          </p:val>
                                        </p:tav>
                                      </p:tavLst>
                                    </p:anim>
                                    <p:anim calcmode="lin" valueType="num">
                                      <p:cBhvr>
                                        <p:cTn id="59" dur="1500" fill="hold"/>
                                        <p:tgtEl>
                                          <p:spTgt spid="57"/>
                                        </p:tgtEl>
                                        <p:attrNameLst>
                                          <p:attrName>ppt_h</p:attrName>
                                        </p:attrNameLst>
                                      </p:cBhvr>
                                      <p:tavLst>
                                        <p:tav tm="0">
                                          <p:val>
                                            <p:fltVal val="0"/>
                                          </p:val>
                                        </p:tav>
                                        <p:tav tm="100000">
                                          <p:val>
                                            <p:strVal val="#ppt_h"/>
                                          </p:val>
                                        </p:tav>
                                      </p:tavLst>
                                    </p:anim>
                                    <p:anim calcmode="lin" valueType="num">
                                      <p:cBhvr>
                                        <p:cTn id="60" dur="1500" fill="hold"/>
                                        <p:tgtEl>
                                          <p:spTgt spid="57"/>
                                        </p:tgtEl>
                                        <p:attrNameLst>
                                          <p:attrName>style.rotation</p:attrName>
                                        </p:attrNameLst>
                                      </p:cBhvr>
                                      <p:tavLst>
                                        <p:tav tm="0">
                                          <p:val>
                                            <p:fltVal val="90"/>
                                          </p:val>
                                        </p:tav>
                                        <p:tav tm="100000">
                                          <p:val>
                                            <p:fltVal val="0"/>
                                          </p:val>
                                        </p:tav>
                                      </p:tavLst>
                                    </p:anim>
                                    <p:animEffect transition="in" filter="fade">
                                      <p:cBhvr>
                                        <p:cTn id="61" dur="1500"/>
                                        <p:tgtEl>
                                          <p:spTgt spid="57"/>
                                        </p:tgtEl>
                                      </p:cBhvr>
                                    </p:animEffect>
                                  </p:childTnLst>
                                </p:cTn>
                              </p:par>
                              <p:par>
                                <p:cTn id="62" presetID="23" presetClass="entr" presetSubtype="528" repeatCount="indefinite" fill="hold" nodeType="withEffect">
                                  <p:stCondLst>
                                    <p:cond delay="1500"/>
                                  </p:stCondLst>
                                  <p:childTnLst>
                                    <p:set>
                                      <p:cBhvr>
                                        <p:cTn id="63" dur="1" fill="hold">
                                          <p:stCondLst>
                                            <p:cond delay="0"/>
                                          </p:stCondLst>
                                        </p:cTn>
                                        <p:tgtEl>
                                          <p:spTgt spid="47"/>
                                        </p:tgtEl>
                                        <p:attrNameLst>
                                          <p:attrName>style.visibility</p:attrName>
                                        </p:attrNameLst>
                                      </p:cBhvr>
                                      <p:to>
                                        <p:strVal val="visible"/>
                                      </p:to>
                                    </p:set>
                                    <p:anim calcmode="lin" valueType="num">
                                      <p:cBhvr>
                                        <p:cTn id="64" dur="1000" fill="hold"/>
                                        <p:tgtEl>
                                          <p:spTgt spid="47"/>
                                        </p:tgtEl>
                                        <p:attrNameLst>
                                          <p:attrName>ppt_w</p:attrName>
                                        </p:attrNameLst>
                                      </p:cBhvr>
                                      <p:tavLst>
                                        <p:tav tm="0">
                                          <p:val>
                                            <p:fltVal val="0"/>
                                          </p:val>
                                        </p:tav>
                                        <p:tav tm="100000">
                                          <p:val>
                                            <p:strVal val="#ppt_w"/>
                                          </p:val>
                                        </p:tav>
                                      </p:tavLst>
                                    </p:anim>
                                    <p:anim calcmode="lin" valueType="num">
                                      <p:cBhvr>
                                        <p:cTn id="65" dur="1000" fill="hold"/>
                                        <p:tgtEl>
                                          <p:spTgt spid="47"/>
                                        </p:tgtEl>
                                        <p:attrNameLst>
                                          <p:attrName>ppt_h</p:attrName>
                                        </p:attrNameLst>
                                      </p:cBhvr>
                                      <p:tavLst>
                                        <p:tav tm="0">
                                          <p:val>
                                            <p:fltVal val="0"/>
                                          </p:val>
                                        </p:tav>
                                        <p:tav tm="100000">
                                          <p:val>
                                            <p:strVal val="#ppt_h"/>
                                          </p:val>
                                        </p:tav>
                                      </p:tavLst>
                                    </p:anim>
                                    <p:anim calcmode="lin" valueType="num">
                                      <p:cBhvr>
                                        <p:cTn id="66" dur="1000" fill="hold"/>
                                        <p:tgtEl>
                                          <p:spTgt spid="47"/>
                                        </p:tgtEl>
                                        <p:attrNameLst>
                                          <p:attrName>ppt_x</p:attrName>
                                        </p:attrNameLst>
                                      </p:cBhvr>
                                      <p:tavLst>
                                        <p:tav tm="0">
                                          <p:val>
                                            <p:fltVal val="0.5"/>
                                          </p:val>
                                        </p:tav>
                                        <p:tav tm="100000">
                                          <p:val>
                                            <p:strVal val="#ppt_x"/>
                                          </p:val>
                                        </p:tav>
                                      </p:tavLst>
                                    </p:anim>
                                    <p:anim calcmode="lin" valueType="num">
                                      <p:cBhvr>
                                        <p:cTn id="67" dur="1000" fill="hold"/>
                                        <p:tgtEl>
                                          <p:spTgt spid="4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nodeType="withEffect">
                                  <p:stCondLst>
                                    <p:cond delay="1500"/>
                                  </p:stCondLst>
                                  <p:childTnLst>
                                    <p:set>
                                      <p:cBhvr>
                                        <p:cTn id="69" dur="1" fill="hold">
                                          <p:stCondLst>
                                            <p:cond delay="0"/>
                                          </p:stCondLst>
                                        </p:cTn>
                                        <p:tgtEl>
                                          <p:spTgt spid="52"/>
                                        </p:tgtEl>
                                        <p:attrNameLst>
                                          <p:attrName>style.visibility</p:attrName>
                                        </p:attrNameLst>
                                      </p:cBhvr>
                                      <p:to>
                                        <p:strVal val="visible"/>
                                      </p:to>
                                    </p:set>
                                    <p:anim calcmode="lin" valueType="num">
                                      <p:cBhvr>
                                        <p:cTn id="70" dur="1000" fill="hold"/>
                                        <p:tgtEl>
                                          <p:spTgt spid="52"/>
                                        </p:tgtEl>
                                        <p:attrNameLst>
                                          <p:attrName>ppt_w</p:attrName>
                                        </p:attrNameLst>
                                      </p:cBhvr>
                                      <p:tavLst>
                                        <p:tav tm="0">
                                          <p:val>
                                            <p:fltVal val="0"/>
                                          </p:val>
                                        </p:tav>
                                        <p:tav tm="100000">
                                          <p:val>
                                            <p:strVal val="#ppt_w"/>
                                          </p:val>
                                        </p:tav>
                                      </p:tavLst>
                                    </p:anim>
                                    <p:anim calcmode="lin" valueType="num">
                                      <p:cBhvr>
                                        <p:cTn id="71" dur="1000" fill="hold"/>
                                        <p:tgtEl>
                                          <p:spTgt spid="52"/>
                                        </p:tgtEl>
                                        <p:attrNameLst>
                                          <p:attrName>ppt_h</p:attrName>
                                        </p:attrNameLst>
                                      </p:cBhvr>
                                      <p:tavLst>
                                        <p:tav tm="0">
                                          <p:val>
                                            <p:fltVal val="0"/>
                                          </p:val>
                                        </p:tav>
                                        <p:tav tm="100000">
                                          <p:val>
                                            <p:strVal val="#ppt_h"/>
                                          </p:val>
                                        </p:tav>
                                      </p:tavLst>
                                    </p:anim>
                                    <p:anim calcmode="lin" valueType="num">
                                      <p:cBhvr>
                                        <p:cTn id="72" dur="1000" fill="hold"/>
                                        <p:tgtEl>
                                          <p:spTgt spid="52"/>
                                        </p:tgtEl>
                                        <p:attrNameLst>
                                          <p:attrName>ppt_x</p:attrName>
                                        </p:attrNameLst>
                                      </p:cBhvr>
                                      <p:tavLst>
                                        <p:tav tm="0">
                                          <p:val>
                                            <p:fltVal val="0.5"/>
                                          </p:val>
                                        </p:tav>
                                        <p:tav tm="100000">
                                          <p:val>
                                            <p:strVal val="#ppt_x"/>
                                          </p:val>
                                        </p:tav>
                                      </p:tavLst>
                                    </p:anim>
                                    <p:anim calcmode="lin" valueType="num">
                                      <p:cBhvr>
                                        <p:cTn id="73" dur="1000" fill="hold"/>
                                        <p:tgtEl>
                                          <p:spTgt spid="52"/>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nodeType="withEffect">
                                  <p:stCondLst>
                                    <p:cond delay="1500"/>
                                  </p:stCondLst>
                                  <p:childTnLst>
                                    <p:set>
                                      <p:cBhvr>
                                        <p:cTn id="75" dur="1" fill="hold">
                                          <p:stCondLst>
                                            <p:cond delay="0"/>
                                          </p:stCondLst>
                                        </p:cTn>
                                        <p:tgtEl>
                                          <p:spTgt spid="61"/>
                                        </p:tgtEl>
                                        <p:attrNameLst>
                                          <p:attrName>style.visibility</p:attrName>
                                        </p:attrNameLst>
                                      </p:cBhvr>
                                      <p:to>
                                        <p:strVal val="visible"/>
                                      </p:to>
                                    </p:set>
                                    <p:anim calcmode="lin" valueType="num">
                                      <p:cBhvr>
                                        <p:cTn id="76" dur="1000" fill="hold"/>
                                        <p:tgtEl>
                                          <p:spTgt spid="61"/>
                                        </p:tgtEl>
                                        <p:attrNameLst>
                                          <p:attrName>ppt_w</p:attrName>
                                        </p:attrNameLst>
                                      </p:cBhvr>
                                      <p:tavLst>
                                        <p:tav tm="0">
                                          <p:val>
                                            <p:fltVal val="0"/>
                                          </p:val>
                                        </p:tav>
                                        <p:tav tm="100000">
                                          <p:val>
                                            <p:strVal val="#ppt_w"/>
                                          </p:val>
                                        </p:tav>
                                      </p:tavLst>
                                    </p:anim>
                                    <p:anim calcmode="lin" valueType="num">
                                      <p:cBhvr>
                                        <p:cTn id="77" dur="1000" fill="hold"/>
                                        <p:tgtEl>
                                          <p:spTgt spid="61"/>
                                        </p:tgtEl>
                                        <p:attrNameLst>
                                          <p:attrName>ppt_h</p:attrName>
                                        </p:attrNameLst>
                                      </p:cBhvr>
                                      <p:tavLst>
                                        <p:tav tm="0">
                                          <p:val>
                                            <p:fltVal val="0"/>
                                          </p:val>
                                        </p:tav>
                                        <p:tav tm="100000">
                                          <p:val>
                                            <p:strVal val="#ppt_h"/>
                                          </p:val>
                                        </p:tav>
                                      </p:tavLst>
                                    </p:anim>
                                    <p:anim calcmode="lin" valueType="num">
                                      <p:cBhvr>
                                        <p:cTn id="78" dur="1000" fill="hold"/>
                                        <p:tgtEl>
                                          <p:spTgt spid="61"/>
                                        </p:tgtEl>
                                        <p:attrNameLst>
                                          <p:attrName>ppt_x</p:attrName>
                                        </p:attrNameLst>
                                      </p:cBhvr>
                                      <p:tavLst>
                                        <p:tav tm="0">
                                          <p:val>
                                            <p:fltVal val="0.5"/>
                                          </p:val>
                                        </p:tav>
                                        <p:tav tm="100000">
                                          <p:val>
                                            <p:strVal val="#ppt_x"/>
                                          </p:val>
                                        </p:tav>
                                      </p:tavLst>
                                    </p:anim>
                                    <p:anim calcmode="lin" valueType="num">
                                      <p:cBhvr>
                                        <p:cTn id="79" dur="10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Hình ảnh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82" y="4224689"/>
            <a:ext cx="3336971" cy="1551894"/>
          </a:xfrm>
          <a:prstGeom prst="rect">
            <a:avLst/>
          </a:prstGeom>
        </p:spPr>
      </p:pic>
      <p:sp>
        <p:nvSpPr>
          <p:cNvPr id="4" name="Oval 2"/>
          <p:cNvSpPr>
            <a:spLocks noChangeArrowheads="1"/>
          </p:cNvSpPr>
          <p:nvPr/>
        </p:nvSpPr>
        <p:spPr bwMode="auto">
          <a:xfrm>
            <a:off x="4923324" y="3308324"/>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 name="Oval 3"/>
          <p:cNvSpPr>
            <a:spLocks noChangeArrowheads="1"/>
          </p:cNvSpPr>
          <p:nvPr/>
        </p:nvSpPr>
        <p:spPr bwMode="auto">
          <a:xfrm>
            <a:off x="4047024" y="3326170"/>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6" name="Oval 4"/>
          <p:cNvSpPr>
            <a:spLocks noChangeArrowheads="1"/>
          </p:cNvSpPr>
          <p:nvPr/>
        </p:nvSpPr>
        <p:spPr bwMode="auto">
          <a:xfrm>
            <a:off x="5799624" y="3340888"/>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7" name="Oval 5"/>
          <p:cNvSpPr>
            <a:spLocks noChangeArrowheads="1"/>
          </p:cNvSpPr>
          <p:nvPr/>
        </p:nvSpPr>
        <p:spPr bwMode="auto">
          <a:xfrm>
            <a:off x="9775266" y="3286955"/>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8" name="Oval 6"/>
          <p:cNvSpPr>
            <a:spLocks noChangeArrowheads="1"/>
          </p:cNvSpPr>
          <p:nvPr/>
        </p:nvSpPr>
        <p:spPr bwMode="auto">
          <a:xfrm>
            <a:off x="11504841" y="3306225"/>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9" name="Oval 7"/>
          <p:cNvSpPr>
            <a:spLocks noChangeArrowheads="1"/>
          </p:cNvSpPr>
          <p:nvPr/>
        </p:nvSpPr>
        <p:spPr bwMode="auto">
          <a:xfrm>
            <a:off x="10659338" y="3306225"/>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10" name="Oval 8"/>
          <p:cNvSpPr>
            <a:spLocks noChangeArrowheads="1"/>
          </p:cNvSpPr>
          <p:nvPr/>
        </p:nvSpPr>
        <p:spPr bwMode="auto">
          <a:xfrm>
            <a:off x="8792438" y="3392482"/>
            <a:ext cx="685800" cy="762000"/>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1" name="Oval 9"/>
          <p:cNvSpPr>
            <a:spLocks noChangeArrowheads="1"/>
          </p:cNvSpPr>
          <p:nvPr/>
        </p:nvSpPr>
        <p:spPr bwMode="auto">
          <a:xfrm>
            <a:off x="7061052" y="3340888"/>
            <a:ext cx="685800" cy="762000"/>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2" name="Oval 10"/>
          <p:cNvSpPr>
            <a:spLocks noChangeArrowheads="1"/>
          </p:cNvSpPr>
          <p:nvPr/>
        </p:nvSpPr>
        <p:spPr bwMode="auto">
          <a:xfrm>
            <a:off x="7928753" y="3302788"/>
            <a:ext cx="685800" cy="762000"/>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3" name="Oval 11"/>
          <p:cNvSpPr>
            <a:spLocks noChangeArrowheads="1"/>
          </p:cNvSpPr>
          <p:nvPr/>
        </p:nvSpPr>
        <p:spPr bwMode="auto">
          <a:xfrm>
            <a:off x="10006075" y="4864738"/>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4" name="Oval 12"/>
          <p:cNvSpPr>
            <a:spLocks noChangeArrowheads="1"/>
          </p:cNvSpPr>
          <p:nvPr/>
        </p:nvSpPr>
        <p:spPr bwMode="auto">
          <a:xfrm>
            <a:off x="7262875" y="4940938"/>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5" name="Oval 13"/>
          <p:cNvSpPr>
            <a:spLocks noChangeArrowheads="1"/>
          </p:cNvSpPr>
          <p:nvPr/>
        </p:nvSpPr>
        <p:spPr bwMode="auto">
          <a:xfrm>
            <a:off x="4201575" y="4903415"/>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6" name="Oval 14"/>
          <p:cNvSpPr>
            <a:spLocks noChangeArrowheads="1"/>
          </p:cNvSpPr>
          <p:nvPr/>
        </p:nvSpPr>
        <p:spPr bwMode="auto">
          <a:xfrm>
            <a:off x="10768075" y="4864738"/>
            <a:ext cx="685800" cy="762000"/>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7" name="Oval 15"/>
          <p:cNvSpPr>
            <a:spLocks noChangeArrowheads="1"/>
          </p:cNvSpPr>
          <p:nvPr/>
        </p:nvSpPr>
        <p:spPr bwMode="auto">
          <a:xfrm>
            <a:off x="8024875" y="4940938"/>
            <a:ext cx="685800" cy="762000"/>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8" name="Oval 16"/>
          <p:cNvSpPr>
            <a:spLocks noChangeArrowheads="1"/>
          </p:cNvSpPr>
          <p:nvPr/>
        </p:nvSpPr>
        <p:spPr bwMode="auto">
          <a:xfrm>
            <a:off x="5116466" y="4940938"/>
            <a:ext cx="685800" cy="762000"/>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9" name="Oval 17"/>
          <p:cNvSpPr>
            <a:spLocks noChangeArrowheads="1"/>
          </p:cNvSpPr>
          <p:nvPr/>
        </p:nvSpPr>
        <p:spPr bwMode="auto">
          <a:xfrm>
            <a:off x="11481002" y="4765882"/>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0" name="Oval 18"/>
          <p:cNvSpPr>
            <a:spLocks noChangeArrowheads="1"/>
          </p:cNvSpPr>
          <p:nvPr/>
        </p:nvSpPr>
        <p:spPr bwMode="auto">
          <a:xfrm>
            <a:off x="8786875" y="4940938"/>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1" name="Oval 19"/>
          <p:cNvSpPr>
            <a:spLocks noChangeArrowheads="1"/>
          </p:cNvSpPr>
          <p:nvPr/>
        </p:nvSpPr>
        <p:spPr bwMode="auto">
          <a:xfrm>
            <a:off x="5878466" y="4940938"/>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2" name="Line 20"/>
          <p:cNvSpPr>
            <a:spLocks noChangeShapeType="1"/>
          </p:cNvSpPr>
          <p:nvPr/>
        </p:nvSpPr>
        <p:spPr bwMode="auto">
          <a:xfrm flipH="1">
            <a:off x="4633255" y="4131500"/>
            <a:ext cx="18977" cy="903970"/>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3" name="Line 21"/>
          <p:cNvSpPr>
            <a:spLocks noChangeShapeType="1"/>
          </p:cNvSpPr>
          <p:nvPr/>
        </p:nvSpPr>
        <p:spPr bwMode="auto">
          <a:xfrm>
            <a:off x="5251237" y="4046133"/>
            <a:ext cx="2154944" cy="1020045"/>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4" name="Line 22"/>
          <p:cNvSpPr>
            <a:spLocks noChangeShapeType="1"/>
          </p:cNvSpPr>
          <p:nvPr/>
        </p:nvSpPr>
        <p:spPr bwMode="auto">
          <a:xfrm flipH="1">
            <a:off x="6574698" y="4009486"/>
            <a:ext cx="3350531" cy="1230547"/>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5" name="Line 23"/>
          <p:cNvSpPr>
            <a:spLocks noChangeShapeType="1"/>
          </p:cNvSpPr>
          <p:nvPr/>
        </p:nvSpPr>
        <p:spPr bwMode="auto">
          <a:xfrm flipH="1">
            <a:off x="5436881" y="3975652"/>
            <a:ext cx="1644093" cy="1059818"/>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6" name="Line 24"/>
          <p:cNvSpPr>
            <a:spLocks noChangeShapeType="1"/>
          </p:cNvSpPr>
          <p:nvPr/>
        </p:nvSpPr>
        <p:spPr bwMode="auto">
          <a:xfrm>
            <a:off x="9321961" y="4077186"/>
            <a:ext cx="1680277" cy="872263"/>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7" name="Line 25"/>
          <p:cNvSpPr>
            <a:spLocks noChangeShapeType="1"/>
          </p:cNvSpPr>
          <p:nvPr/>
        </p:nvSpPr>
        <p:spPr bwMode="auto">
          <a:xfrm>
            <a:off x="6230793" y="4090678"/>
            <a:ext cx="3860127" cy="994545"/>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8" name="Line 26"/>
          <p:cNvSpPr>
            <a:spLocks noChangeShapeType="1"/>
          </p:cNvSpPr>
          <p:nvPr/>
        </p:nvSpPr>
        <p:spPr bwMode="auto">
          <a:xfrm flipH="1">
            <a:off x="8260893" y="4088169"/>
            <a:ext cx="53798" cy="912467"/>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9" name="Line 28"/>
          <p:cNvSpPr>
            <a:spLocks noChangeShapeType="1"/>
          </p:cNvSpPr>
          <p:nvPr/>
        </p:nvSpPr>
        <p:spPr bwMode="auto">
          <a:xfrm>
            <a:off x="11811345" y="4102889"/>
            <a:ext cx="59951" cy="838050"/>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30" name="Rectangle 29"/>
          <p:cNvSpPr>
            <a:spLocks noChangeArrowheads="1"/>
          </p:cNvSpPr>
          <p:nvPr/>
        </p:nvSpPr>
        <p:spPr bwMode="auto">
          <a:xfrm>
            <a:off x="8810" y="-27418"/>
            <a:ext cx="7254065" cy="6834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260783" y="693475"/>
            <a:ext cx="3881741" cy="2123658"/>
          </a:xfrm>
          <a:prstGeom prst="rect">
            <a:avLst/>
          </a:prstGeom>
          <a:ln w="57150">
            <a:solidFill>
              <a:schemeClr val="tx1"/>
            </a:solidFill>
          </a:ln>
        </p:spPr>
        <p:txBody>
          <a:bodyPr wrap="square">
            <a:spAutoFit/>
          </a:bodyPr>
          <a:lstStyle/>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noProof="0" smtClean="0">
                <a:solidFill>
                  <a:prstClr val="black"/>
                </a:solidFill>
                <a:latin typeface="#9Slide05 Atlantika" pitchFamily="2" charset="0"/>
                <a:cs typeface="Times New Roman" panose="02020603050405020304" pitchFamily="18" charset="0"/>
              </a:rPr>
              <a:t>Câu a</a:t>
            </a:r>
          </a:p>
          <a:p>
            <a:pPr lvl="0" defTabSz="457200">
              <a:defRPr/>
            </a:pP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a:solidFill>
                  <a:prstClr val="black"/>
                </a:solidFill>
                <a:latin typeface="#9Slide05 Atlantika" pitchFamily="2" charset="0"/>
                <a:cs typeface="Times New Roman" panose="02020603050405020304" pitchFamily="18" charset="0"/>
              </a:rPr>
              <a:t>Câu </a:t>
            </a:r>
            <a:r>
              <a:rPr lang="en-US" sz="4400" smtClean="0">
                <a:solidFill>
                  <a:prstClr val="black"/>
                </a:solidFill>
                <a:latin typeface="#9Slide05 Atlantika" pitchFamily="2" charset="0"/>
                <a:cs typeface="Times New Roman" panose="02020603050405020304" pitchFamily="18" charset="0"/>
              </a:rPr>
              <a:t>b</a:t>
            </a:r>
            <a:endParaRPr lang="en-US" sz="4400" dirty="0">
              <a:solidFill>
                <a:prstClr val="black"/>
              </a:solidFill>
              <a:latin typeface="#9Slide05 Atlantika" pitchFamily="2" charset="0"/>
              <a:cs typeface="Times New Roman" panose="02020603050405020304" pitchFamily="18" charset="0"/>
            </a:endParaRPr>
          </a:p>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3200">
                <a:solidFill>
                  <a:prstClr val="black"/>
                </a:solidFill>
                <a:latin typeface="#9Slide05 Atlantika" pitchFamily="2" charset="0"/>
                <a:cs typeface="Times New Roman" panose="02020603050405020304" pitchFamily="18" charset="0"/>
              </a:rPr>
              <a:t> </a:t>
            </a:r>
            <a:r>
              <a:rPr lang="en-US" sz="4400">
                <a:solidFill>
                  <a:prstClr val="black"/>
                </a:solidFill>
                <a:latin typeface="#9Slide05 Atlantika" pitchFamily="2" charset="0"/>
                <a:cs typeface="Times New Roman" panose="02020603050405020304" pitchFamily="18" charset="0"/>
              </a:rPr>
              <a:t>Câu </a:t>
            </a:r>
            <a:r>
              <a:rPr lang="en-US" sz="4400" smtClean="0">
                <a:solidFill>
                  <a:prstClr val="black"/>
                </a:solidFill>
                <a:latin typeface="#9Slide05 Atlantika" pitchFamily="2" charset="0"/>
                <a:cs typeface="Times New Roman" panose="02020603050405020304" pitchFamily="18" charset="0"/>
              </a:rPr>
              <a:t>c</a:t>
            </a:r>
            <a:endParaRPr kumimoji="0" lang="en-US" sz="3200" b="0" i="0" u="none" strike="noStrike" kern="1200" cap="none" spc="0" normalizeH="0" baseline="0" noProof="0" dirty="0">
              <a:ln>
                <a:noFill/>
              </a:ln>
              <a:solidFill>
                <a:srgbClr val="000000"/>
              </a:solidFill>
              <a:effectLst/>
              <a:uLnTx/>
              <a:uFillTx/>
              <a:latin typeface="Arial" panose="020B0604020202020204"/>
              <a:cs typeface="Arial" panose="020B0604020202020204" pitchFamily="34" charset="0"/>
            </a:endParaRPr>
          </a:p>
        </p:txBody>
      </p:sp>
      <p:sp>
        <p:nvSpPr>
          <p:cNvPr id="35" name="Line 22"/>
          <p:cNvSpPr>
            <a:spLocks noChangeShapeType="1"/>
          </p:cNvSpPr>
          <p:nvPr/>
        </p:nvSpPr>
        <p:spPr bwMode="auto">
          <a:xfrm flipH="1">
            <a:off x="9103664" y="4074844"/>
            <a:ext cx="1698102" cy="868023"/>
          </a:xfrm>
          <a:prstGeom prst="line">
            <a:avLst/>
          </a:prstGeom>
          <a:noFill/>
          <a:ln w="57150">
            <a:solidFill>
              <a:schemeClr val="accent2">
                <a:lumMod val="60000"/>
                <a:lumOff val="40000"/>
              </a:schemeClr>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grpSp>
        <p:nvGrpSpPr>
          <p:cNvPr id="38" name="Group 37"/>
          <p:cNvGrpSpPr/>
          <p:nvPr/>
        </p:nvGrpSpPr>
        <p:grpSpPr>
          <a:xfrm>
            <a:off x="140958" y="3448580"/>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p:cNvSpPr/>
            <p:nvPr/>
          </p:nvSpPr>
          <p:spPr>
            <a:xfrm>
              <a:off x="343246" y="3500686"/>
              <a:ext cx="1978612"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2</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mảnh</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ghép</a:t>
              </a:r>
              <a:endParaRPr kumimoji="1" lang="vi-VN"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grpSp>
      <p:sp>
        <p:nvSpPr>
          <p:cNvPr id="40" name="Rectangle 39"/>
          <p:cNvSpPr/>
          <p:nvPr/>
        </p:nvSpPr>
        <p:spPr>
          <a:xfrm>
            <a:off x="151782" y="5553557"/>
            <a:ext cx="11827744" cy="941796"/>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1D02DA"/>
              </a:buClr>
              <a:buSzPts val="1000"/>
              <a:buFontTx/>
              <a:buNone/>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1. Chia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sẻ</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kiến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thức</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vòng</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chuyên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sâu</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a:t>
            </a:r>
          </a:p>
          <a:p>
            <a:pPr lvl="0" algn="just">
              <a:lnSpc>
                <a:spcPct val="115000"/>
              </a:lnSpc>
              <a:buClr>
                <a:srgbClr val="1D02DA"/>
              </a:buClr>
              <a:buSzPts val="1000"/>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2.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Từ</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trao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đổi</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em</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hãy</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biết</a:t>
            </a:r>
            <a:r>
              <a:rPr kumimoji="0" lang="en-US" sz="2400" b="0" i="0" u="none" strike="noStrike" kern="1200" cap="none" spc="0" normalizeH="0" noProof="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lang="en-US" sz="2400" i="1" smtClean="0"/>
              <a:t>Sự cần thiết phải lập kế hoạch chi tiêu.</a:t>
            </a:r>
            <a:endPar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endParaRPr>
          </a:p>
        </p:txBody>
      </p:sp>
      <p:pic>
        <p:nvPicPr>
          <p:cNvPr id="42"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6307" y="2648040"/>
            <a:ext cx="728607" cy="797460"/>
          </a:xfrm>
          <a:prstGeom prst="rect">
            <a:avLst/>
          </a:prstGeom>
        </p:spPr>
      </p:pic>
      <p:pic>
        <p:nvPicPr>
          <p:cNvPr id="4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486" y="2688265"/>
            <a:ext cx="897692" cy="797460"/>
          </a:xfrm>
          <a:prstGeom prst="rect">
            <a:avLst/>
          </a:prstGeom>
        </p:spPr>
      </p:pic>
      <p:pic>
        <p:nvPicPr>
          <p:cNvPr id="44"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0112" y="4131500"/>
            <a:ext cx="1036645" cy="956389"/>
          </a:xfrm>
          <a:prstGeom prst="rect">
            <a:avLst/>
          </a:prstGeom>
        </p:spPr>
      </p:pic>
      <p:sp>
        <p:nvSpPr>
          <p:cNvPr id="47" name="Oval 3"/>
          <p:cNvSpPr>
            <a:spLocks noChangeArrowheads="1"/>
          </p:cNvSpPr>
          <p:nvPr/>
        </p:nvSpPr>
        <p:spPr bwMode="auto">
          <a:xfrm>
            <a:off x="5203413" y="575358"/>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48" name="Oval 9"/>
          <p:cNvSpPr>
            <a:spLocks noChangeArrowheads="1"/>
          </p:cNvSpPr>
          <p:nvPr/>
        </p:nvSpPr>
        <p:spPr bwMode="auto">
          <a:xfrm>
            <a:off x="5203413" y="1399870"/>
            <a:ext cx="685800" cy="713244"/>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49" name="Oval 5"/>
          <p:cNvSpPr>
            <a:spLocks noChangeArrowheads="1"/>
          </p:cNvSpPr>
          <p:nvPr/>
        </p:nvSpPr>
        <p:spPr bwMode="auto">
          <a:xfrm>
            <a:off x="5200909" y="2191066"/>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pic>
        <p:nvPicPr>
          <p:cNvPr id="45" name="Chỗ dành sẵn cho Nội dung 4" descr="Ảnh có chứa trong nhà&#10;&#10;Mô tả được tạo tự độ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1000"/>
                                        <p:tgtEl>
                                          <p:spTgt spid="49"/>
                                        </p:tgtEl>
                                      </p:cBhvr>
                                    </p:animEffect>
                                    <p:anim calcmode="lin" valueType="num">
                                      <p:cBhvr>
                                        <p:cTn id="31" dur="1000" fill="hold"/>
                                        <p:tgtEl>
                                          <p:spTgt spid="49"/>
                                        </p:tgtEl>
                                        <p:attrNameLst>
                                          <p:attrName>ppt_x</p:attrName>
                                        </p:attrNameLst>
                                      </p:cBhvr>
                                      <p:tavLst>
                                        <p:tav tm="0">
                                          <p:val>
                                            <p:strVal val="#ppt_x"/>
                                          </p:val>
                                        </p:tav>
                                        <p:tav tm="100000">
                                          <p:val>
                                            <p:strVal val="#ppt_x"/>
                                          </p:val>
                                        </p:tav>
                                      </p:tavLst>
                                    </p:anim>
                                    <p:anim calcmode="lin" valueType="num">
                                      <p:cBhvr>
                                        <p:cTn id="3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000"/>
                                        <p:tgtEl>
                                          <p:spTgt spid="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2000"/>
                                        <p:tgtEl>
                                          <p:spTgt spid="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ircle(in)">
                                      <p:cBhvr>
                                        <p:cTn id="58" dur="2000"/>
                                        <p:tgtEl>
                                          <p:spTgt spid="1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circle(in)">
                                      <p:cBhvr>
                                        <p:cTn id="61" dur="2000"/>
                                        <p:tgtEl>
                                          <p:spTgt spid="7"/>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circle(in)">
                                      <p:cBhvr>
                                        <p:cTn id="64" dur="2000"/>
                                        <p:tgtEl>
                                          <p:spTgt spid="9"/>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ircle(in)">
                                      <p:cBhvr>
                                        <p:cTn id="67" dur="2000"/>
                                        <p:tgtEl>
                                          <p:spTgt spid="8"/>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circle(in)">
                                      <p:cBhvr>
                                        <p:cTn id="70" dur="2000"/>
                                        <p:tgtEl>
                                          <p:spTgt spid="22"/>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circle(in)">
                                      <p:cBhvr>
                                        <p:cTn id="73" dur="2000"/>
                                        <p:tgtEl>
                                          <p:spTgt spid="23"/>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circle(in)">
                                      <p:cBhvr>
                                        <p:cTn id="76" dur="2000"/>
                                        <p:tgtEl>
                                          <p:spTgt spid="27"/>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circle(in)">
                                      <p:cBhvr>
                                        <p:cTn id="79" dur="2000"/>
                                        <p:tgtEl>
                                          <p:spTgt spid="28"/>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circle(in)">
                                      <p:cBhvr>
                                        <p:cTn id="82" dur="2000"/>
                                        <p:tgtEl>
                                          <p:spTgt spid="24"/>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ircle(in)">
                                      <p:cBhvr>
                                        <p:cTn id="85" dur="2000"/>
                                        <p:tgtEl>
                                          <p:spTgt spid="25"/>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circle(in)">
                                      <p:cBhvr>
                                        <p:cTn id="88" dur="2000"/>
                                        <p:tgtEl>
                                          <p:spTgt spid="35"/>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circle(in)">
                                      <p:cBhvr>
                                        <p:cTn id="91" dur="2000"/>
                                        <p:tgtEl>
                                          <p:spTgt spid="26"/>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circle(in)">
                                      <p:cBhvr>
                                        <p:cTn id="94" dur="2000"/>
                                        <p:tgtEl>
                                          <p:spTgt spid="29"/>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circle(in)">
                                      <p:cBhvr>
                                        <p:cTn id="97" dur="2000"/>
                                        <p:tgtEl>
                                          <p:spTgt spid="15"/>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circle(in)">
                                      <p:cBhvr>
                                        <p:cTn id="100" dur="2000"/>
                                        <p:tgtEl>
                                          <p:spTgt spid="18"/>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circle(in)">
                                      <p:cBhvr>
                                        <p:cTn id="103" dur="2000"/>
                                        <p:tgtEl>
                                          <p:spTgt spid="21"/>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circle(in)">
                                      <p:cBhvr>
                                        <p:cTn id="106" dur="2000"/>
                                        <p:tgtEl>
                                          <p:spTgt spid="14"/>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circle(in)">
                                      <p:cBhvr>
                                        <p:cTn id="109" dur="2000"/>
                                        <p:tgtEl>
                                          <p:spTgt spid="17"/>
                                        </p:tgtEl>
                                      </p:cBhvr>
                                    </p:animEffect>
                                  </p:childTnLst>
                                </p:cTn>
                              </p:par>
                              <p:par>
                                <p:cTn id="110" presetID="6" presetClass="entr" presetSubtype="16"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circle(in)">
                                      <p:cBhvr>
                                        <p:cTn id="112" dur="2000"/>
                                        <p:tgtEl>
                                          <p:spTgt spid="20"/>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circle(in)">
                                      <p:cBhvr>
                                        <p:cTn id="115" dur="2000"/>
                                        <p:tgtEl>
                                          <p:spTgt spid="13"/>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circle(in)">
                                      <p:cBhvr>
                                        <p:cTn id="118" dur="2000"/>
                                        <p:tgtEl>
                                          <p:spTgt spid="16"/>
                                        </p:tgtEl>
                                      </p:cBhvr>
                                    </p:animEffect>
                                  </p:childTnLst>
                                </p:cTn>
                              </p:par>
                              <p:par>
                                <p:cTn id="119" presetID="6" presetClass="entr" presetSubtype="16" fill="hold" grpId="0" nodeType="with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circle(in)">
                                      <p:cBhvr>
                                        <p:cTn id="121" dur="2000"/>
                                        <p:tgtEl>
                                          <p:spTgt spid="19"/>
                                        </p:tgtEl>
                                      </p:cBhvr>
                                    </p:animEffect>
                                  </p:childTnLst>
                                </p:cTn>
                              </p:par>
                              <p:par>
                                <p:cTn id="122" presetID="6" presetClass="entr" presetSubtype="16" fill="hold" nodeType="with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circle(in)">
                                      <p:cBhvr>
                                        <p:cTn id="124" dur="2000"/>
                                        <p:tgtEl>
                                          <p:spTgt spid="42"/>
                                        </p:tgtEl>
                                      </p:cBhvr>
                                    </p:animEffect>
                                  </p:childTnLst>
                                </p:cTn>
                              </p:par>
                              <p:par>
                                <p:cTn id="125" presetID="6" presetClass="entr" presetSubtype="16" fill="hold" nodeType="with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circle(in)">
                                      <p:cBhvr>
                                        <p:cTn id="127" dur="2000"/>
                                        <p:tgtEl>
                                          <p:spTgt spid="44"/>
                                        </p:tgtEl>
                                      </p:cBhvr>
                                    </p:animEffect>
                                  </p:childTnLst>
                                </p:cTn>
                              </p:par>
                              <p:par>
                                <p:cTn id="128" presetID="6" presetClass="entr" presetSubtype="16" fill="hold" nodeType="with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circle(in)">
                                      <p:cBhvr>
                                        <p:cTn id="130" dur="2000"/>
                                        <p:tgtEl>
                                          <p:spTgt spid="43"/>
                                        </p:tgtEl>
                                      </p:cBhvr>
                                    </p:animEffect>
                                  </p:childTnLst>
                                </p:cTn>
                              </p:par>
                              <p:par>
                                <p:cTn id="131" presetID="6" presetClass="entr" presetSubtype="16"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circle(in)">
                                      <p:cBhvr>
                                        <p:cTn id="13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2" grpId="0" animBg="1"/>
      <p:bldP spid="34" grpId="0" animBg="1"/>
      <p:bldP spid="35" grpId="0" animBg="1"/>
      <p:bldP spid="40" grpId="0"/>
      <p:bldP spid="47" grpId="0" animBg="1"/>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p:cNvSpPr/>
          <p:nvPr/>
        </p:nvSpPr>
        <p:spPr>
          <a:xfrm>
            <a:off x="172192" y="70462"/>
            <a:ext cx="5738486"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a:solidFill>
                  <a:schemeClr val="tx1"/>
                </a:solidFill>
              </a:rPr>
              <a:t>T</a:t>
            </a:r>
            <a:r>
              <a:rPr lang="en-US" sz="4400" smtClean="0">
                <a:solidFill>
                  <a:schemeClr val="tx1"/>
                </a:solidFill>
              </a:rPr>
              <a:t>hông </a:t>
            </a:r>
            <a:r>
              <a:rPr lang="en-US" sz="4400">
                <a:solidFill>
                  <a:schemeClr val="tx1"/>
                </a:solidFill>
              </a:rPr>
              <a:t>tin </a:t>
            </a:r>
            <a:r>
              <a:rPr lang="en-US" sz="4400" smtClean="0">
                <a:solidFill>
                  <a:schemeClr val="tx1"/>
                </a:solidFill>
              </a:rPr>
              <a:t>SHS tr.48</a:t>
            </a:r>
            <a:endParaRPr lang="en-US" sz="2800" kern="0" dirty="0">
              <a:solidFill>
                <a:schemeClr val="tx1"/>
              </a:solidFill>
              <a:latin typeface="Times New Roman" panose="02020603050405020304" pitchFamily="18" charset="0"/>
              <a:ea typeface="Times New Roman" panose="02020603050405020304" pitchFamily="18" charset="0"/>
            </a:endParaRPr>
          </a:p>
        </p:txBody>
      </p:sp>
      <p:cxnSp>
        <p:nvCxnSpPr>
          <p:cNvPr id="7" name="Straight Arrow Connector 6"/>
          <p:cNvCxnSpPr>
            <a:stCxn id="6" idx="3"/>
            <a:endCxn id="19" idx="1"/>
          </p:cNvCxnSpPr>
          <p:nvPr/>
        </p:nvCxnSpPr>
        <p:spPr>
          <a:xfrm flipV="1">
            <a:off x="5910678" y="566850"/>
            <a:ext cx="734190" cy="15385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p:cNvSpPr/>
          <p:nvPr/>
        </p:nvSpPr>
        <p:spPr>
          <a:xfrm>
            <a:off x="1090777" y="1595469"/>
            <a:ext cx="1171270" cy="77311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a:t>
            </a:r>
            <a:endParaRPr kumimoji="0" lang="en-US" sz="2800" b="0" i="0" u="none" strike="noStrike" kern="1200" cap="none" spc="0" normalizeH="0" baseline="0" noProof="0" dirty="0">
              <a:ln>
                <a:noFill/>
              </a:ln>
              <a:solidFill>
                <a:prstClr val="black"/>
              </a:solidFill>
              <a:effectLst/>
              <a:uLnTx/>
              <a:uFillTx/>
              <a:latin typeface="SVN-Vanilla Daisy Pro" panose="00000500000000000000" pitchFamily="2" charset="0"/>
              <a:ea typeface="+mn-ea"/>
              <a:cs typeface="Times" panose="02020603050405020304" pitchFamily="18" charset="0"/>
            </a:endParaRPr>
          </a:p>
        </p:txBody>
      </p:sp>
      <p:sp>
        <p:nvSpPr>
          <p:cNvPr id="9" name="Rectangle: Rounded Corners 15"/>
          <p:cNvSpPr/>
          <p:nvPr/>
        </p:nvSpPr>
        <p:spPr>
          <a:xfrm>
            <a:off x="5722825" y="2348642"/>
            <a:ext cx="1335438" cy="9024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Rounded Corners 23"/>
          <p:cNvSpPr/>
          <p:nvPr/>
        </p:nvSpPr>
        <p:spPr>
          <a:xfrm>
            <a:off x="56450" y="2483228"/>
            <a:ext cx="4593231" cy="437477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err="1">
                <a:solidFill>
                  <a:schemeClr val="tx1"/>
                </a:solidFill>
              </a:rPr>
              <a:t>Việc</a:t>
            </a:r>
            <a:r>
              <a:rPr lang="en-US" sz="2400" i="1" dirty="0">
                <a:solidFill>
                  <a:schemeClr val="tx1"/>
                </a:solidFill>
              </a:rPr>
              <a:t> chi </a:t>
            </a:r>
            <a:r>
              <a:rPr lang="en-US" sz="2400" i="1" dirty="0" err="1">
                <a:solidFill>
                  <a:schemeClr val="tx1"/>
                </a:solidFill>
              </a:rPr>
              <a:t>tiêu</a:t>
            </a:r>
            <a:r>
              <a:rPr lang="en-US" sz="2400" i="1" dirty="0">
                <a:solidFill>
                  <a:schemeClr val="tx1"/>
                </a:solidFill>
              </a:rPr>
              <a:t> </a:t>
            </a:r>
            <a:r>
              <a:rPr lang="en-US" sz="2400" i="1" dirty="0" err="1">
                <a:solidFill>
                  <a:schemeClr val="tx1"/>
                </a:solidFill>
              </a:rPr>
              <a:t>tùy</a:t>
            </a:r>
            <a:r>
              <a:rPr lang="en-US" sz="2400" i="1" dirty="0">
                <a:solidFill>
                  <a:schemeClr val="tx1"/>
                </a:solidFill>
              </a:rPr>
              <a:t> </a:t>
            </a:r>
            <a:r>
              <a:rPr lang="en-US" sz="2400" i="1" dirty="0" err="1">
                <a:solidFill>
                  <a:schemeClr val="tx1"/>
                </a:solidFill>
              </a:rPr>
              <a:t>tiện</a:t>
            </a:r>
            <a:r>
              <a:rPr lang="en-US" sz="2400" i="1" dirty="0">
                <a:solidFill>
                  <a:schemeClr val="tx1"/>
                </a:solidFill>
              </a:rPr>
              <a:t> </a:t>
            </a:r>
            <a:r>
              <a:rPr lang="en-US" sz="2400" i="1" dirty="0" err="1">
                <a:solidFill>
                  <a:schemeClr val="tx1"/>
                </a:solidFill>
              </a:rPr>
              <a:t>của</a:t>
            </a:r>
            <a:r>
              <a:rPr lang="en-US" sz="2400" i="1" dirty="0">
                <a:solidFill>
                  <a:schemeClr val="tx1"/>
                </a:solidFill>
              </a:rPr>
              <a:t> </a:t>
            </a:r>
            <a:r>
              <a:rPr lang="en-US" sz="2400" i="1" dirty="0" err="1">
                <a:solidFill>
                  <a:schemeClr val="tx1"/>
                </a:solidFill>
              </a:rPr>
              <a:t>bạn</a:t>
            </a:r>
            <a:r>
              <a:rPr lang="en-US" sz="2400" i="1" dirty="0">
                <a:solidFill>
                  <a:schemeClr val="tx1"/>
                </a:solidFill>
              </a:rPr>
              <a:t> </a:t>
            </a:r>
            <a:r>
              <a:rPr lang="en-US" sz="2400" i="1" dirty="0" err="1">
                <a:solidFill>
                  <a:schemeClr val="tx1"/>
                </a:solidFill>
              </a:rPr>
              <a:t>Phương</a:t>
            </a:r>
            <a:r>
              <a:rPr lang="en-US" sz="2400" i="1" dirty="0">
                <a:solidFill>
                  <a:schemeClr val="tx1"/>
                </a:solidFill>
              </a:rPr>
              <a:t> </a:t>
            </a:r>
            <a:r>
              <a:rPr lang="en-US" sz="2400" i="1" dirty="0" err="1">
                <a:solidFill>
                  <a:schemeClr val="tx1"/>
                </a:solidFill>
              </a:rPr>
              <a:t>đã</a:t>
            </a:r>
            <a:r>
              <a:rPr lang="en-US" sz="2400" i="1" dirty="0">
                <a:solidFill>
                  <a:schemeClr val="tx1"/>
                </a:solidFill>
              </a:rPr>
              <a:t> </a:t>
            </a:r>
            <a:r>
              <a:rPr lang="en-US" sz="2400" i="1" dirty="0" err="1">
                <a:solidFill>
                  <a:schemeClr val="tx1"/>
                </a:solidFill>
              </a:rPr>
              <a:t>dẫn</a:t>
            </a:r>
            <a:r>
              <a:rPr lang="en-US" sz="2400" i="1" dirty="0">
                <a:solidFill>
                  <a:schemeClr val="tx1"/>
                </a:solidFill>
              </a:rPr>
              <a:t> </a:t>
            </a:r>
            <a:r>
              <a:rPr lang="en-US" sz="2400" i="1" dirty="0" err="1">
                <a:solidFill>
                  <a:schemeClr val="tx1"/>
                </a:solidFill>
              </a:rPr>
              <a:t>đến</a:t>
            </a:r>
            <a:r>
              <a:rPr lang="en-US" sz="2400" i="1" dirty="0">
                <a:solidFill>
                  <a:schemeClr val="tx1"/>
                </a:solidFill>
              </a:rPr>
              <a:t> </a:t>
            </a:r>
            <a:r>
              <a:rPr lang="en-US" sz="2400" i="1" dirty="0" err="1">
                <a:solidFill>
                  <a:schemeClr val="tx1"/>
                </a:solidFill>
              </a:rPr>
              <a:t>sinh</a:t>
            </a:r>
            <a:r>
              <a:rPr lang="en-US" sz="2400" i="1" dirty="0">
                <a:solidFill>
                  <a:schemeClr val="tx1"/>
                </a:solidFill>
              </a:rPr>
              <a:t> </a:t>
            </a:r>
            <a:r>
              <a:rPr lang="en-US" sz="2400" i="1" dirty="0" err="1">
                <a:solidFill>
                  <a:schemeClr val="tx1"/>
                </a:solidFill>
              </a:rPr>
              <a:t>hoạt</a:t>
            </a:r>
            <a:r>
              <a:rPr lang="en-US" sz="2400" i="1" dirty="0">
                <a:solidFill>
                  <a:schemeClr val="tx1"/>
                </a:solidFill>
              </a:rPr>
              <a:t> </a:t>
            </a:r>
            <a:r>
              <a:rPr lang="en-US" sz="2400" i="1" dirty="0" err="1">
                <a:solidFill>
                  <a:schemeClr val="tx1"/>
                </a:solidFill>
              </a:rPr>
              <a:t>của</a:t>
            </a:r>
            <a:r>
              <a:rPr lang="en-US" sz="2400" i="1" dirty="0">
                <a:solidFill>
                  <a:schemeClr val="tx1"/>
                </a:solidFill>
              </a:rPr>
              <a:t> </a:t>
            </a:r>
            <a:r>
              <a:rPr lang="en-US" sz="2400" i="1" dirty="0" err="1">
                <a:solidFill>
                  <a:schemeClr val="tx1"/>
                </a:solidFill>
              </a:rPr>
              <a:t>gia</a:t>
            </a:r>
            <a:r>
              <a:rPr lang="en-US" sz="2400" i="1" dirty="0">
                <a:solidFill>
                  <a:schemeClr val="tx1"/>
                </a:solidFill>
              </a:rPr>
              <a:t> </a:t>
            </a:r>
            <a:r>
              <a:rPr lang="en-US" sz="2400" i="1" dirty="0" err="1">
                <a:solidFill>
                  <a:schemeClr val="tx1"/>
                </a:solidFill>
              </a:rPr>
              <a:t>đình</a:t>
            </a:r>
            <a:r>
              <a:rPr lang="en-US" sz="2400" i="1" dirty="0">
                <a:solidFill>
                  <a:schemeClr val="tx1"/>
                </a:solidFill>
              </a:rPr>
              <a:t> </a:t>
            </a:r>
            <a:r>
              <a:rPr lang="en-US" sz="2400" i="1" dirty="0" err="1">
                <a:solidFill>
                  <a:schemeClr val="tx1"/>
                </a:solidFill>
              </a:rPr>
              <a:t>bạn</a:t>
            </a:r>
            <a:r>
              <a:rPr lang="en-US" sz="2400" i="1" dirty="0">
                <a:solidFill>
                  <a:schemeClr val="tx1"/>
                </a:solidFill>
              </a:rPr>
              <a:t> </a:t>
            </a:r>
            <a:r>
              <a:rPr lang="en-US" sz="2400" i="1" dirty="0" err="1">
                <a:solidFill>
                  <a:schemeClr val="tx1"/>
                </a:solidFill>
              </a:rPr>
              <a:t>bị</a:t>
            </a:r>
            <a:r>
              <a:rPr lang="en-US" sz="2400" i="1" dirty="0">
                <a:solidFill>
                  <a:schemeClr val="tx1"/>
                </a:solidFill>
              </a:rPr>
              <a:t> </a:t>
            </a:r>
            <a:r>
              <a:rPr lang="en-US" sz="2400" i="1" dirty="0" err="1">
                <a:solidFill>
                  <a:schemeClr val="tx1"/>
                </a:solidFill>
              </a:rPr>
              <a:t>đảo</a:t>
            </a:r>
            <a:r>
              <a:rPr lang="en-US" sz="2400" i="1" dirty="0">
                <a:solidFill>
                  <a:schemeClr val="tx1"/>
                </a:solidFill>
              </a:rPr>
              <a:t> </a:t>
            </a:r>
            <a:r>
              <a:rPr lang="en-US" sz="2400" i="1" dirty="0" err="1">
                <a:solidFill>
                  <a:schemeClr val="tx1"/>
                </a:solidFill>
              </a:rPr>
              <a:t>lộn</a:t>
            </a:r>
            <a:r>
              <a:rPr lang="en-US" sz="2400" i="1" dirty="0">
                <a:solidFill>
                  <a:schemeClr val="tx1"/>
                </a:solidFill>
              </a:rPr>
              <a:t>: </a:t>
            </a:r>
            <a:r>
              <a:rPr lang="en-US" sz="2400" i="1" dirty="0" err="1">
                <a:solidFill>
                  <a:schemeClr val="tx1"/>
                </a:solidFill>
              </a:rPr>
              <a:t>những</a:t>
            </a:r>
            <a:r>
              <a:rPr lang="en-US" sz="2400" i="1" dirty="0">
                <a:solidFill>
                  <a:schemeClr val="tx1"/>
                </a:solidFill>
              </a:rPr>
              <a:t> </a:t>
            </a:r>
            <a:r>
              <a:rPr lang="en-US" sz="2400" i="1" dirty="0" err="1">
                <a:solidFill>
                  <a:schemeClr val="tx1"/>
                </a:solidFill>
              </a:rPr>
              <a:t>thứ</a:t>
            </a:r>
            <a:r>
              <a:rPr lang="en-US" sz="2400" i="1" dirty="0">
                <a:solidFill>
                  <a:schemeClr val="tx1"/>
                </a:solidFill>
              </a:rPr>
              <a:t> </a:t>
            </a:r>
            <a:r>
              <a:rPr lang="en-US" sz="2400" i="1" dirty="0" err="1">
                <a:solidFill>
                  <a:schemeClr val="tx1"/>
                </a:solidFill>
              </a:rPr>
              <a:t>cần</a:t>
            </a:r>
            <a:r>
              <a:rPr lang="en-US" sz="2400" i="1" dirty="0">
                <a:solidFill>
                  <a:schemeClr val="tx1"/>
                </a:solidFill>
              </a:rPr>
              <a:t> </a:t>
            </a:r>
            <a:r>
              <a:rPr lang="en-US" sz="2400" i="1" dirty="0" err="1">
                <a:solidFill>
                  <a:schemeClr val="tx1"/>
                </a:solidFill>
              </a:rPr>
              <a:t>thiết</a:t>
            </a:r>
            <a:r>
              <a:rPr lang="en-US" sz="2400" i="1" dirty="0">
                <a:solidFill>
                  <a:schemeClr val="tx1"/>
                </a:solidFill>
              </a:rPr>
              <a:t> </a:t>
            </a:r>
            <a:r>
              <a:rPr lang="en-US" sz="2400" i="1" dirty="0" err="1">
                <a:solidFill>
                  <a:schemeClr val="tx1"/>
                </a:solidFill>
              </a:rPr>
              <a:t>như</a:t>
            </a:r>
            <a:r>
              <a:rPr lang="en-US" sz="2400" i="1" dirty="0">
                <a:solidFill>
                  <a:schemeClr val="tx1"/>
                </a:solidFill>
              </a:rPr>
              <a:t> </a:t>
            </a:r>
            <a:r>
              <a:rPr lang="en-US" sz="2400" i="1" dirty="0" err="1">
                <a:solidFill>
                  <a:schemeClr val="tx1"/>
                </a:solidFill>
              </a:rPr>
              <a:t>rau</a:t>
            </a:r>
            <a:r>
              <a:rPr lang="en-US" sz="2400" i="1" dirty="0">
                <a:solidFill>
                  <a:schemeClr val="tx1"/>
                </a:solidFill>
              </a:rPr>
              <a:t>, </a:t>
            </a:r>
            <a:r>
              <a:rPr lang="en-US" sz="2400" i="1" dirty="0" err="1">
                <a:solidFill>
                  <a:schemeClr val="tx1"/>
                </a:solidFill>
              </a:rPr>
              <a:t>cá</a:t>
            </a:r>
            <a:r>
              <a:rPr lang="en-US" sz="2400" i="1" dirty="0">
                <a:solidFill>
                  <a:schemeClr val="tx1"/>
                </a:solidFill>
              </a:rPr>
              <a:t>, </a:t>
            </a:r>
            <a:r>
              <a:rPr lang="en-US" sz="2400" i="1" dirty="0" err="1">
                <a:solidFill>
                  <a:schemeClr val="tx1"/>
                </a:solidFill>
              </a:rPr>
              <a:t>thịt</a:t>
            </a:r>
            <a:r>
              <a:rPr lang="en-US" sz="2400" i="1" dirty="0">
                <a:solidFill>
                  <a:schemeClr val="tx1"/>
                </a:solidFill>
              </a:rPr>
              <a:t>,... </a:t>
            </a:r>
            <a:r>
              <a:rPr lang="en-US" sz="2400" i="1" dirty="0" err="1">
                <a:solidFill>
                  <a:schemeClr val="tx1"/>
                </a:solidFill>
              </a:rPr>
              <a:t>bị</a:t>
            </a:r>
            <a:r>
              <a:rPr lang="en-US" sz="2400" i="1" dirty="0">
                <a:solidFill>
                  <a:schemeClr val="tx1"/>
                </a:solidFill>
              </a:rPr>
              <a:t> </a:t>
            </a:r>
            <a:r>
              <a:rPr lang="en-US" sz="2400" i="1" dirty="0" err="1">
                <a:solidFill>
                  <a:schemeClr val="tx1"/>
                </a:solidFill>
              </a:rPr>
              <a:t>thiếu</a:t>
            </a:r>
            <a:r>
              <a:rPr lang="en-US" sz="2400" i="1" dirty="0">
                <a:solidFill>
                  <a:schemeClr val="tx1"/>
                </a:solidFill>
              </a:rPr>
              <a:t> </a:t>
            </a:r>
            <a:r>
              <a:rPr lang="en-US" sz="2400" i="1" dirty="0" err="1">
                <a:solidFill>
                  <a:schemeClr val="tx1"/>
                </a:solidFill>
              </a:rPr>
              <a:t>và</a:t>
            </a:r>
            <a:r>
              <a:rPr lang="en-US" sz="2400" i="1" dirty="0">
                <a:solidFill>
                  <a:schemeClr val="tx1"/>
                </a:solidFill>
              </a:rPr>
              <a:t> 5 </a:t>
            </a:r>
            <a:r>
              <a:rPr lang="en-US" sz="2400" i="1" dirty="0" err="1">
                <a:solidFill>
                  <a:schemeClr val="tx1"/>
                </a:solidFill>
              </a:rPr>
              <a:t>ngày</a:t>
            </a:r>
            <a:r>
              <a:rPr lang="en-US" sz="2400" i="1" dirty="0">
                <a:solidFill>
                  <a:schemeClr val="tx1"/>
                </a:solidFill>
              </a:rPr>
              <a:t> </a:t>
            </a:r>
            <a:r>
              <a:rPr lang="en-US" sz="2400" i="1" dirty="0" err="1">
                <a:solidFill>
                  <a:schemeClr val="tx1"/>
                </a:solidFill>
              </a:rPr>
              <a:t>bạn</a:t>
            </a:r>
            <a:r>
              <a:rPr lang="en-US" sz="2400" i="1" dirty="0">
                <a:solidFill>
                  <a:schemeClr val="tx1"/>
                </a:solidFill>
              </a:rPr>
              <a:t> </a:t>
            </a:r>
            <a:r>
              <a:rPr lang="en-US" sz="2400" i="1" dirty="0" err="1">
                <a:solidFill>
                  <a:schemeClr val="tx1"/>
                </a:solidFill>
              </a:rPr>
              <a:t>đã</a:t>
            </a:r>
            <a:r>
              <a:rPr lang="en-US" sz="2400" i="1" dirty="0">
                <a:solidFill>
                  <a:schemeClr val="tx1"/>
                </a:solidFill>
              </a:rPr>
              <a:t> chi </a:t>
            </a:r>
            <a:r>
              <a:rPr lang="en-US" sz="2400" i="1" dirty="0" err="1">
                <a:solidFill>
                  <a:schemeClr val="tx1"/>
                </a:solidFill>
              </a:rPr>
              <a:t>tiêu</a:t>
            </a:r>
            <a:r>
              <a:rPr lang="en-US" sz="2400" i="1" dirty="0">
                <a:solidFill>
                  <a:schemeClr val="tx1"/>
                </a:solidFill>
              </a:rPr>
              <a:t> </a:t>
            </a:r>
            <a:r>
              <a:rPr lang="en-US" sz="2400" i="1" dirty="0" err="1">
                <a:solidFill>
                  <a:schemeClr val="tx1"/>
                </a:solidFill>
              </a:rPr>
              <a:t>hết</a:t>
            </a:r>
            <a:r>
              <a:rPr lang="en-US" sz="2400" i="1" dirty="0">
                <a:solidFill>
                  <a:schemeClr val="tx1"/>
                </a:solidFill>
              </a:rPr>
              <a:t> </a:t>
            </a:r>
            <a:r>
              <a:rPr lang="en-US" sz="2400" i="1" dirty="0" err="1">
                <a:solidFill>
                  <a:schemeClr val="tx1"/>
                </a:solidFill>
              </a:rPr>
              <a:t>tiền</a:t>
            </a:r>
            <a:r>
              <a:rPr lang="en-US" sz="2400" i="1" dirty="0">
                <a:solidFill>
                  <a:schemeClr val="tx1"/>
                </a:solidFill>
              </a:rPr>
              <a:t>.</a:t>
            </a:r>
            <a:endParaRPr lang="en-US" sz="2400" dirty="0">
              <a:solidFill>
                <a:schemeClr val="tx1"/>
              </a:solidFill>
            </a:endParaRPr>
          </a:p>
          <a:p>
            <a:pPr algn="just"/>
            <a:r>
              <a:rPr lang="en-US" sz="2400" i="1" dirty="0" err="1">
                <a:solidFill>
                  <a:schemeClr val="tx1"/>
                </a:solidFill>
              </a:rPr>
              <a:t>Nếu</a:t>
            </a:r>
            <a:r>
              <a:rPr lang="en-US" sz="2400" i="1" dirty="0">
                <a:solidFill>
                  <a:schemeClr val="tx1"/>
                </a:solidFill>
              </a:rPr>
              <a:t> </a:t>
            </a:r>
            <a:r>
              <a:rPr lang="en-US" sz="2400" i="1" dirty="0" err="1">
                <a:solidFill>
                  <a:schemeClr val="tx1"/>
                </a:solidFill>
              </a:rPr>
              <a:t>mẹ</a:t>
            </a:r>
            <a:r>
              <a:rPr lang="en-US" sz="2400" i="1" dirty="0">
                <a:solidFill>
                  <a:schemeClr val="tx1"/>
                </a:solidFill>
              </a:rPr>
              <a:t> </a:t>
            </a:r>
            <a:r>
              <a:rPr lang="en-US" sz="2400" i="1" dirty="0" err="1">
                <a:solidFill>
                  <a:schemeClr val="tx1"/>
                </a:solidFill>
              </a:rPr>
              <a:t>không</a:t>
            </a:r>
            <a:r>
              <a:rPr lang="en-US" sz="2400" i="1" dirty="0">
                <a:solidFill>
                  <a:schemeClr val="tx1"/>
                </a:solidFill>
              </a:rPr>
              <a:t> </a:t>
            </a:r>
            <a:r>
              <a:rPr lang="en-US" sz="2400" i="1" dirty="0" err="1">
                <a:solidFill>
                  <a:schemeClr val="tx1"/>
                </a:solidFill>
              </a:rPr>
              <a:t>có</a:t>
            </a:r>
            <a:r>
              <a:rPr lang="en-US" sz="2400" i="1" dirty="0">
                <a:solidFill>
                  <a:schemeClr val="tx1"/>
                </a:solidFill>
              </a:rPr>
              <a:t> </a:t>
            </a:r>
            <a:r>
              <a:rPr lang="en-US" sz="2400" i="1" dirty="0" err="1">
                <a:solidFill>
                  <a:schemeClr val="tx1"/>
                </a:solidFill>
              </a:rPr>
              <a:t>đủ</a:t>
            </a:r>
            <a:r>
              <a:rPr lang="en-US" sz="2400" i="1" dirty="0">
                <a:solidFill>
                  <a:schemeClr val="tx1"/>
                </a:solidFill>
              </a:rPr>
              <a:t> </a:t>
            </a:r>
            <a:r>
              <a:rPr lang="en-US" sz="2400" i="1" dirty="0" err="1">
                <a:solidFill>
                  <a:schemeClr val="tx1"/>
                </a:solidFill>
              </a:rPr>
              <a:t>tiền</a:t>
            </a:r>
            <a:r>
              <a:rPr lang="en-US" sz="2400" i="1" dirty="0">
                <a:solidFill>
                  <a:schemeClr val="tx1"/>
                </a:solidFill>
              </a:rPr>
              <a:t> </a:t>
            </a:r>
            <a:r>
              <a:rPr lang="en-US" sz="2400" i="1" dirty="0" err="1">
                <a:solidFill>
                  <a:schemeClr val="tx1"/>
                </a:solidFill>
              </a:rPr>
              <a:t>để</a:t>
            </a:r>
            <a:r>
              <a:rPr lang="en-US" sz="2400" i="1" dirty="0">
                <a:solidFill>
                  <a:schemeClr val="tx1"/>
                </a:solidFill>
              </a:rPr>
              <a:t> </a:t>
            </a:r>
            <a:r>
              <a:rPr lang="en-US" sz="2400" i="1" dirty="0" err="1">
                <a:solidFill>
                  <a:schemeClr val="tx1"/>
                </a:solidFill>
              </a:rPr>
              <a:t>đưa</a:t>
            </a:r>
            <a:r>
              <a:rPr lang="en-US" sz="2400" i="1" dirty="0">
                <a:solidFill>
                  <a:schemeClr val="tx1"/>
                </a:solidFill>
              </a:rPr>
              <a:t> </a:t>
            </a:r>
            <a:r>
              <a:rPr lang="en-US" sz="2400" i="1" dirty="0" err="1">
                <a:solidFill>
                  <a:schemeClr val="tx1"/>
                </a:solidFill>
              </a:rPr>
              <a:t>thêm</a:t>
            </a:r>
            <a:r>
              <a:rPr lang="en-US" sz="2400" i="1" dirty="0">
                <a:solidFill>
                  <a:schemeClr val="tx1"/>
                </a:solidFill>
              </a:rPr>
              <a:t> </a:t>
            </a:r>
            <a:r>
              <a:rPr lang="en-US" sz="2400" i="1" dirty="0" err="1">
                <a:solidFill>
                  <a:schemeClr val="tx1"/>
                </a:solidFill>
              </a:rPr>
              <a:t>thì</a:t>
            </a:r>
            <a:r>
              <a:rPr lang="en-US" sz="2400" i="1" dirty="0">
                <a:solidFill>
                  <a:schemeClr val="tx1"/>
                </a:solidFill>
              </a:rPr>
              <a:t> </a:t>
            </a:r>
            <a:r>
              <a:rPr lang="en-US" sz="2400" i="1" dirty="0" err="1">
                <a:solidFill>
                  <a:schemeClr val="tx1"/>
                </a:solidFill>
              </a:rPr>
              <a:t>sẽ</a:t>
            </a:r>
            <a:r>
              <a:rPr lang="en-US" sz="2400" i="1" dirty="0">
                <a:solidFill>
                  <a:schemeClr val="tx1"/>
                </a:solidFill>
              </a:rPr>
              <a:t> </a:t>
            </a:r>
            <a:r>
              <a:rPr lang="en-US" sz="2400" i="1" dirty="0" err="1">
                <a:solidFill>
                  <a:schemeClr val="tx1"/>
                </a:solidFill>
              </a:rPr>
              <a:t>bất</a:t>
            </a:r>
            <a:r>
              <a:rPr lang="en-US" sz="2400" i="1" dirty="0">
                <a:solidFill>
                  <a:schemeClr val="tx1"/>
                </a:solidFill>
              </a:rPr>
              <a:t> </a:t>
            </a:r>
            <a:r>
              <a:rPr lang="en-US" sz="2400" i="1" dirty="0" err="1">
                <a:solidFill>
                  <a:schemeClr val="tx1"/>
                </a:solidFill>
              </a:rPr>
              <a:t>ổn</a:t>
            </a:r>
            <a:r>
              <a:rPr lang="en-US" sz="2400" i="1" dirty="0">
                <a:solidFill>
                  <a:schemeClr val="tx1"/>
                </a:solidFill>
              </a:rPr>
              <a:t> </a:t>
            </a:r>
            <a:r>
              <a:rPr lang="en-US" sz="2400" i="1" dirty="0" err="1">
                <a:solidFill>
                  <a:schemeClr val="tx1"/>
                </a:solidFill>
              </a:rPr>
              <a:t>trong</a:t>
            </a:r>
            <a:r>
              <a:rPr lang="en-US" sz="2400" i="1" dirty="0">
                <a:solidFill>
                  <a:schemeClr val="tx1"/>
                </a:solidFill>
              </a:rPr>
              <a:t> </a:t>
            </a:r>
            <a:r>
              <a:rPr lang="en-US" sz="2400" i="1" dirty="0" err="1">
                <a:solidFill>
                  <a:schemeClr val="tx1"/>
                </a:solidFill>
              </a:rPr>
              <a:t>sinh</a:t>
            </a:r>
            <a:r>
              <a:rPr lang="en-US" sz="2400" i="1" dirty="0">
                <a:solidFill>
                  <a:schemeClr val="tx1"/>
                </a:solidFill>
              </a:rPr>
              <a:t> </a:t>
            </a:r>
            <a:r>
              <a:rPr lang="en-US" sz="2400" i="1" dirty="0" err="1">
                <a:solidFill>
                  <a:schemeClr val="tx1"/>
                </a:solidFill>
              </a:rPr>
              <a:t>hoạt</a:t>
            </a:r>
            <a:r>
              <a:rPr lang="en-US" sz="2400" i="1" dirty="0">
                <a:solidFill>
                  <a:schemeClr val="tx1"/>
                </a:solidFill>
              </a:rPr>
              <a:t> </a:t>
            </a:r>
            <a:r>
              <a:rPr lang="en-US" sz="2400" i="1" dirty="0" err="1">
                <a:solidFill>
                  <a:schemeClr val="tx1"/>
                </a:solidFill>
              </a:rPr>
              <a:t>gia</a:t>
            </a:r>
            <a:r>
              <a:rPr lang="en-US" sz="2400" i="1" dirty="0">
                <a:solidFill>
                  <a:schemeClr val="tx1"/>
                </a:solidFill>
              </a:rPr>
              <a:t> </a:t>
            </a:r>
            <a:r>
              <a:rPr lang="en-US" sz="2400" i="1" dirty="0" err="1">
                <a:solidFill>
                  <a:schemeClr val="tx1"/>
                </a:solidFill>
              </a:rPr>
              <a:t>đình</a:t>
            </a:r>
            <a:r>
              <a:rPr lang="en-US" sz="2400" i="1" dirty="0">
                <a:solidFill>
                  <a:schemeClr val="tx1"/>
                </a:solidFill>
              </a:rPr>
              <a:t>, </a:t>
            </a:r>
            <a:r>
              <a:rPr lang="en-US" sz="2400" i="1" dirty="0" err="1">
                <a:solidFill>
                  <a:schemeClr val="tx1"/>
                </a:solidFill>
              </a:rPr>
              <a:t>có</a:t>
            </a:r>
            <a:r>
              <a:rPr lang="en-US" sz="2400" i="1" dirty="0">
                <a:solidFill>
                  <a:schemeClr val="tx1"/>
                </a:solidFill>
              </a:rPr>
              <a:t> </a:t>
            </a:r>
            <a:r>
              <a:rPr lang="en-US" sz="2400" i="1" dirty="0" err="1">
                <a:solidFill>
                  <a:schemeClr val="tx1"/>
                </a:solidFill>
              </a:rPr>
              <a:t>thể</a:t>
            </a:r>
            <a:r>
              <a:rPr lang="en-US" sz="2400" i="1" dirty="0">
                <a:solidFill>
                  <a:schemeClr val="tx1"/>
                </a:solidFill>
              </a:rPr>
              <a:t> </a:t>
            </a:r>
            <a:r>
              <a:rPr lang="en-US" sz="2400" i="1" dirty="0" err="1">
                <a:solidFill>
                  <a:schemeClr val="tx1"/>
                </a:solidFill>
              </a:rPr>
              <a:t>vay</a:t>
            </a:r>
            <a:r>
              <a:rPr lang="en-US" sz="2400" i="1" dirty="0">
                <a:solidFill>
                  <a:schemeClr val="tx1"/>
                </a:solidFill>
              </a:rPr>
              <a:t> </a:t>
            </a:r>
            <a:r>
              <a:rPr lang="en-US" sz="2400" i="1" dirty="0" err="1">
                <a:solidFill>
                  <a:schemeClr val="tx1"/>
                </a:solidFill>
              </a:rPr>
              <a:t>mượn</a:t>
            </a:r>
            <a:r>
              <a:rPr lang="en-US" sz="2400" i="1" dirty="0">
                <a:solidFill>
                  <a:schemeClr val="tx1"/>
                </a:solidFill>
              </a:rPr>
              <a:t> </a:t>
            </a:r>
            <a:r>
              <a:rPr lang="en-US" sz="2400" i="1" dirty="0" err="1">
                <a:solidFill>
                  <a:schemeClr val="tx1"/>
                </a:solidFill>
              </a:rPr>
              <a:t>tiền</a:t>
            </a:r>
            <a:r>
              <a:rPr lang="en-US" sz="2400" i="1" dirty="0">
                <a:solidFill>
                  <a:schemeClr val="tx1"/>
                </a:solidFill>
              </a:rPr>
              <a:t> </a:t>
            </a:r>
            <a:r>
              <a:rPr lang="en-US" sz="2400" i="1" dirty="0" err="1">
                <a:solidFill>
                  <a:schemeClr val="tx1"/>
                </a:solidFill>
              </a:rPr>
              <a:t>để</a:t>
            </a:r>
            <a:r>
              <a:rPr lang="en-US" sz="2400" i="1" dirty="0">
                <a:solidFill>
                  <a:schemeClr val="tx1"/>
                </a:solidFill>
              </a:rPr>
              <a:t> </a:t>
            </a:r>
            <a:r>
              <a:rPr lang="en-US" sz="2400" i="1" dirty="0" err="1">
                <a:solidFill>
                  <a:schemeClr val="tx1"/>
                </a:solidFill>
              </a:rPr>
              <a:t>đi</a:t>
            </a:r>
            <a:r>
              <a:rPr lang="en-US" sz="2400" i="1" dirty="0">
                <a:solidFill>
                  <a:schemeClr val="tx1"/>
                </a:solidFill>
              </a:rPr>
              <a:t> </a:t>
            </a:r>
            <a:r>
              <a:rPr lang="en-US" sz="2400" i="1" dirty="0" err="1">
                <a:solidFill>
                  <a:schemeClr val="tx1"/>
                </a:solidFill>
              </a:rPr>
              <a:t>chợ</a:t>
            </a:r>
            <a:r>
              <a:rPr lang="en-US" sz="2400" i="1" dirty="0">
                <a:solidFill>
                  <a:schemeClr val="tx1"/>
                </a:solidFill>
              </a:rPr>
              <a:t>.</a:t>
            </a:r>
            <a:endParaRPr lang="en-US" sz="2400" dirty="0">
              <a:solidFill>
                <a:schemeClr val="tx1"/>
              </a:solidFill>
            </a:endParaRPr>
          </a:p>
        </p:txBody>
      </p:sp>
      <p:sp>
        <p:nvSpPr>
          <p:cNvPr id="12" name="Rectangle: Rounded Corners 24"/>
          <p:cNvSpPr/>
          <p:nvPr/>
        </p:nvSpPr>
        <p:spPr>
          <a:xfrm>
            <a:off x="5128654" y="3358721"/>
            <a:ext cx="6313715" cy="329713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err="1">
                <a:solidFill>
                  <a:schemeClr val="tx1"/>
                </a:solidFill>
              </a:rPr>
              <a:t>Nếu</a:t>
            </a:r>
            <a:r>
              <a:rPr lang="en-US" sz="2400" i="1" dirty="0">
                <a:solidFill>
                  <a:schemeClr val="tx1"/>
                </a:solidFill>
              </a:rPr>
              <a:t> </a:t>
            </a:r>
            <a:r>
              <a:rPr lang="en-US" sz="2400" i="1" dirty="0" err="1">
                <a:solidFill>
                  <a:schemeClr val="tx1"/>
                </a:solidFill>
              </a:rPr>
              <a:t>vẫn</a:t>
            </a:r>
            <a:r>
              <a:rPr lang="en-US" sz="2400" i="1" dirty="0">
                <a:solidFill>
                  <a:schemeClr val="tx1"/>
                </a:solidFill>
              </a:rPr>
              <a:t> </a:t>
            </a:r>
            <a:r>
              <a:rPr lang="en-US" sz="2400" i="1" dirty="0" err="1">
                <a:solidFill>
                  <a:schemeClr val="tx1"/>
                </a:solidFill>
              </a:rPr>
              <a:t>tiếp</a:t>
            </a:r>
            <a:r>
              <a:rPr lang="en-US" sz="2400" i="1" dirty="0">
                <a:solidFill>
                  <a:schemeClr val="tx1"/>
                </a:solidFill>
              </a:rPr>
              <a:t> </a:t>
            </a:r>
            <a:r>
              <a:rPr lang="en-US" sz="2400" i="1" dirty="0" err="1">
                <a:solidFill>
                  <a:schemeClr val="tx1"/>
                </a:solidFill>
              </a:rPr>
              <a:t>tục</a:t>
            </a:r>
            <a:r>
              <a:rPr lang="en-US" sz="2400" i="1" dirty="0">
                <a:solidFill>
                  <a:schemeClr val="tx1"/>
                </a:solidFill>
              </a:rPr>
              <a:t> chi </a:t>
            </a:r>
            <a:r>
              <a:rPr lang="en-US" sz="2400" i="1" dirty="0" err="1">
                <a:solidFill>
                  <a:schemeClr val="tx1"/>
                </a:solidFill>
              </a:rPr>
              <a:t>tiêu</a:t>
            </a:r>
            <a:r>
              <a:rPr lang="en-US" sz="2400" i="1" dirty="0">
                <a:solidFill>
                  <a:schemeClr val="tx1"/>
                </a:solidFill>
              </a:rPr>
              <a:t> </a:t>
            </a:r>
            <a:r>
              <a:rPr lang="en-US" sz="2400" i="1" dirty="0" err="1">
                <a:solidFill>
                  <a:schemeClr val="tx1"/>
                </a:solidFill>
              </a:rPr>
              <a:t>không</a:t>
            </a:r>
            <a:r>
              <a:rPr lang="en-US" sz="2400" i="1" dirty="0">
                <a:solidFill>
                  <a:schemeClr val="tx1"/>
                </a:solidFill>
              </a:rPr>
              <a:t> </a:t>
            </a:r>
            <a:r>
              <a:rPr lang="en-US" sz="2400" i="1" dirty="0" err="1">
                <a:solidFill>
                  <a:schemeClr val="tx1"/>
                </a:solidFill>
              </a:rPr>
              <a:t>có</a:t>
            </a:r>
            <a:r>
              <a:rPr lang="en-US" sz="2400" i="1" dirty="0">
                <a:solidFill>
                  <a:schemeClr val="tx1"/>
                </a:solidFill>
              </a:rPr>
              <a:t> </a:t>
            </a:r>
            <a:r>
              <a:rPr lang="en-US" sz="2400" i="1" dirty="0" err="1">
                <a:solidFill>
                  <a:schemeClr val="tx1"/>
                </a:solidFill>
              </a:rPr>
              <a:t>kế</a:t>
            </a:r>
            <a:r>
              <a:rPr lang="en-US" sz="2400" i="1" dirty="0">
                <a:solidFill>
                  <a:schemeClr val="tx1"/>
                </a:solidFill>
              </a:rPr>
              <a:t> </a:t>
            </a:r>
            <a:r>
              <a:rPr lang="en-US" sz="2400" i="1" dirty="0" err="1">
                <a:solidFill>
                  <a:schemeClr val="tx1"/>
                </a:solidFill>
              </a:rPr>
              <a:t>hoạch</a:t>
            </a:r>
            <a:r>
              <a:rPr lang="en-US" sz="2400" i="1" dirty="0">
                <a:solidFill>
                  <a:schemeClr val="tx1"/>
                </a:solidFill>
              </a:rPr>
              <a:t> </a:t>
            </a:r>
            <a:r>
              <a:rPr lang="en-US" sz="2400" i="1" dirty="0" err="1">
                <a:solidFill>
                  <a:schemeClr val="tx1"/>
                </a:solidFill>
              </a:rPr>
              <a:t>sẽ</a:t>
            </a:r>
            <a:r>
              <a:rPr lang="en-US" sz="2400" i="1" dirty="0">
                <a:solidFill>
                  <a:schemeClr val="tx1"/>
                </a:solidFill>
              </a:rPr>
              <a:t> </a:t>
            </a:r>
            <a:r>
              <a:rPr lang="en-US" sz="2400" i="1" dirty="0" err="1">
                <a:solidFill>
                  <a:schemeClr val="tx1"/>
                </a:solidFill>
              </a:rPr>
              <a:t>dẫn</a:t>
            </a:r>
            <a:r>
              <a:rPr lang="en-US" sz="2400" i="1" dirty="0">
                <a:solidFill>
                  <a:schemeClr val="tx1"/>
                </a:solidFill>
              </a:rPr>
              <a:t> </a:t>
            </a:r>
            <a:r>
              <a:rPr lang="en-US" sz="2400" i="1" dirty="0" err="1">
                <a:solidFill>
                  <a:schemeClr val="tx1"/>
                </a:solidFill>
              </a:rPr>
              <a:t>đến</a:t>
            </a:r>
            <a:r>
              <a:rPr lang="en-US" sz="2400" i="1" dirty="0">
                <a:solidFill>
                  <a:schemeClr val="tx1"/>
                </a:solidFill>
              </a:rPr>
              <a:t> </a:t>
            </a:r>
            <a:r>
              <a:rPr lang="en-US" sz="2400" i="1" dirty="0" err="1">
                <a:solidFill>
                  <a:schemeClr val="tx1"/>
                </a:solidFill>
              </a:rPr>
              <a:t>những</a:t>
            </a:r>
            <a:r>
              <a:rPr lang="en-US" sz="2400" i="1" dirty="0">
                <a:solidFill>
                  <a:schemeClr val="tx1"/>
                </a:solidFill>
              </a:rPr>
              <a:t> </a:t>
            </a:r>
            <a:r>
              <a:rPr lang="en-US" sz="2400" i="1" dirty="0" err="1">
                <a:solidFill>
                  <a:schemeClr val="tx1"/>
                </a:solidFill>
              </a:rPr>
              <a:t>vấn</a:t>
            </a:r>
            <a:r>
              <a:rPr lang="en-US" sz="2400" i="1" dirty="0">
                <a:solidFill>
                  <a:schemeClr val="tx1"/>
                </a:solidFill>
              </a:rPr>
              <a:t> </a:t>
            </a:r>
            <a:r>
              <a:rPr lang="en-US" sz="2400" i="1" dirty="0" err="1">
                <a:solidFill>
                  <a:schemeClr val="tx1"/>
                </a:solidFill>
              </a:rPr>
              <a:t>đề</a:t>
            </a:r>
            <a:r>
              <a:rPr lang="en-US" sz="2400" i="1" dirty="0">
                <a:solidFill>
                  <a:schemeClr val="tx1"/>
                </a:solidFill>
              </a:rPr>
              <a:t>: </a:t>
            </a:r>
            <a:r>
              <a:rPr lang="en-US" sz="2400" i="1" dirty="0" err="1">
                <a:solidFill>
                  <a:schemeClr val="tx1"/>
                </a:solidFill>
              </a:rPr>
              <a:t>nợ</a:t>
            </a:r>
            <a:r>
              <a:rPr lang="en-US" sz="2400" i="1" dirty="0">
                <a:solidFill>
                  <a:schemeClr val="tx1"/>
                </a:solidFill>
              </a:rPr>
              <a:t> </a:t>
            </a:r>
            <a:r>
              <a:rPr lang="en-US" sz="2400" i="1" dirty="0" err="1">
                <a:solidFill>
                  <a:schemeClr val="tx1"/>
                </a:solidFill>
              </a:rPr>
              <a:t>nhiều</a:t>
            </a:r>
            <a:r>
              <a:rPr lang="en-US" sz="2400" i="1" dirty="0">
                <a:solidFill>
                  <a:schemeClr val="tx1"/>
                </a:solidFill>
              </a:rPr>
              <a:t> </a:t>
            </a:r>
            <a:r>
              <a:rPr lang="en-US" sz="2400" i="1" dirty="0" err="1">
                <a:solidFill>
                  <a:schemeClr val="tx1"/>
                </a:solidFill>
              </a:rPr>
              <a:t>hơn</a:t>
            </a:r>
            <a:r>
              <a:rPr lang="en-US" sz="2400" i="1" dirty="0">
                <a:solidFill>
                  <a:schemeClr val="tx1"/>
                </a:solidFill>
              </a:rPr>
              <a:t>, </a:t>
            </a:r>
            <a:r>
              <a:rPr lang="en-US" sz="2400" i="1" dirty="0" err="1">
                <a:solidFill>
                  <a:schemeClr val="tx1"/>
                </a:solidFill>
              </a:rPr>
              <a:t>không</a:t>
            </a:r>
            <a:r>
              <a:rPr lang="en-US" sz="2400" i="1" dirty="0">
                <a:solidFill>
                  <a:schemeClr val="tx1"/>
                </a:solidFill>
              </a:rPr>
              <a:t> </a:t>
            </a:r>
            <a:r>
              <a:rPr lang="en-US" sz="2400" i="1" dirty="0" err="1">
                <a:solidFill>
                  <a:schemeClr val="tx1"/>
                </a:solidFill>
              </a:rPr>
              <a:t>đảm</a:t>
            </a:r>
            <a:r>
              <a:rPr lang="en-US" sz="2400" i="1" dirty="0">
                <a:solidFill>
                  <a:schemeClr val="tx1"/>
                </a:solidFill>
              </a:rPr>
              <a:t> </a:t>
            </a:r>
            <a:r>
              <a:rPr lang="en-US" sz="2400" i="1" dirty="0" err="1">
                <a:solidFill>
                  <a:schemeClr val="tx1"/>
                </a:solidFill>
              </a:rPr>
              <a:t>bảo</a:t>
            </a:r>
            <a:r>
              <a:rPr lang="en-US" sz="2400" i="1" dirty="0">
                <a:solidFill>
                  <a:schemeClr val="tx1"/>
                </a:solidFill>
              </a:rPr>
              <a:t> </a:t>
            </a:r>
            <a:r>
              <a:rPr lang="en-US" sz="2400" i="1" dirty="0" err="1">
                <a:solidFill>
                  <a:schemeClr val="tx1"/>
                </a:solidFill>
              </a:rPr>
              <a:t>sức</a:t>
            </a:r>
            <a:r>
              <a:rPr lang="en-US" sz="2400" i="1" dirty="0">
                <a:solidFill>
                  <a:schemeClr val="tx1"/>
                </a:solidFill>
              </a:rPr>
              <a:t> </a:t>
            </a:r>
            <a:r>
              <a:rPr lang="en-US" sz="2400" i="1" dirty="0" err="1">
                <a:solidFill>
                  <a:schemeClr val="tx1"/>
                </a:solidFill>
              </a:rPr>
              <a:t>khỏe</a:t>
            </a:r>
            <a:r>
              <a:rPr lang="en-US" sz="2400" i="1" dirty="0">
                <a:solidFill>
                  <a:schemeClr val="tx1"/>
                </a:solidFill>
              </a:rPr>
              <a:t> </a:t>
            </a:r>
            <a:r>
              <a:rPr lang="en-US" sz="2400" i="1" dirty="0" err="1">
                <a:solidFill>
                  <a:schemeClr val="tx1"/>
                </a:solidFill>
              </a:rPr>
              <a:t>cho</a:t>
            </a:r>
            <a:r>
              <a:rPr lang="en-US" sz="2400" i="1" dirty="0">
                <a:solidFill>
                  <a:schemeClr val="tx1"/>
                </a:solidFill>
              </a:rPr>
              <a:t> </a:t>
            </a:r>
            <a:r>
              <a:rPr lang="en-US" sz="2400" i="1" dirty="0" err="1">
                <a:solidFill>
                  <a:schemeClr val="tx1"/>
                </a:solidFill>
              </a:rPr>
              <a:t>các</a:t>
            </a:r>
            <a:r>
              <a:rPr lang="en-US" sz="2400" i="1" dirty="0">
                <a:solidFill>
                  <a:schemeClr val="tx1"/>
                </a:solidFill>
              </a:rPr>
              <a:t> </a:t>
            </a:r>
            <a:r>
              <a:rPr lang="en-US" sz="2400" i="1" dirty="0" err="1">
                <a:solidFill>
                  <a:schemeClr val="tx1"/>
                </a:solidFill>
              </a:rPr>
              <a:t>thành</a:t>
            </a:r>
            <a:r>
              <a:rPr lang="en-US" sz="2400" i="1" dirty="0">
                <a:solidFill>
                  <a:schemeClr val="tx1"/>
                </a:solidFill>
              </a:rPr>
              <a:t> </a:t>
            </a:r>
            <a:r>
              <a:rPr lang="en-US" sz="2400" i="1" dirty="0" err="1">
                <a:solidFill>
                  <a:schemeClr val="tx1"/>
                </a:solidFill>
              </a:rPr>
              <a:t>viên</a:t>
            </a:r>
            <a:r>
              <a:rPr lang="en-US" sz="2400" i="1" dirty="0">
                <a:solidFill>
                  <a:schemeClr val="tx1"/>
                </a:solidFill>
              </a:rPr>
              <a:t> </a:t>
            </a:r>
            <a:r>
              <a:rPr lang="en-US" sz="2400" i="1" dirty="0" err="1">
                <a:solidFill>
                  <a:schemeClr val="tx1"/>
                </a:solidFill>
              </a:rPr>
              <a:t>trong</a:t>
            </a:r>
            <a:r>
              <a:rPr lang="en-US" sz="2400" i="1" dirty="0">
                <a:solidFill>
                  <a:schemeClr val="tx1"/>
                </a:solidFill>
              </a:rPr>
              <a:t> </a:t>
            </a:r>
            <a:r>
              <a:rPr lang="en-US" sz="2400" i="1" dirty="0" err="1">
                <a:solidFill>
                  <a:schemeClr val="tx1"/>
                </a:solidFill>
              </a:rPr>
              <a:t>gia</a:t>
            </a:r>
            <a:r>
              <a:rPr lang="en-US" sz="2400" i="1" dirty="0">
                <a:solidFill>
                  <a:schemeClr val="tx1"/>
                </a:solidFill>
              </a:rPr>
              <a:t> </a:t>
            </a:r>
            <a:r>
              <a:rPr lang="en-US" sz="2400" i="1" dirty="0" err="1">
                <a:solidFill>
                  <a:schemeClr val="tx1"/>
                </a:solidFill>
              </a:rPr>
              <a:t>đình</a:t>
            </a:r>
            <a:r>
              <a:rPr lang="en-US" sz="2400" i="1" dirty="0">
                <a:solidFill>
                  <a:schemeClr val="tx1"/>
                </a:solidFill>
              </a:rPr>
              <a:t>, </a:t>
            </a:r>
            <a:r>
              <a:rPr lang="en-US" sz="2400" i="1" dirty="0" err="1">
                <a:solidFill>
                  <a:schemeClr val="tx1"/>
                </a:solidFill>
              </a:rPr>
              <a:t>không</a:t>
            </a:r>
            <a:r>
              <a:rPr lang="en-US" sz="2400" i="1" dirty="0">
                <a:solidFill>
                  <a:schemeClr val="tx1"/>
                </a:solidFill>
              </a:rPr>
              <a:t> </a:t>
            </a:r>
            <a:r>
              <a:rPr lang="en-US" sz="2400" i="1" dirty="0" err="1">
                <a:solidFill>
                  <a:schemeClr val="tx1"/>
                </a:solidFill>
              </a:rPr>
              <a:t>có</a:t>
            </a:r>
            <a:r>
              <a:rPr lang="en-US" sz="2400" i="1" dirty="0">
                <a:solidFill>
                  <a:schemeClr val="tx1"/>
                </a:solidFill>
              </a:rPr>
              <a:t> </a:t>
            </a:r>
            <a:r>
              <a:rPr lang="en-US" sz="2400" i="1" dirty="0" err="1">
                <a:solidFill>
                  <a:schemeClr val="tx1"/>
                </a:solidFill>
              </a:rPr>
              <a:t>khoản</a:t>
            </a:r>
            <a:r>
              <a:rPr lang="en-US" sz="2400" i="1" dirty="0">
                <a:solidFill>
                  <a:schemeClr val="tx1"/>
                </a:solidFill>
              </a:rPr>
              <a:t> </a:t>
            </a:r>
            <a:r>
              <a:rPr lang="en-US" sz="2400" i="1" dirty="0" err="1">
                <a:solidFill>
                  <a:schemeClr val="tx1"/>
                </a:solidFill>
              </a:rPr>
              <a:t>tiền</a:t>
            </a:r>
            <a:r>
              <a:rPr lang="en-US" sz="2400" i="1" dirty="0">
                <a:solidFill>
                  <a:schemeClr val="tx1"/>
                </a:solidFill>
              </a:rPr>
              <a:t> </a:t>
            </a:r>
            <a:r>
              <a:rPr lang="en-US" sz="2400" i="1" dirty="0" err="1">
                <a:solidFill>
                  <a:schemeClr val="tx1"/>
                </a:solidFill>
              </a:rPr>
              <a:t>dự</a:t>
            </a:r>
            <a:r>
              <a:rPr lang="en-US" sz="2400" i="1" dirty="0">
                <a:solidFill>
                  <a:schemeClr val="tx1"/>
                </a:solidFill>
              </a:rPr>
              <a:t> </a:t>
            </a:r>
            <a:r>
              <a:rPr lang="en-US" sz="2400" i="1" dirty="0" err="1">
                <a:solidFill>
                  <a:schemeClr val="tx1"/>
                </a:solidFill>
              </a:rPr>
              <a:t>phòng</a:t>
            </a:r>
            <a:r>
              <a:rPr lang="en-US" sz="2400" i="1" dirty="0">
                <a:solidFill>
                  <a:schemeClr val="tx1"/>
                </a:solidFill>
              </a:rPr>
              <a:t> </a:t>
            </a:r>
            <a:r>
              <a:rPr lang="en-US" sz="2400" i="1" dirty="0" err="1">
                <a:solidFill>
                  <a:schemeClr val="tx1"/>
                </a:solidFill>
              </a:rPr>
              <a:t>cho</a:t>
            </a:r>
            <a:r>
              <a:rPr lang="en-US" sz="2400" i="1" dirty="0">
                <a:solidFill>
                  <a:schemeClr val="tx1"/>
                </a:solidFill>
              </a:rPr>
              <a:t> </a:t>
            </a:r>
            <a:r>
              <a:rPr lang="en-US" sz="2400" i="1" dirty="0" err="1">
                <a:solidFill>
                  <a:schemeClr val="tx1"/>
                </a:solidFill>
              </a:rPr>
              <a:t>những</a:t>
            </a:r>
            <a:r>
              <a:rPr lang="en-US" sz="2400" i="1" dirty="0">
                <a:solidFill>
                  <a:schemeClr val="tx1"/>
                </a:solidFill>
              </a:rPr>
              <a:t> </a:t>
            </a:r>
            <a:r>
              <a:rPr lang="en-US" sz="2400" i="1" dirty="0" err="1">
                <a:solidFill>
                  <a:schemeClr val="tx1"/>
                </a:solidFill>
              </a:rPr>
              <a:t>lúc</a:t>
            </a:r>
            <a:r>
              <a:rPr lang="en-US" sz="2400" i="1" dirty="0">
                <a:solidFill>
                  <a:schemeClr val="tx1"/>
                </a:solidFill>
              </a:rPr>
              <a:t> </a:t>
            </a:r>
            <a:r>
              <a:rPr lang="en-US" sz="2400" i="1" dirty="0" err="1">
                <a:solidFill>
                  <a:schemeClr val="tx1"/>
                </a:solidFill>
              </a:rPr>
              <a:t>cần</a:t>
            </a:r>
            <a:r>
              <a:rPr lang="en-US" sz="2400" i="1" dirty="0">
                <a:solidFill>
                  <a:schemeClr val="tx1"/>
                </a:solidFill>
              </a:rPr>
              <a:t> </a:t>
            </a:r>
            <a:r>
              <a:rPr lang="en-US" sz="2400" i="1" dirty="0" err="1">
                <a:solidFill>
                  <a:schemeClr val="tx1"/>
                </a:solidFill>
              </a:rPr>
              <a:t>thiết</a:t>
            </a:r>
            <a:r>
              <a:rPr lang="en-US" sz="2400" i="1" dirty="0">
                <a:solidFill>
                  <a:schemeClr val="tx1"/>
                </a:solidFill>
              </a:rPr>
              <a:t>, </a:t>
            </a:r>
            <a:r>
              <a:rPr lang="en-US" sz="2400" i="1" dirty="0" err="1">
                <a:solidFill>
                  <a:schemeClr val="tx1"/>
                </a:solidFill>
              </a:rPr>
              <a:t>không</a:t>
            </a:r>
            <a:r>
              <a:rPr lang="en-US" sz="2400" i="1" dirty="0">
                <a:solidFill>
                  <a:schemeClr val="tx1"/>
                </a:solidFill>
              </a:rPr>
              <a:t> </a:t>
            </a:r>
            <a:r>
              <a:rPr lang="en-US" sz="2400" i="1" dirty="0" err="1">
                <a:solidFill>
                  <a:schemeClr val="tx1"/>
                </a:solidFill>
              </a:rPr>
              <a:t>tiết</a:t>
            </a:r>
            <a:r>
              <a:rPr lang="en-US" sz="2400" i="1" dirty="0">
                <a:solidFill>
                  <a:schemeClr val="tx1"/>
                </a:solidFill>
              </a:rPr>
              <a:t> </a:t>
            </a:r>
            <a:r>
              <a:rPr lang="en-US" sz="2400" i="1" dirty="0" err="1">
                <a:solidFill>
                  <a:schemeClr val="tx1"/>
                </a:solidFill>
              </a:rPr>
              <a:t>kiệm</a:t>
            </a:r>
            <a:r>
              <a:rPr lang="en-US" sz="2400" i="1" dirty="0">
                <a:solidFill>
                  <a:schemeClr val="tx1"/>
                </a:solidFill>
              </a:rPr>
              <a:t> </a:t>
            </a:r>
            <a:r>
              <a:rPr lang="en-US" sz="2400" i="1" dirty="0" err="1">
                <a:solidFill>
                  <a:schemeClr val="tx1"/>
                </a:solidFill>
              </a:rPr>
              <a:t>được</a:t>
            </a:r>
            <a:r>
              <a:rPr lang="en-US" sz="2400" i="1" dirty="0">
                <a:solidFill>
                  <a:schemeClr val="tx1"/>
                </a:solidFill>
              </a:rPr>
              <a:t> </a:t>
            </a:r>
            <a:r>
              <a:rPr lang="en-US" sz="2400" i="1" dirty="0" err="1">
                <a:solidFill>
                  <a:schemeClr val="tx1"/>
                </a:solidFill>
              </a:rPr>
              <a:t>tiền</a:t>
            </a:r>
            <a:r>
              <a:rPr lang="en-US" sz="2400" i="1" dirty="0">
                <a:solidFill>
                  <a:schemeClr val="tx1"/>
                </a:solidFill>
              </a:rPr>
              <a:t> </a:t>
            </a:r>
            <a:r>
              <a:rPr lang="en-US" sz="2400" i="1" dirty="0" err="1">
                <a:solidFill>
                  <a:schemeClr val="tx1"/>
                </a:solidFill>
              </a:rPr>
              <a:t>để</a:t>
            </a:r>
            <a:r>
              <a:rPr lang="en-US" sz="2400" i="1" dirty="0">
                <a:solidFill>
                  <a:schemeClr val="tx1"/>
                </a:solidFill>
              </a:rPr>
              <a:t> </a:t>
            </a:r>
            <a:r>
              <a:rPr lang="en-US" sz="2400" i="1" dirty="0" err="1">
                <a:solidFill>
                  <a:schemeClr val="tx1"/>
                </a:solidFill>
              </a:rPr>
              <a:t>đầu</a:t>
            </a:r>
            <a:r>
              <a:rPr lang="en-US" sz="2400" i="1" dirty="0">
                <a:solidFill>
                  <a:schemeClr val="tx1"/>
                </a:solidFill>
              </a:rPr>
              <a:t> </a:t>
            </a:r>
            <a:r>
              <a:rPr lang="en-US" sz="2400" i="1" dirty="0" err="1">
                <a:solidFill>
                  <a:schemeClr val="tx1"/>
                </a:solidFill>
              </a:rPr>
              <a:t>tư</a:t>
            </a:r>
            <a:r>
              <a:rPr lang="en-US" sz="2400" i="1" dirty="0">
                <a:solidFill>
                  <a:schemeClr val="tx1"/>
                </a:solidFill>
              </a:rPr>
              <a:t>, </a:t>
            </a:r>
            <a:r>
              <a:rPr lang="en-US" sz="2400" i="1" dirty="0" err="1">
                <a:solidFill>
                  <a:schemeClr val="tx1"/>
                </a:solidFill>
              </a:rPr>
              <a:t>mua</a:t>
            </a:r>
            <a:r>
              <a:rPr lang="en-US" sz="2400" i="1" dirty="0">
                <a:solidFill>
                  <a:schemeClr val="tx1"/>
                </a:solidFill>
              </a:rPr>
              <a:t> </a:t>
            </a:r>
            <a:r>
              <a:rPr lang="en-US" sz="2400" i="1" dirty="0" err="1">
                <a:solidFill>
                  <a:schemeClr val="tx1"/>
                </a:solidFill>
              </a:rPr>
              <a:t>sắm</a:t>
            </a:r>
            <a:r>
              <a:rPr lang="en-US" sz="2400" i="1" dirty="0">
                <a:solidFill>
                  <a:schemeClr val="tx1"/>
                </a:solidFill>
              </a:rPr>
              <a:t> </a:t>
            </a:r>
            <a:r>
              <a:rPr lang="en-US" sz="2400" i="1" dirty="0" err="1">
                <a:solidFill>
                  <a:schemeClr val="tx1"/>
                </a:solidFill>
              </a:rPr>
              <a:t>những</a:t>
            </a:r>
            <a:r>
              <a:rPr lang="en-US" sz="2400" i="1" dirty="0">
                <a:solidFill>
                  <a:schemeClr val="tx1"/>
                </a:solidFill>
              </a:rPr>
              <a:t> </a:t>
            </a:r>
            <a:r>
              <a:rPr lang="en-US" sz="2400" i="1" dirty="0" err="1">
                <a:solidFill>
                  <a:schemeClr val="tx1"/>
                </a:solidFill>
              </a:rPr>
              <a:t>vật</a:t>
            </a:r>
            <a:r>
              <a:rPr lang="en-US" sz="2400" i="1" dirty="0">
                <a:solidFill>
                  <a:schemeClr val="tx1"/>
                </a:solidFill>
              </a:rPr>
              <a:t> </a:t>
            </a:r>
            <a:r>
              <a:rPr lang="en-US" sz="2400" i="1" dirty="0" err="1">
                <a:solidFill>
                  <a:schemeClr val="tx1"/>
                </a:solidFill>
              </a:rPr>
              <a:t>dụng</a:t>
            </a:r>
            <a:r>
              <a:rPr lang="en-US" sz="2400" i="1" dirty="0">
                <a:solidFill>
                  <a:schemeClr val="tx1"/>
                </a:solidFill>
              </a:rPr>
              <a:t> </a:t>
            </a:r>
            <a:r>
              <a:rPr lang="en-US" sz="2400" i="1" dirty="0" err="1">
                <a:solidFill>
                  <a:schemeClr val="tx1"/>
                </a:solidFill>
              </a:rPr>
              <a:t>thiết</a:t>
            </a:r>
            <a:r>
              <a:rPr lang="en-US" sz="2400" i="1" dirty="0">
                <a:solidFill>
                  <a:schemeClr val="tx1"/>
                </a:solidFill>
              </a:rPr>
              <a:t> </a:t>
            </a:r>
            <a:r>
              <a:rPr lang="en-US" sz="2400" i="1" dirty="0" err="1">
                <a:solidFill>
                  <a:schemeClr val="tx1"/>
                </a:solidFill>
              </a:rPr>
              <a:t>yếu</a:t>
            </a:r>
            <a:r>
              <a:rPr lang="en-US" sz="2400" i="1" dirty="0">
                <a:solidFill>
                  <a:schemeClr val="tx1"/>
                </a:solidFill>
              </a:rPr>
              <a:t> </a:t>
            </a:r>
            <a:r>
              <a:rPr lang="en-US" sz="2400" i="1" dirty="0" err="1">
                <a:solidFill>
                  <a:schemeClr val="tx1"/>
                </a:solidFill>
              </a:rPr>
              <a:t>trong</a:t>
            </a:r>
            <a:r>
              <a:rPr lang="en-US" sz="2400" i="1" dirty="0">
                <a:solidFill>
                  <a:schemeClr val="tx1"/>
                </a:solidFill>
              </a:rPr>
              <a:t> </a:t>
            </a:r>
            <a:r>
              <a:rPr lang="en-US" sz="2400" i="1" dirty="0" err="1">
                <a:solidFill>
                  <a:schemeClr val="tx1"/>
                </a:solidFill>
              </a:rPr>
              <a:t>gia</a:t>
            </a:r>
            <a:r>
              <a:rPr lang="en-US" sz="2400" i="1" dirty="0">
                <a:solidFill>
                  <a:schemeClr val="tx1"/>
                </a:solidFill>
              </a:rPr>
              <a:t> </a:t>
            </a:r>
            <a:r>
              <a:rPr lang="en-US" sz="2400" i="1" dirty="0" err="1">
                <a:solidFill>
                  <a:schemeClr val="tx1"/>
                </a:solidFill>
              </a:rPr>
              <a:t>đình</a:t>
            </a:r>
            <a:r>
              <a:rPr lang="en-US" sz="2400" i="1" dirty="0">
                <a:solidFill>
                  <a:schemeClr val="tx1"/>
                </a:solidFill>
              </a:rPr>
              <a:t>, </a:t>
            </a:r>
            <a:r>
              <a:rPr lang="en-US" sz="2400" i="1" dirty="0" err="1">
                <a:solidFill>
                  <a:schemeClr val="tx1"/>
                </a:solidFill>
              </a:rPr>
              <a:t>đi</a:t>
            </a:r>
            <a:r>
              <a:rPr lang="en-US" sz="2400" i="1" dirty="0">
                <a:solidFill>
                  <a:schemeClr val="tx1"/>
                </a:solidFill>
              </a:rPr>
              <a:t> du </a:t>
            </a:r>
            <a:r>
              <a:rPr lang="en-US" sz="2400" i="1" dirty="0" err="1">
                <a:solidFill>
                  <a:schemeClr val="tx1"/>
                </a:solidFill>
              </a:rPr>
              <a:t>lịch</a:t>
            </a:r>
            <a:r>
              <a:rPr lang="en-US" sz="2400" i="1" dirty="0">
                <a:solidFill>
                  <a:schemeClr val="tx1"/>
                </a:solidFill>
              </a:rPr>
              <a:t>, </a:t>
            </a:r>
            <a:r>
              <a:rPr lang="en-US" sz="2400" i="1" dirty="0" err="1">
                <a:solidFill>
                  <a:schemeClr val="tx1"/>
                </a:solidFill>
              </a:rPr>
              <a:t>thực</a:t>
            </a:r>
            <a:r>
              <a:rPr lang="en-US" sz="2400" i="1" dirty="0">
                <a:solidFill>
                  <a:schemeClr val="tx1"/>
                </a:solidFill>
              </a:rPr>
              <a:t> </a:t>
            </a:r>
            <a:r>
              <a:rPr lang="en-US" sz="2400" i="1" dirty="0" err="1">
                <a:solidFill>
                  <a:schemeClr val="tx1"/>
                </a:solidFill>
              </a:rPr>
              <a:t>hiện</a:t>
            </a:r>
            <a:r>
              <a:rPr lang="en-US" sz="2400" i="1" dirty="0">
                <a:solidFill>
                  <a:schemeClr val="tx1"/>
                </a:solidFill>
              </a:rPr>
              <a:t> </a:t>
            </a:r>
            <a:r>
              <a:rPr lang="en-US" sz="2400" i="1" dirty="0" err="1">
                <a:solidFill>
                  <a:schemeClr val="tx1"/>
                </a:solidFill>
              </a:rPr>
              <a:t>những</a:t>
            </a:r>
            <a:r>
              <a:rPr lang="en-US" sz="2400" i="1" dirty="0">
                <a:solidFill>
                  <a:schemeClr val="tx1"/>
                </a:solidFill>
              </a:rPr>
              <a:t> </a:t>
            </a:r>
            <a:r>
              <a:rPr lang="en-US" sz="2400" i="1" dirty="0" err="1">
                <a:solidFill>
                  <a:schemeClr val="tx1"/>
                </a:solidFill>
              </a:rPr>
              <a:t>kế</a:t>
            </a:r>
            <a:r>
              <a:rPr lang="en-US" sz="2400" i="1" dirty="0">
                <a:solidFill>
                  <a:schemeClr val="tx1"/>
                </a:solidFill>
              </a:rPr>
              <a:t> </a:t>
            </a:r>
            <a:r>
              <a:rPr lang="en-US" sz="2400" i="1" dirty="0" err="1">
                <a:solidFill>
                  <a:schemeClr val="tx1"/>
                </a:solidFill>
              </a:rPr>
              <a:t>hoạch</a:t>
            </a:r>
            <a:r>
              <a:rPr lang="en-US" sz="2400" i="1" dirty="0">
                <a:solidFill>
                  <a:schemeClr val="tx1"/>
                </a:solidFill>
              </a:rPr>
              <a:t> </a:t>
            </a:r>
            <a:r>
              <a:rPr lang="en-US" sz="2400" i="1" dirty="0" err="1">
                <a:solidFill>
                  <a:schemeClr val="tx1"/>
                </a:solidFill>
              </a:rPr>
              <a:t>khác</a:t>
            </a:r>
            <a:r>
              <a:rPr lang="en-US" sz="2400" i="1" dirty="0">
                <a:solidFill>
                  <a:schemeClr val="tx1"/>
                </a:solidFill>
              </a:rPr>
              <a:t>,...</a:t>
            </a:r>
            <a:endParaRPr lang="en-US" sz="2400" dirty="0">
              <a:solidFill>
                <a:schemeClr val="tx1"/>
              </a:solidFill>
            </a:endParaRPr>
          </a:p>
        </p:txBody>
      </p:sp>
      <p:sp>
        <p:nvSpPr>
          <p:cNvPr id="13" name="Rectangle: Rounded Corners 25"/>
          <p:cNvSpPr/>
          <p:nvPr/>
        </p:nvSpPr>
        <p:spPr>
          <a:xfrm>
            <a:off x="7828311" y="114006"/>
            <a:ext cx="4293432" cy="278875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err="1">
                <a:solidFill>
                  <a:schemeClr val="tx1"/>
                </a:solidFill>
              </a:rPr>
              <a:t>Lập</a:t>
            </a:r>
            <a:r>
              <a:rPr lang="en-US" sz="2400" i="1" dirty="0">
                <a:solidFill>
                  <a:schemeClr val="tx1"/>
                </a:solidFill>
              </a:rPr>
              <a:t> </a:t>
            </a:r>
            <a:r>
              <a:rPr lang="en-US" sz="2400" i="1" dirty="0" err="1">
                <a:solidFill>
                  <a:schemeClr val="tx1"/>
                </a:solidFill>
              </a:rPr>
              <a:t>kế</a:t>
            </a:r>
            <a:r>
              <a:rPr lang="en-US" sz="2400" i="1" dirty="0">
                <a:solidFill>
                  <a:schemeClr val="tx1"/>
                </a:solidFill>
              </a:rPr>
              <a:t> </a:t>
            </a:r>
            <a:r>
              <a:rPr lang="en-US" sz="2400" i="1" dirty="0" err="1">
                <a:solidFill>
                  <a:schemeClr val="tx1"/>
                </a:solidFill>
              </a:rPr>
              <a:t>hoạch</a:t>
            </a:r>
            <a:r>
              <a:rPr lang="en-US" sz="2400" i="1" dirty="0">
                <a:solidFill>
                  <a:schemeClr val="tx1"/>
                </a:solidFill>
              </a:rPr>
              <a:t> chi </a:t>
            </a:r>
            <a:r>
              <a:rPr lang="en-US" sz="2400" i="1" dirty="0" err="1">
                <a:solidFill>
                  <a:schemeClr val="tx1"/>
                </a:solidFill>
              </a:rPr>
              <a:t>tiêu</a:t>
            </a:r>
            <a:r>
              <a:rPr lang="en-US" sz="2400" i="1" dirty="0">
                <a:solidFill>
                  <a:schemeClr val="tx1"/>
                </a:solidFill>
              </a:rPr>
              <a:t> </a:t>
            </a:r>
            <a:r>
              <a:rPr lang="en-US" sz="2400" i="1" dirty="0" err="1">
                <a:solidFill>
                  <a:schemeClr val="tx1"/>
                </a:solidFill>
              </a:rPr>
              <a:t>giúp</a:t>
            </a:r>
            <a:r>
              <a:rPr lang="en-US" sz="2400" i="1" dirty="0">
                <a:solidFill>
                  <a:schemeClr val="tx1"/>
                </a:solidFill>
              </a:rPr>
              <a:t> </a:t>
            </a:r>
            <a:r>
              <a:rPr lang="en-US" sz="2400" i="1" dirty="0" err="1">
                <a:solidFill>
                  <a:schemeClr val="tx1"/>
                </a:solidFill>
              </a:rPr>
              <a:t>cân</a:t>
            </a:r>
            <a:r>
              <a:rPr lang="en-US" sz="2400" i="1" dirty="0">
                <a:solidFill>
                  <a:schemeClr val="tx1"/>
                </a:solidFill>
              </a:rPr>
              <a:t> </a:t>
            </a:r>
            <a:r>
              <a:rPr lang="en-US" sz="2400" i="1" dirty="0" err="1">
                <a:solidFill>
                  <a:schemeClr val="tx1"/>
                </a:solidFill>
              </a:rPr>
              <a:t>bằng</a:t>
            </a:r>
            <a:r>
              <a:rPr lang="en-US" sz="2400" i="1" dirty="0">
                <a:solidFill>
                  <a:schemeClr val="tx1"/>
                </a:solidFill>
              </a:rPr>
              <a:t> </a:t>
            </a:r>
            <a:r>
              <a:rPr lang="en-US" sz="2400" i="1" dirty="0" err="1">
                <a:solidFill>
                  <a:schemeClr val="tx1"/>
                </a:solidFill>
              </a:rPr>
              <a:t>tài</a:t>
            </a:r>
            <a:r>
              <a:rPr lang="en-US" sz="2400" i="1" dirty="0">
                <a:solidFill>
                  <a:schemeClr val="tx1"/>
                </a:solidFill>
              </a:rPr>
              <a:t> </a:t>
            </a:r>
            <a:r>
              <a:rPr lang="en-US" sz="2400" i="1" dirty="0" err="1">
                <a:solidFill>
                  <a:schemeClr val="tx1"/>
                </a:solidFill>
              </a:rPr>
              <a:t>chính</a:t>
            </a:r>
            <a:r>
              <a:rPr lang="en-US" sz="2400" i="1" dirty="0">
                <a:solidFill>
                  <a:schemeClr val="tx1"/>
                </a:solidFill>
              </a:rPr>
              <a:t>, </a:t>
            </a:r>
            <a:r>
              <a:rPr lang="en-US" sz="2400" i="1" dirty="0" err="1">
                <a:solidFill>
                  <a:schemeClr val="tx1"/>
                </a:solidFill>
              </a:rPr>
              <a:t>tránh</a:t>
            </a:r>
            <a:r>
              <a:rPr lang="en-US" sz="2400" i="1" dirty="0">
                <a:solidFill>
                  <a:schemeClr val="tx1"/>
                </a:solidFill>
              </a:rPr>
              <a:t> </a:t>
            </a:r>
            <a:r>
              <a:rPr lang="en-US" sz="2400" i="1" dirty="0" err="1">
                <a:solidFill>
                  <a:schemeClr val="tx1"/>
                </a:solidFill>
              </a:rPr>
              <a:t>những</a:t>
            </a:r>
            <a:r>
              <a:rPr lang="en-US" sz="2400" i="1" dirty="0">
                <a:solidFill>
                  <a:schemeClr val="tx1"/>
                </a:solidFill>
              </a:rPr>
              <a:t> </a:t>
            </a:r>
            <a:r>
              <a:rPr lang="en-US" sz="2400" i="1" dirty="0" err="1">
                <a:solidFill>
                  <a:schemeClr val="tx1"/>
                </a:solidFill>
              </a:rPr>
              <a:t>khoản</a:t>
            </a:r>
            <a:r>
              <a:rPr lang="en-US" sz="2400" i="1" dirty="0">
                <a:solidFill>
                  <a:schemeClr val="tx1"/>
                </a:solidFill>
              </a:rPr>
              <a:t> chi </a:t>
            </a:r>
            <a:r>
              <a:rPr lang="en-US" sz="2400" i="1" dirty="0" err="1">
                <a:solidFill>
                  <a:schemeClr val="tx1"/>
                </a:solidFill>
              </a:rPr>
              <a:t>không</a:t>
            </a:r>
            <a:r>
              <a:rPr lang="en-US" sz="2400" i="1" dirty="0">
                <a:solidFill>
                  <a:schemeClr val="tx1"/>
                </a:solidFill>
              </a:rPr>
              <a:t> </a:t>
            </a:r>
            <a:r>
              <a:rPr lang="en-US" sz="2400" i="1" dirty="0" err="1">
                <a:solidFill>
                  <a:schemeClr val="tx1"/>
                </a:solidFill>
              </a:rPr>
              <a:t>cần</a:t>
            </a:r>
            <a:r>
              <a:rPr lang="en-US" sz="2400" i="1" dirty="0">
                <a:solidFill>
                  <a:schemeClr val="tx1"/>
                </a:solidFill>
              </a:rPr>
              <a:t> </a:t>
            </a:r>
            <a:r>
              <a:rPr lang="en-US" sz="2400" i="1" dirty="0" err="1">
                <a:solidFill>
                  <a:schemeClr val="tx1"/>
                </a:solidFill>
              </a:rPr>
              <a:t>thiết</a:t>
            </a:r>
            <a:r>
              <a:rPr lang="en-US" sz="2400" i="1" dirty="0">
                <a:solidFill>
                  <a:schemeClr val="tx1"/>
                </a:solidFill>
              </a:rPr>
              <a:t>, </a:t>
            </a:r>
            <a:r>
              <a:rPr lang="en-US" sz="2400" i="1" dirty="0" err="1">
                <a:solidFill>
                  <a:schemeClr val="tx1"/>
                </a:solidFill>
              </a:rPr>
              <a:t>thực</a:t>
            </a:r>
            <a:r>
              <a:rPr lang="en-US" sz="2400" i="1" dirty="0">
                <a:solidFill>
                  <a:schemeClr val="tx1"/>
                </a:solidFill>
              </a:rPr>
              <a:t> </a:t>
            </a:r>
            <a:r>
              <a:rPr lang="en-US" sz="2400" i="1" dirty="0" err="1">
                <a:solidFill>
                  <a:schemeClr val="tx1"/>
                </a:solidFill>
              </a:rPr>
              <a:t>hiện</a:t>
            </a:r>
            <a:r>
              <a:rPr lang="en-US" sz="2400" i="1" dirty="0">
                <a:solidFill>
                  <a:schemeClr val="tx1"/>
                </a:solidFill>
              </a:rPr>
              <a:t> </a:t>
            </a:r>
            <a:r>
              <a:rPr lang="en-US" sz="2400" i="1" dirty="0" err="1">
                <a:solidFill>
                  <a:schemeClr val="tx1"/>
                </a:solidFill>
              </a:rPr>
              <a:t>được</a:t>
            </a:r>
            <a:r>
              <a:rPr lang="en-US" sz="2400" i="1" dirty="0">
                <a:solidFill>
                  <a:schemeClr val="tx1"/>
                </a:solidFill>
              </a:rPr>
              <a:t> </a:t>
            </a:r>
            <a:r>
              <a:rPr lang="en-US" sz="2400" i="1" dirty="0" err="1">
                <a:solidFill>
                  <a:schemeClr val="tx1"/>
                </a:solidFill>
              </a:rPr>
              <a:t>tiết</a:t>
            </a:r>
            <a:r>
              <a:rPr lang="en-US" sz="2400" i="1" dirty="0">
                <a:solidFill>
                  <a:schemeClr val="tx1"/>
                </a:solidFill>
              </a:rPr>
              <a:t> </a:t>
            </a:r>
            <a:r>
              <a:rPr lang="en-US" sz="2400" i="1" dirty="0" err="1">
                <a:solidFill>
                  <a:schemeClr val="tx1"/>
                </a:solidFill>
              </a:rPr>
              <a:t>kiệm</a:t>
            </a:r>
            <a:r>
              <a:rPr lang="en-US" sz="2400" i="1" dirty="0">
                <a:solidFill>
                  <a:schemeClr val="tx1"/>
                </a:solidFill>
              </a:rPr>
              <a:t>, </a:t>
            </a:r>
            <a:r>
              <a:rPr lang="en-US" sz="2400" i="1" dirty="0" err="1">
                <a:solidFill>
                  <a:schemeClr val="tx1"/>
                </a:solidFill>
              </a:rPr>
              <a:t>góp</a:t>
            </a:r>
            <a:r>
              <a:rPr lang="en-US" sz="2400" i="1" dirty="0">
                <a:solidFill>
                  <a:schemeClr val="tx1"/>
                </a:solidFill>
              </a:rPr>
              <a:t> </a:t>
            </a:r>
            <a:r>
              <a:rPr lang="en-US" sz="2400" i="1" dirty="0" err="1">
                <a:solidFill>
                  <a:schemeClr val="tx1"/>
                </a:solidFill>
              </a:rPr>
              <a:t>phần</a:t>
            </a:r>
            <a:r>
              <a:rPr lang="en-US" sz="2400" i="1" dirty="0">
                <a:solidFill>
                  <a:schemeClr val="tx1"/>
                </a:solidFill>
              </a:rPr>
              <a:t> </a:t>
            </a:r>
            <a:r>
              <a:rPr lang="en-US" sz="2400" i="1" dirty="0" err="1">
                <a:solidFill>
                  <a:schemeClr val="tx1"/>
                </a:solidFill>
              </a:rPr>
              <a:t>tạo</a:t>
            </a:r>
            <a:r>
              <a:rPr lang="en-US" sz="2400" i="1" dirty="0">
                <a:solidFill>
                  <a:schemeClr val="tx1"/>
                </a:solidFill>
              </a:rPr>
              <a:t> </a:t>
            </a:r>
            <a:r>
              <a:rPr lang="en-US" sz="2400" i="1" dirty="0" err="1">
                <a:solidFill>
                  <a:schemeClr val="tx1"/>
                </a:solidFill>
              </a:rPr>
              <a:t>dựng</a:t>
            </a:r>
            <a:r>
              <a:rPr lang="en-US" sz="2400" i="1" dirty="0">
                <a:solidFill>
                  <a:schemeClr val="tx1"/>
                </a:solidFill>
              </a:rPr>
              <a:t> </a:t>
            </a:r>
            <a:r>
              <a:rPr lang="en-US" sz="2400" i="1" dirty="0" err="1">
                <a:solidFill>
                  <a:schemeClr val="tx1"/>
                </a:solidFill>
              </a:rPr>
              <a:t>cuộc</a:t>
            </a:r>
            <a:r>
              <a:rPr lang="en-US" sz="2400" i="1" dirty="0">
                <a:solidFill>
                  <a:schemeClr val="tx1"/>
                </a:solidFill>
              </a:rPr>
              <a:t> </a:t>
            </a:r>
            <a:r>
              <a:rPr lang="en-US" sz="2400" i="1" dirty="0" err="1">
                <a:solidFill>
                  <a:schemeClr val="tx1"/>
                </a:solidFill>
              </a:rPr>
              <a:t>sống</a:t>
            </a:r>
            <a:r>
              <a:rPr lang="en-US" sz="2400" i="1" dirty="0">
                <a:solidFill>
                  <a:schemeClr val="tx1"/>
                </a:solidFill>
              </a:rPr>
              <a:t> </a:t>
            </a:r>
            <a:r>
              <a:rPr lang="en-US" sz="2400" i="1" dirty="0" err="1">
                <a:solidFill>
                  <a:schemeClr val="tx1"/>
                </a:solidFill>
              </a:rPr>
              <a:t>ổn</a:t>
            </a:r>
            <a:r>
              <a:rPr lang="en-US" sz="2400" i="1" dirty="0">
                <a:solidFill>
                  <a:schemeClr val="tx1"/>
                </a:solidFill>
              </a:rPr>
              <a:t> </a:t>
            </a:r>
            <a:r>
              <a:rPr lang="en-US" sz="2400" i="1" dirty="0" err="1">
                <a:solidFill>
                  <a:schemeClr val="tx1"/>
                </a:solidFill>
              </a:rPr>
              <a:t>định</a:t>
            </a:r>
            <a:r>
              <a:rPr lang="en-US" sz="2400" i="1" dirty="0">
                <a:solidFill>
                  <a:schemeClr val="tx1"/>
                </a:solidFill>
              </a:rPr>
              <a:t>, </a:t>
            </a:r>
            <a:r>
              <a:rPr lang="en-US" sz="2400" i="1" dirty="0" err="1">
                <a:solidFill>
                  <a:schemeClr val="tx1"/>
                </a:solidFill>
              </a:rPr>
              <a:t>ấm</a:t>
            </a:r>
            <a:r>
              <a:rPr lang="en-US" sz="2400" i="1" dirty="0">
                <a:solidFill>
                  <a:schemeClr val="tx1"/>
                </a:solidFill>
              </a:rPr>
              <a:t> no </a:t>
            </a:r>
            <a:r>
              <a:rPr lang="en-US" sz="2400" i="1" dirty="0" err="1">
                <a:solidFill>
                  <a:schemeClr val="tx1"/>
                </a:solidFill>
              </a:rPr>
              <a:t>và</a:t>
            </a:r>
            <a:r>
              <a:rPr lang="en-US" sz="2400" i="1" dirty="0">
                <a:solidFill>
                  <a:schemeClr val="tx1"/>
                </a:solidFill>
              </a:rPr>
              <a:t> </a:t>
            </a:r>
            <a:r>
              <a:rPr lang="en-US" sz="2400" i="1" dirty="0" err="1">
                <a:solidFill>
                  <a:schemeClr val="tx1"/>
                </a:solidFill>
              </a:rPr>
              <a:t>không</a:t>
            </a:r>
            <a:r>
              <a:rPr lang="en-US" sz="2400" i="1" dirty="0">
                <a:solidFill>
                  <a:schemeClr val="tx1"/>
                </a:solidFill>
              </a:rPr>
              <a:t> </a:t>
            </a:r>
            <a:r>
              <a:rPr lang="en-US" sz="2400" i="1" dirty="0" err="1">
                <a:solidFill>
                  <a:schemeClr val="tx1"/>
                </a:solidFill>
              </a:rPr>
              <a:t>ngừng</a:t>
            </a:r>
            <a:r>
              <a:rPr lang="en-US" sz="2400" i="1" dirty="0">
                <a:solidFill>
                  <a:schemeClr val="tx1"/>
                </a:solidFill>
              </a:rPr>
              <a:t> </a:t>
            </a:r>
            <a:r>
              <a:rPr lang="en-US" sz="2400" i="1" dirty="0" err="1">
                <a:solidFill>
                  <a:schemeClr val="tx1"/>
                </a:solidFill>
              </a:rPr>
              <a:t>phát</a:t>
            </a:r>
            <a:r>
              <a:rPr lang="en-US" sz="2400" i="1" dirty="0">
                <a:solidFill>
                  <a:schemeClr val="tx1"/>
                </a:solidFill>
              </a:rPr>
              <a:t> </a:t>
            </a:r>
            <a:r>
              <a:rPr lang="en-US" sz="2400" i="1" dirty="0" err="1">
                <a:solidFill>
                  <a:schemeClr val="tx1"/>
                </a:solidFill>
              </a:rPr>
              <a:t>triển</a:t>
            </a:r>
            <a:r>
              <a:rPr lang="en-US" sz="2400" i="1" dirty="0" smtClean="0">
                <a:solidFill>
                  <a:schemeClr val="tx1"/>
                </a:solidFill>
              </a:rPr>
              <a:t>.</a:t>
            </a:r>
            <a:endParaRPr lang="en-US" sz="2400" dirty="0">
              <a:solidFill>
                <a:schemeClr val="tx1"/>
              </a:solidFill>
            </a:endParaRPr>
          </a:p>
        </p:txBody>
      </p:sp>
      <p:cxnSp>
        <p:nvCxnSpPr>
          <p:cNvPr id="14" name="Straight Arrow Connector 13"/>
          <p:cNvCxnSpPr>
            <a:stCxn id="6" idx="2"/>
          </p:cNvCxnSpPr>
          <p:nvPr/>
        </p:nvCxnSpPr>
        <p:spPr>
          <a:xfrm flipH="1">
            <a:off x="2289974" y="1370942"/>
            <a:ext cx="751461" cy="33052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2"/>
            <a:endCxn id="9" idx="0"/>
          </p:cNvCxnSpPr>
          <p:nvPr/>
        </p:nvCxnSpPr>
        <p:spPr>
          <a:xfrm>
            <a:off x="3041435" y="1370942"/>
            <a:ext cx="3349109" cy="9777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p:cNvSpPr/>
          <p:nvPr/>
        </p:nvSpPr>
        <p:spPr>
          <a:xfrm>
            <a:off x="6644868" y="201090"/>
            <a:ext cx="1161671" cy="73152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sp>
        <p:nvSpPr>
          <p:cNvPr id="14" name="Text Box 5"/>
          <p:cNvSpPr txBox="1">
            <a:spLocks noChangeArrowheads="1"/>
          </p:cNvSpPr>
          <p:nvPr/>
        </p:nvSpPr>
        <p:spPr bwMode="auto">
          <a:xfrm>
            <a:off x="2214317" y="1131252"/>
            <a:ext cx="7562077" cy="345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b="1" dirty="0">
                <a:latin typeface="Times New Roman" pitchFamily="18" charset="0"/>
                <a:cs typeface="Times New Roman" pitchFamily="18" charset="0"/>
              </a:rPr>
              <a:t>1. </a:t>
            </a:r>
            <a:r>
              <a:rPr lang="en-US" b="1" dirty="0" err="1">
                <a:latin typeface="Times New Roman" pitchFamily="18" charset="0"/>
                <a:cs typeface="Times New Roman" pitchFamily="18" charset="0"/>
              </a:rPr>
              <a:t>S</a:t>
            </a:r>
            <a:r>
              <a:rPr lang="en-US" b="1" dirty="0" err="1" smtClean="0">
                <a:latin typeface="Times New Roman" pitchFamily="18" charset="0"/>
                <a:cs typeface="Times New Roman" pitchFamily="18" charset="0"/>
              </a:rPr>
              <a:t>ự</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cần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thiết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phải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lập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kế</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hoạch</a:t>
            </a:r>
            <a:r>
              <a:rPr lang="en-US" b="1" dirty="0">
                <a:latin typeface="Times New Roman" pitchFamily="18" charset="0"/>
                <a:cs typeface="Times New Roman" pitchFamily="18" charset="0"/>
              </a:rPr>
              <a:t> chi </a:t>
            </a:r>
            <a:r>
              <a:rPr lang="en-US" b="1" dirty="0" err="1">
                <a:latin typeface="Times New Roman" pitchFamily="18" charset="0"/>
                <a:cs typeface="Times New Roman" pitchFamily="18" charset="0"/>
              </a:rPr>
              <a:t>tiêu</a:t>
            </a:r>
            <a:endParaRPr lang="en-US" dirty="0">
              <a:latin typeface="Times New Roman" pitchFamily="18" charset="0"/>
              <a:cs typeface="Times New Roman" pitchFamily="18" charset="0"/>
            </a:endParaRPr>
          </a:p>
          <a:p>
            <a:pPr algn="just">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hoạch</a:t>
            </a:r>
            <a:r>
              <a:rPr lang="en-US" dirty="0">
                <a:latin typeface="Times New Roman" pitchFamily="18" charset="0"/>
                <a:cs typeface="Times New Roman" pitchFamily="18" charset="0"/>
              </a:rPr>
              <a:t> chi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khoản</a:t>
            </a:r>
            <a:r>
              <a:rPr lang="en-US" dirty="0">
                <a:latin typeface="Times New Roman" pitchFamily="18" charset="0"/>
                <a:cs typeface="Times New Roman" pitchFamily="18" charset="0"/>
              </a:rPr>
              <a:t> chi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đình</a:t>
            </a:r>
            <a:r>
              <a:rPr lang="en-US" dirty="0">
                <a:latin typeface="Times New Roman" pitchFamily="18" charset="0"/>
                <a:cs typeface="Times New Roman" pitchFamily="18" charset="0"/>
              </a:rPr>
              <a:t>.</a:t>
            </a:r>
          </a:p>
          <a:p>
            <a:pPr algn="just">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hoạch</a:t>
            </a:r>
            <a:r>
              <a:rPr lang="en-US" dirty="0">
                <a:latin typeface="Times New Roman" pitchFamily="18" charset="0"/>
                <a:cs typeface="Times New Roman" pitchFamily="18" charset="0"/>
              </a:rPr>
              <a:t> chi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giúp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khoản</a:t>
            </a:r>
            <a:r>
              <a:rPr lang="en-US" dirty="0">
                <a:latin typeface="Times New Roman" pitchFamily="18" charset="0"/>
                <a:cs typeface="Times New Roman" pitchFamily="18" charset="0"/>
              </a:rPr>
              <a:t> chi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góp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ổn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ấm</a:t>
            </a:r>
            <a:r>
              <a:rPr lang="en-US" dirty="0">
                <a:latin typeface="Times New Roman" pitchFamily="18" charset="0"/>
                <a:cs typeface="Times New Roman" pitchFamily="18" charset="0"/>
              </a:rPr>
              <a:t> no.</a:t>
            </a:r>
          </a:p>
        </p:txBody>
      </p:sp>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66" name="Title 1"/>
          <p:cNvSpPr>
            <a:spLocks noGrp="1"/>
          </p:cNvSpPr>
          <p:nvPr>
            <p:ph type="title"/>
          </p:nvPr>
        </p:nvSpPr>
        <p:spPr>
          <a:xfrm>
            <a:off x="1554090" y="3442664"/>
            <a:ext cx="9303149" cy="1206405"/>
          </a:xfrm>
        </p:spPr>
        <p:txBody>
          <a:bodyPr/>
          <a:lstStyle/>
          <a:p>
            <a:r>
              <a:rPr lang="en-US" sz="5400" b="1" smtClean="0"/>
              <a:t>CÁCH LẬP KẾ HOẠCH </a:t>
            </a:r>
            <a:br>
              <a:rPr lang="en-US" sz="5400" b="1" smtClean="0"/>
            </a:br>
            <a:r>
              <a:rPr lang="en-US" sz="5400" b="1" smtClean="0"/>
              <a:t>CHI TIÊU</a:t>
            </a:r>
            <a:endParaRPr lang="en-US" sz="5400"/>
          </a:p>
        </p:txBody>
      </p:sp>
      <p:pic>
        <p:nvPicPr>
          <p:cNvPr id="67" name="PA_库_图片 27"/>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1622722" y="-1075963"/>
            <a:ext cx="2319307" cy="5687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그래픽 3"/>
          <p:cNvSpPr>
            <a:spLocks noChangeArrowheads="1"/>
          </p:cNvSpPr>
          <p:nvPr/>
        </p:nvSpPr>
        <p:spPr bwMode="auto">
          <a:xfrm>
            <a:off x="4021138" y="114300"/>
            <a:ext cx="7859712" cy="833438"/>
          </a:xfrm>
          <a:custGeom>
            <a:avLst/>
            <a:gdLst>
              <a:gd name="T0" fmla="*/ 81647980 w 2435955"/>
              <a:gd name="T1" fmla="*/ 30763 h 730787"/>
              <a:gd name="T2" fmla="*/ 696623 w 2435955"/>
              <a:gd name="T3" fmla="*/ 30763 h 730787"/>
              <a:gd name="T4" fmla="*/ 696623 w 2435955"/>
              <a:gd name="T5" fmla="*/ 798251 h 730787"/>
              <a:gd name="T6" fmla="*/ 8066240 w 2435955"/>
              <a:gd name="T7" fmla="*/ 798251 h 730787"/>
              <a:gd name="T8" fmla="*/ 14246695 w 2435955"/>
              <a:gd name="T9" fmla="*/ 1071183 h 730787"/>
              <a:gd name="T10" fmla="*/ 20421677 w 2435955"/>
              <a:gd name="T11" fmla="*/ 798251 h 730787"/>
              <a:gd name="T12" fmla="*/ 81647980 w 2435955"/>
              <a:gd name="T13" fmla="*/ 798251 h 730787"/>
              <a:gd name="T14" fmla="*/ 0 60000 65536"/>
              <a:gd name="T15" fmla="*/ 0 60000 65536"/>
              <a:gd name="T16" fmla="*/ 0 60000 65536"/>
              <a:gd name="T17" fmla="*/ 0 60000 65536"/>
              <a:gd name="T18" fmla="*/ 0 60000 65536"/>
              <a:gd name="T19" fmla="*/ 0 60000 65536"/>
              <a:gd name="T20" fmla="*/ 0 60000 65536"/>
              <a:gd name="T21" fmla="*/ 0 w 2435955"/>
              <a:gd name="T22" fmla="*/ 0 h 730787"/>
              <a:gd name="T23" fmla="*/ 2435955 w 2435955"/>
              <a:gd name="T24" fmla="*/ 730787 h 730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5955" h="730787">
                <a:moveTo>
                  <a:pt x="2430710" y="20739"/>
                </a:moveTo>
                <a:lnTo>
                  <a:pt x="20739" y="20739"/>
                </a:lnTo>
                <a:lnTo>
                  <a:pt x="20739" y="538136"/>
                </a:lnTo>
                <a:lnTo>
                  <a:pt x="240137" y="538136"/>
                </a:lnTo>
                <a:lnTo>
                  <a:pt x="424133" y="722132"/>
                </a:lnTo>
                <a:lnTo>
                  <a:pt x="607966" y="538136"/>
                </a:lnTo>
                <a:lnTo>
                  <a:pt x="2430710" y="538136"/>
                </a:lnTo>
                <a:lnTo>
                  <a:pt x="2430710" y="20739"/>
                </a:lnTo>
                <a:close/>
              </a:path>
            </a:pathLst>
          </a:custGeom>
          <a:solidFill>
            <a:srgbClr val="FF0000"/>
          </a:solidFill>
          <a:ln>
            <a:noFill/>
          </a:ln>
          <a:extLst>
            <a:ext uri="{91240B29-F687-4F45-9708-019B960494DF}">
              <a14:hiddenLine xmlns:a14="http://schemas.microsoft.com/office/drawing/2010/main" w="16256">
                <a:solidFill>
                  <a:srgbClr val="000000"/>
                </a:solidFill>
                <a:miter lim="800000"/>
                <a:headEnd/>
                <a:tailEnd/>
              </a14:hiddenLine>
            </a:ext>
          </a:extLst>
        </p:spPr>
        <p:txBody>
          <a:bodyPr tIns="133200"/>
          <a:lstStyle/>
          <a:p>
            <a:pPr latinLnBrk="1"/>
            <a:r>
              <a:rPr lang="en-US" altLang="ko-KR" sz="2500" b="1" smtClean="0">
                <a:solidFill>
                  <a:schemeClr val="bg1"/>
                </a:solidFill>
                <a:latin typeface="Arial Unicode MS" pitchFamily="34" charset="-128"/>
              </a:rPr>
              <a:t>2. Cách lập kế hoạch chi tiêu</a:t>
            </a:r>
            <a:endParaRPr lang="ko-KR" altLang="en-US" sz="2500" b="1">
              <a:solidFill>
                <a:schemeClr val="bg1"/>
              </a:solidFill>
              <a:latin typeface="Arial Unicode MS" pitchFamily="34" charset="-128"/>
            </a:endParaRPr>
          </a:p>
        </p:txBody>
      </p:sp>
      <p:sp>
        <p:nvSpPr>
          <p:cNvPr id="10243" name="Rounded Rectangle 3"/>
          <p:cNvSpPr>
            <a:spLocks noChangeArrowheads="1"/>
          </p:cNvSpPr>
          <p:nvPr/>
        </p:nvSpPr>
        <p:spPr bwMode="auto">
          <a:xfrm>
            <a:off x="101600" y="76200"/>
            <a:ext cx="3625850" cy="657225"/>
          </a:xfrm>
          <a:prstGeom prst="roundRect">
            <a:avLst>
              <a:gd name="adj" fmla="val 16667"/>
            </a:avLst>
          </a:prstGeom>
          <a:solidFill>
            <a:srgbClr val="FFCC99"/>
          </a:solidFill>
          <a:ln>
            <a:noFill/>
          </a:ln>
          <a:extLst>
            <a:ext uri="{91240B29-F687-4F45-9708-019B960494DF}">
              <a14:hiddenLine xmlns:a14="http://schemas.microsoft.com/office/drawing/2010/main" w="38100">
                <a:solidFill>
                  <a:schemeClr val="tx1"/>
                </a:solidFill>
                <a:round/>
              </a14:hiddenLine>
            </a:ext>
          </a:extLst>
        </p:spPr>
        <p:txBody>
          <a:bodyPr anchor="ctr"/>
          <a:lstStyle/>
          <a:p>
            <a:pPr algn="ctr"/>
            <a:r>
              <a:rPr lang="en-US" sz="3000" b="1">
                <a:solidFill>
                  <a:srgbClr val="FF0000"/>
                </a:solidFill>
                <a:latin typeface="Arial Unicode MS" pitchFamily="34" charset="-128"/>
              </a:rPr>
              <a:t>KHÁM PHÁ</a:t>
            </a:r>
            <a:endParaRPr lang="vi-VN" sz="3000" b="1">
              <a:solidFill>
                <a:srgbClr val="FF0000"/>
              </a:solidFill>
              <a:latin typeface="Arial Unicode MS" pitchFamily="34" charset="-128"/>
            </a:endParaRPr>
          </a:p>
        </p:txBody>
      </p:sp>
      <p:sp>
        <p:nvSpPr>
          <p:cNvPr id="17414" name="Rectangle 6"/>
          <p:cNvSpPr>
            <a:spLocks noChangeArrowheads="1"/>
          </p:cNvSpPr>
          <p:nvPr/>
        </p:nvSpPr>
        <p:spPr bwMode="auto">
          <a:xfrm>
            <a:off x="1787525" y="1427163"/>
            <a:ext cx="8313738" cy="5238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latinLnBrk="1"/>
            <a:r>
              <a:rPr lang="en-US" sz="2800"/>
              <a:t>Đọc thông tin trong SHS </a:t>
            </a:r>
            <a:r>
              <a:rPr lang="en-US" sz="2800" smtClean="0"/>
              <a:t>tr.49,50 </a:t>
            </a:r>
            <a:r>
              <a:rPr lang="en-US" sz="2800"/>
              <a:t>và trả lời câu hỏi</a:t>
            </a:r>
            <a:endParaRPr lang="vi-VN" altLang="ko-KR" sz="2500" b="1">
              <a:solidFill>
                <a:schemeClr val="accent1"/>
              </a:solidFill>
              <a:latin typeface="Arial Unicode MS" pitchFamily="34" charset="-128"/>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98" y="2273074"/>
            <a:ext cx="12256262" cy="458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a:fillRect/>
          </a:stretch>
        </p:blipFill>
        <p:spPr>
          <a:xfrm>
            <a:off x="-407963" y="-56755"/>
            <a:ext cx="11345897" cy="5583260"/>
          </a:xfrm>
          <a:prstGeom prst="rect">
            <a:avLst/>
          </a:prstGeom>
        </p:spPr>
      </p:pic>
      <p:sp>
        <p:nvSpPr>
          <p:cNvPr id="10" name="TextBox 9"/>
          <p:cNvSpPr txBox="1"/>
          <p:nvPr/>
        </p:nvSpPr>
        <p:spPr>
          <a:xfrm>
            <a:off x="1276955" y="1289203"/>
            <a:ext cx="8100572" cy="3387142"/>
          </a:xfrm>
          <a:prstGeom prst="rect">
            <a:avLst/>
          </a:prstGeom>
          <a:noFill/>
          <a:ln>
            <a:noFill/>
          </a:ln>
        </p:spPr>
        <p:txBody>
          <a:bodyPr wrap="square" lIns="121917" tIns="60958" rIns="121917" bIns="60958" rtlCol="0">
            <a:spAutoFit/>
          </a:bodyPr>
          <a:lstStyle/>
          <a:p>
            <a:pPr algn="just">
              <a:lnSpc>
                <a:spcPct val="107000"/>
              </a:lnSpc>
              <a:spcAft>
                <a:spcPts val="800"/>
              </a:spcAft>
            </a:pPr>
            <a:r>
              <a:rPr lang="en-US" sz="5400" b="1" smtClean="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THẢO LUẬN NHÓM</a:t>
            </a:r>
            <a:endParaRPr lang="en-US" sz="54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4400"/>
              <a:t>Đ</a:t>
            </a:r>
            <a:r>
              <a:rPr lang="en-US" sz="4400" smtClean="0"/>
              <a:t>ọc </a:t>
            </a:r>
            <a:r>
              <a:rPr lang="en-US" sz="4400"/>
              <a:t>các thông tin SHS tr.49, 50 và viết ra khổ giấy lớn các bước lập kế hoạch chi tiêu.</a:t>
            </a:r>
            <a:endParaRPr lang="en-US" sz="4400" dirty="0">
              <a:solidFill>
                <a:schemeClr val="accent5">
                  <a:lumMod val="50000"/>
                </a:schemeClr>
              </a:solidFill>
              <a:latin typeface="#9Slide05 Fourth Medium" panose="00000600000000000000" pitchFamily="2"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1000" r="-3" b="-3"/>
          <a:stretch>
            <a:fillRect/>
          </a:stretch>
        </p:blipFill>
        <p:spPr>
          <a:xfrm>
            <a:off x="9344340" y="3777868"/>
            <a:ext cx="2847660" cy="3002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
        <p:nvSpPr>
          <p:cNvPr id="2" name="Rectangle 1"/>
          <p:cNvSpPr/>
          <p:nvPr/>
        </p:nvSpPr>
        <p:spPr>
          <a:xfrm>
            <a:off x="2075543" y="1047769"/>
            <a:ext cx="7808685" cy="3970318"/>
          </a:xfrm>
          <a:prstGeom prst="rect">
            <a:avLst/>
          </a:prstGeom>
        </p:spPr>
        <p:txBody>
          <a:bodyPr wrap="square">
            <a:spAutoFit/>
          </a:bodyPr>
          <a:lstStyle/>
          <a:p>
            <a:r>
              <a:rPr lang="en-US" sz="2800" b="1"/>
              <a:t>2. Tìm hiểu cách lập kế hoạch chi tiêu</a:t>
            </a:r>
            <a:endParaRPr lang="en-US" sz="2800"/>
          </a:p>
          <a:p>
            <a:r>
              <a:rPr lang="en-US" sz="2800" i="1"/>
              <a:t>- Các bước lập kế hoạch chi tiêu:</a:t>
            </a:r>
            <a:endParaRPr lang="en-US" sz="2800"/>
          </a:p>
          <a:p>
            <a:r>
              <a:rPr lang="en-US" sz="2800"/>
              <a:t>+ Bước 1: Xác định mục tiêu và thời hạn thực hiện dựa trên nguồn lực hiện có.</a:t>
            </a:r>
          </a:p>
          <a:p>
            <a:r>
              <a:rPr lang="en-US" sz="2800"/>
              <a:t>+ Bước 2: Xác định các khoản cần chi.</a:t>
            </a:r>
          </a:p>
          <a:p>
            <a:r>
              <a:rPr lang="en-US" sz="2800"/>
              <a:t>+ Bước 3: Thiết lập quy tắc thu, chi.</a:t>
            </a:r>
          </a:p>
          <a:p>
            <a:r>
              <a:rPr lang="en-US" sz="2800"/>
              <a:t>+ Bước 4: Thực hiện kế hoạch chi tiêu.</a:t>
            </a:r>
          </a:p>
          <a:p>
            <a:r>
              <a:rPr lang="en-US" sz="2800"/>
              <a:t>+ Bước 5: Kiểm tra và điều chỉnh kế hoạch </a:t>
            </a:r>
            <a:endParaRPr lang="en-US" sz="2800" smtClean="0"/>
          </a:p>
          <a:p>
            <a:r>
              <a:rPr lang="en-US" sz="2800" smtClean="0"/>
              <a:t>chi </a:t>
            </a:r>
            <a:r>
              <a:rPr lang="en-US" sz="2800"/>
              <a:t>tiêu.</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TextBox 15"/>
          <p:cNvSpPr txBox="1">
            <a:spLocks noChangeArrowheads="1"/>
          </p:cNvSpPr>
          <p:nvPr/>
        </p:nvSpPr>
        <p:spPr bwMode="auto">
          <a:xfrm>
            <a:off x="2275146" y="1310906"/>
            <a:ext cx="89534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a:t>
            </a:r>
            <a:r>
              <a:rPr kumimoji="0" lang="en-US" altLang="en-US" sz="5400" b="1" i="0" u="none" strike="noStrike" kern="1200" cap="none" spc="0" normalizeH="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 CÁ NHÂN</a:t>
            </a:r>
            <a:endPar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038" y="2842013"/>
            <a:ext cx="1448594" cy="10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sp>
        <p:nvSpPr>
          <p:cNvPr id="2" name="Rectangle 1"/>
          <p:cNvSpPr/>
          <p:nvPr/>
        </p:nvSpPr>
        <p:spPr>
          <a:xfrm>
            <a:off x="1766967" y="2690131"/>
            <a:ext cx="9521372" cy="1569660"/>
          </a:xfrm>
          <a:prstGeom prst="rect">
            <a:avLst/>
          </a:prstGeom>
        </p:spPr>
        <p:txBody>
          <a:bodyPr wrap="square">
            <a:spAutoFit/>
          </a:bodyPr>
          <a:lstStyle/>
          <a:p>
            <a:pPr algn="just"/>
            <a:r>
              <a:rPr lang="en-US" sz="4800" smtClean="0"/>
              <a:t>Em hãy tự </a:t>
            </a:r>
            <a:r>
              <a:rPr lang="en-US" sz="4800"/>
              <a:t>lập một kế hoạch chi tiêu cá nhân theo các bước vừa học.</a:t>
            </a:r>
          </a:p>
        </p:txBody>
      </p:sp>
      <p:pic>
        <p:nvPicPr>
          <p:cNvPr id="10" name="图片 66"/>
          <p:cNvPicPr>
            <a:picLocks noChangeAspect="1"/>
          </p:cNvPicPr>
          <p:nvPr/>
        </p:nvPicPr>
        <p:blipFill rotWithShape="1">
          <a:blip r:embed="rId6" cstate="print">
            <a:extLst>
              <a:ext uri="{28A0092B-C50C-407E-A947-70E740481C1C}">
                <a14:useLocalDpi xmlns:a14="http://schemas.microsoft.com/office/drawing/2010/main" val="0"/>
              </a:ext>
            </a:extLst>
          </a:blip>
          <a:srcRect l="2257"/>
          <a:stretch>
            <a:fillRect/>
          </a:stretch>
        </p:blipFill>
        <p:spPr>
          <a:xfrm>
            <a:off x="9076249" y="4460580"/>
            <a:ext cx="2353751" cy="2281685"/>
          </a:xfrm>
          <a:prstGeom prst="rect">
            <a:avLst/>
          </a:prstGeom>
        </p:spPr>
      </p:pic>
      <p:pic>
        <p:nvPicPr>
          <p:cNvPr id="11" name="Picture 10"/>
          <p:cNvPicPr>
            <a:picLocks noChangeAspect="1"/>
          </p:cNvPicPr>
          <p:nvPr/>
        </p:nvPicPr>
        <p:blipFill>
          <a:blip r:embed="rId7"/>
          <a:stretch>
            <a:fillRect/>
          </a:stretch>
        </p:blipFill>
        <p:spPr>
          <a:xfrm>
            <a:off x="511727" y="4842325"/>
            <a:ext cx="1867791" cy="1867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par>
                                <p:cTn id="11" presetID="6"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par>
                                <p:cTn id="14" presetID="6"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III. LUYỆN</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 TẬP</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endParaRPr>
          </a:p>
        </p:txBody>
      </p:sp>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6260037" y="-853025"/>
            <a:ext cx="2319308" cy="5687700"/>
          </a:xfrm>
          <a:prstGeom prst="rect">
            <a:avLst/>
          </a:prstGeom>
        </p:spPr>
      </p:pic>
      <p:sp>
        <p:nvSpPr>
          <p:cNvPr id="11" name="Rectangle 10"/>
          <p:cNvSpPr>
            <a:spLocks noChangeArrowheads="1"/>
          </p:cNvSpPr>
          <p:nvPr/>
        </p:nvSpPr>
        <p:spPr bwMode="auto">
          <a:xfrm>
            <a:off x="1416543" y="1719319"/>
            <a:ext cx="292360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lvl="0" algn="ctr" eaLnBrk="0" fontAlgn="base" hangingPunct="0">
              <a:spcBef>
                <a:spcPct val="0"/>
              </a:spcBef>
              <a:spcAft>
                <a:spcPct val="0"/>
              </a:spcAft>
              <a:defRPr/>
            </a:pPr>
            <a:r>
              <a:rPr lang="en-US" altLang="en-US" sz="4800" b="1">
                <a:solidFill>
                  <a:srgbClr val="0000FF"/>
                </a:solidFill>
                <a:latin typeface="#9Slide05 Fourth" panose="00000500000000000000" pitchFamily="2" charset="0"/>
                <a:ea typeface="Helvetica Neue"/>
                <a:cs typeface="Helvetica Neue"/>
              </a:rPr>
              <a:t>Bài 8:</a:t>
            </a:r>
            <a:r>
              <a:rPr lang="en-US" altLang="en-US" sz="4800" b="1">
                <a:solidFill>
                  <a:srgbClr val="FF0000"/>
                </a:solidFill>
                <a:latin typeface="#9Slide05 Fourth" panose="00000500000000000000" pitchFamily="2" charset="0"/>
                <a:ea typeface="Helvetica Neue"/>
                <a:cs typeface="Helvetica Neue"/>
              </a:rPr>
              <a:t> </a:t>
            </a:r>
          </a:p>
          <a:p>
            <a:pPr lvl="0" algn="ctr" eaLnBrk="0" fontAlgn="base" hangingPunct="0">
              <a:spcBef>
                <a:spcPct val="0"/>
              </a:spcBef>
              <a:spcAft>
                <a:spcPct val="0"/>
              </a:spcAft>
              <a:defRPr/>
            </a:pPr>
            <a:r>
              <a:rPr lang="en-US" altLang="en-US" sz="4400" b="1">
                <a:solidFill>
                  <a:srgbClr val="FF0000"/>
                </a:solidFill>
                <a:latin typeface="#9Slide05 Fourth" panose="00000500000000000000" pitchFamily="2" charset="0"/>
                <a:ea typeface="Helvetica Neue"/>
                <a:cs typeface="Helvetica Neue"/>
              </a:rPr>
              <a:t>Lập kế hoạch chi tiêu</a:t>
            </a:r>
            <a:endParaRPr lang="en-SG" altLang="en-US" sz="4400" b="1" dirty="0">
              <a:solidFill>
                <a:srgbClr val="0000FF"/>
              </a:solidFill>
              <a:latin typeface="#9Slide05 Fourth" panose="00000500000000000000" pitchFamily="2"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1" fmla="*/ 0 w 12252491"/>
              <a:gd name="connsiteY0-2" fmla="*/ 687540 h 3945988"/>
              <a:gd name="connsiteX1-3" fmla="*/ 3718091 w 12252491"/>
              <a:gd name="connsiteY1-4" fmla="*/ 0 h 3945988"/>
              <a:gd name="connsiteX2-5" fmla="*/ 12252491 w 12252491"/>
              <a:gd name="connsiteY2-6" fmla="*/ 687540 h 3945988"/>
              <a:gd name="connsiteX3-7" fmla="*/ 12252491 w 12252491"/>
              <a:gd name="connsiteY3-8" fmla="*/ 3945988 h 3945988"/>
              <a:gd name="connsiteX4-9" fmla="*/ 0 w 12252491"/>
              <a:gd name="connsiteY4-10" fmla="*/ 3945988 h 3945988"/>
              <a:gd name="connsiteX5" fmla="*/ 0 w 12252491"/>
              <a:gd name="connsiteY5" fmla="*/ 687540 h 3945988"/>
              <a:gd name="connsiteX0-11" fmla="*/ 0 w 12252491"/>
              <a:gd name="connsiteY0-12" fmla="*/ 687540 h 3945988"/>
              <a:gd name="connsiteX1-13" fmla="*/ 3718091 w 12252491"/>
              <a:gd name="connsiteY1-14" fmla="*/ 0 h 3945988"/>
              <a:gd name="connsiteX2-15" fmla="*/ 8683986 w 12252491"/>
              <a:gd name="connsiteY2-16" fmla="*/ 1041010 h 3945988"/>
              <a:gd name="connsiteX3-17" fmla="*/ 12252491 w 12252491"/>
              <a:gd name="connsiteY3-18" fmla="*/ 687540 h 3945988"/>
              <a:gd name="connsiteX4-19" fmla="*/ 12252491 w 12252491"/>
              <a:gd name="connsiteY4-20" fmla="*/ 3945988 h 3945988"/>
              <a:gd name="connsiteX5-21" fmla="*/ 0 w 12252491"/>
              <a:gd name="connsiteY5-22" fmla="*/ 3945988 h 3945988"/>
              <a:gd name="connsiteX6" fmla="*/ 0 w 12252491"/>
              <a:gd name="connsiteY6" fmla="*/ 687540 h 3945988"/>
              <a:gd name="connsiteX0-23" fmla="*/ 0 w 12252491"/>
              <a:gd name="connsiteY0-24" fmla="*/ 687540 h 3945988"/>
              <a:gd name="connsiteX1-25" fmla="*/ 3718091 w 12252491"/>
              <a:gd name="connsiteY1-26" fmla="*/ 0 h 3945988"/>
              <a:gd name="connsiteX2-27" fmla="*/ 8683986 w 12252491"/>
              <a:gd name="connsiteY2-28" fmla="*/ 1041010 h 3945988"/>
              <a:gd name="connsiteX3-29" fmla="*/ 12252491 w 12252491"/>
              <a:gd name="connsiteY3-30" fmla="*/ 687540 h 3945988"/>
              <a:gd name="connsiteX4-31" fmla="*/ 12252491 w 12252491"/>
              <a:gd name="connsiteY4-32" fmla="*/ 3945988 h 3945988"/>
              <a:gd name="connsiteX5-33" fmla="*/ 0 w 12252491"/>
              <a:gd name="connsiteY5-34" fmla="*/ 3945988 h 3945988"/>
              <a:gd name="connsiteX6-35" fmla="*/ 0 w 12252491"/>
              <a:gd name="connsiteY6-36" fmla="*/ 687540 h 3945988"/>
              <a:gd name="connsiteX0-37" fmla="*/ 0 w 12252491"/>
              <a:gd name="connsiteY0-38" fmla="*/ 687540 h 3945988"/>
              <a:gd name="connsiteX1-39" fmla="*/ 3718091 w 12252491"/>
              <a:gd name="connsiteY1-40" fmla="*/ 0 h 3945988"/>
              <a:gd name="connsiteX2-41" fmla="*/ 8683986 w 12252491"/>
              <a:gd name="connsiteY2-42" fmla="*/ 1041010 h 3945988"/>
              <a:gd name="connsiteX3-43" fmla="*/ 12252491 w 12252491"/>
              <a:gd name="connsiteY3-44" fmla="*/ 687540 h 3945988"/>
              <a:gd name="connsiteX4-45" fmla="*/ 12252491 w 12252491"/>
              <a:gd name="connsiteY4-46" fmla="*/ 3945988 h 3945988"/>
              <a:gd name="connsiteX5-47" fmla="*/ 0 w 12252491"/>
              <a:gd name="connsiteY5-48" fmla="*/ 3945988 h 3945988"/>
              <a:gd name="connsiteX6-49" fmla="*/ 0 w 12252491"/>
              <a:gd name="connsiteY6-50" fmla="*/ 687540 h 3945988"/>
              <a:gd name="connsiteX0-51" fmla="*/ 0 w 12252491"/>
              <a:gd name="connsiteY0-52" fmla="*/ 693730 h 3952178"/>
              <a:gd name="connsiteX1-53" fmla="*/ 3718091 w 12252491"/>
              <a:gd name="connsiteY1-54" fmla="*/ 6190 h 3952178"/>
              <a:gd name="connsiteX2-55" fmla="*/ 8683986 w 12252491"/>
              <a:gd name="connsiteY2-56" fmla="*/ 1047200 h 3952178"/>
              <a:gd name="connsiteX3-57" fmla="*/ 12252491 w 12252491"/>
              <a:gd name="connsiteY3-58" fmla="*/ 693730 h 3952178"/>
              <a:gd name="connsiteX4-59" fmla="*/ 12252491 w 12252491"/>
              <a:gd name="connsiteY4-60" fmla="*/ 3952178 h 3952178"/>
              <a:gd name="connsiteX5-61" fmla="*/ 0 w 12252491"/>
              <a:gd name="connsiteY5-62" fmla="*/ 3952178 h 3952178"/>
              <a:gd name="connsiteX6-63" fmla="*/ 0 w 12252491"/>
              <a:gd name="connsiteY6-64" fmla="*/ 693730 h 3952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74960" y="1051600"/>
            <a:ext cx="5799088" cy="1323439"/>
          </a:xfrm>
          <a:prstGeom prst="rect">
            <a:avLst/>
          </a:prstGeom>
          <a:noFill/>
        </p:spPr>
        <p:txBody>
          <a:bodyPr wrap="none" lIns="91440" tIns="45720" rIns="91440" bIns="45720">
            <a:spAutoFit/>
          </a:bodyPr>
          <a:lstStyle/>
          <a:p>
            <a:pPr algn="ctr"/>
            <a:r>
              <a:rPr lang="en-US" sz="8000" b="1" dirty="0">
                <a:solidFill>
                  <a:srgbClr val="FF0000"/>
                </a:solidFill>
                <a:latin typeface="Times New Roman" panose="02020603050405020304" pitchFamily="18" charset="0"/>
                <a:cs typeface="Times New Roman" panose="02020603050405020304" pitchFamily="18" charset="0"/>
              </a:rPr>
              <a:t>BẮT B</a:t>
            </a:r>
            <a:r>
              <a:rPr lang="vi-VN" sz="8000" b="1" dirty="0">
                <a:solidFill>
                  <a:srgbClr val="FF0000"/>
                </a:solidFill>
                <a:latin typeface="Times New Roman" panose="02020603050405020304" pitchFamily="18" charset="0"/>
                <a:cs typeface="Times New Roman" panose="02020603050405020304" pitchFamily="18" charset="0"/>
              </a:rPr>
              <a:t>Ư</a:t>
            </a:r>
            <a:r>
              <a:rPr lang="en-US" sz="8000" b="1" dirty="0">
                <a:solidFill>
                  <a:srgbClr val="FF0000"/>
                </a:solidFill>
                <a:latin typeface="Times New Roman" panose="02020603050405020304" pitchFamily="18" charset="0"/>
                <a:cs typeface="Times New Roman" panose="02020603050405020304" pitchFamily="18" charset="0"/>
              </a:rPr>
              <a:t>ỚM</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55823" y="2046738"/>
            <a:ext cx="1609725" cy="156465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552" y="317055"/>
            <a:ext cx="1609725" cy="1506703"/>
          </a:xfrm>
          <a:prstGeom prst="rect">
            <a:avLst/>
          </a:prstGeom>
        </p:spPr>
      </p:pic>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7218" y="4910352"/>
            <a:ext cx="1044772" cy="82835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7647" y="113229"/>
            <a:ext cx="1609725" cy="1590408"/>
          </a:xfrm>
          <a:prstGeom prst="rect">
            <a:avLst/>
          </a:prstGeom>
        </p:spPr>
      </p:pic>
      <p:sp>
        <p:nvSpPr>
          <p:cNvPr id="60" name="Rectangle 59"/>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1" fmla="*/ 0 w 12192000"/>
              <a:gd name="connsiteY0-2" fmla="*/ 54 h 1436685"/>
              <a:gd name="connsiteX1-3" fmla="*/ 4086225 w 12192000"/>
              <a:gd name="connsiteY1-4" fmla="*/ 300092 h 1436685"/>
              <a:gd name="connsiteX2-5" fmla="*/ 12192000 w 12192000"/>
              <a:gd name="connsiteY2-6" fmla="*/ 54 h 1436685"/>
              <a:gd name="connsiteX3-7" fmla="*/ 12192000 w 12192000"/>
              <a:gd name="connsiteY3-8" fmla="*/ 1436685 h 1436685"/>
              <a:gd name="connsiteX4-9" fmla="*/ 0 w 12192000"/>
              <a:gd name="connsiteY4-10" fmla="*/ 1436685 h 1436685"/>
              <a:gd name="connsiteX5" fmla="*/ 0 w 12192000"/>
              <a:gd name="connsiteY5" fmla="*/ 54 h 1436685"/>
              <a:gd name="connsiteX0-11" fmla="*/ 0 w 12192000"/>
              <a:gd name="connsiteY0-12" fmla="*/ 42862 h 1479493"/>
              <a:gd name="connsiteX1-13" fmla="*/ 4086225 w 12192000"/>
              <a:gd name="connsiteY1-14" fmla="*/ 342900 h 1479493"/>
              <a:gd name="connsiteX2-15" fmla="*/ 9786938 w 12192000"/>
              <a:gd name="connsiteY2-16" fmla="*/ 0 h 1479493"/>
              <a:gd name="connsiteX3-17" fmla="*/ 12192000 w 12192000"/>
              <a:gd name="connsiteY3-18" fmla="*/ 42862 h 1479493"/>
              <a:gd name="connsiteX4-19" fmla="*/ 12192000 w 12192000"/>
              <a:gd name="connsiteY4-20" fmla="*/ 1479493 h 1479493"/>
              <a:gd name="connsiteX5-21" fmla="*/ 0 w 12192000"/>
              <a:gd name="connsiteY5-22" fmla="*/ 1479493 h 1479493"/>
              <a:gd name="connsiteX6" fmla="*/ 0 w 12192000"/>
              <a:gd name="connsiteY6" fmla="*/ 42862 h 14794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814" y="2684500"/>
            <a:ext cx="558289" cy="442643"/>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0877" y="4359896"/>
            <a:ext cx="558289" cy="442643"/>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82737" y="4682674"/>
            <a:ext cx="1917579" cy="1622567"/>
          </a:xfrm>
          <a:prstGeom prst="rect">
            <a:avLst/>
          </a:prstGeom>
        </p:spPr>
      </p:pic>
      <p:pic>
        <p:nvPicPr>
          <p:cNvPr id="81" name="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57925" y="-871264"/>
            <a:ext cx="609600" cy="609600"/>
          </a:xfrm>
          <a:prstGeom prst="rect">
            <a:avLst/>
          </a:prstGeom>
        </p:spPr>
      </p:pic>
      <p:pic>
        <p:nvPicPr>
          <p:cNvPr id="64" name="Picture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8709" y="59441"/>
            <a:ext cx="4522926" cy="2009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50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200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400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a:off x="1582287" y="2007431"/>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4400" b="1" i="0" u="none" strike="noStrike" kern="1200" cap="none" spc="0" normalizeH="0" baseline="0" noProof="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a:ln>
                  <a:noFill/>
                </a:ln>
                <a:solidFill>
                  <a:srgbClr val="0000FF"/>
                </a:solidFill>
                <a:effectLst/>
                <a:uLnTx/>
                <a:uFillTx/>
                <a:latin typeface="#9Slide05 Fourth" panose="00000500000000000000" pitchFamily="2" charset="0"/>
                <a:ea typeface="Helvetica Neue"/>
                <a:cs typeface="Helvetica Neue"/>
              </a:rPr>
              <a:t> </a:t>
            </a:r>
            <a:r>
              <a:rPr kumimoji="0" lang="en-US" altLang="en-US" sz="4400" b="1" i="0" u="none" strike="noStrike" kern="1200" cap="none" spc="0" normalizeH="0" baseline="0" noProof="0" smtClean="0">
                <a:ln>
                  <a:noFill/>
                </a:ln>
                <a:solidFill>
                  <a:srgbClr val="0000FF"/>
                </a:solidFill>
                <a:effectLst/>
                <a:uLnTx/>
                <a:uFillTx/>
                <a:latin typeface="#9Slide05 Fourth" panose="00000500000000000000" pitchFamily="2" charset="0"/>
                <a:ea typeface="Helvetica Neue"/>
                <a:cs typeface="Helvetica Neue"/>
              </a:rPr>
              <a:t>8:</a:t>
            </a:r>
            <a:r>
              <a:rPr kumimoji="0" lang="en-US" altLang="en-US" sz="4400" b="1" i="0" u="none" strike="noStrike" kern="1200" cap="none" spc="0" normalizeH="0" baseline="0" noProof="0" smtClean="0">
                <a:ln>
                  <a:noFill/>
                </a:ln>
                <a:solidFill>
                  <a:srgbClr val="FF0000"/>
                </a:solidFill>
                <a:effectLst/>
                <a:uLnTx/>
                <a:uFillTx/>
                <a:latin typeface="#9Slide05 Fourth" panose="00000500000000000000" pitchFamily="2" charset="0"/>
                <a:ea typeface="Helvetica Neue"/>
                <a:cs typeface="Helvetica Neue"/>
              </a:rPr>
              <a:t> </a:t>
            </a:r>
            <a:endPar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4000" b="1" i="0" u="none" strike="noStrike" kern="1200" cap="none" spc="0" normalizeH="0" baseline="0" noProof="0" smtClean="0">
                <a:ln>
                  <a:noFill/>
                </a:ln>
                <a:solidFill>
                  <a:srgbClr val="FF0000"/>
                </a:solidFill>
                <a:effectLst/>
                <a:uLnTx/>
                <a:uFillTx/>
                <a:latin typeface="#9Slide05 Fourth" panose="00000500000000000000" pitchFamily="2" charset="0"/>
                <a:ea typeface="Helvetica Neue"/>
                <a:cs typeface="Helvetica Neue"/>
              </a:rPr>
              <a:t>Lập</a:t>
            </a:r>
            <a:r>
              <a:rPr kumimoji="0" lang="en-US" altLang="en-US" sz="4000" b="1" i="0" u="none" strike="noStrike" kern="1200" cap="none" spc="0" normalizeH="0" noProof="0" smtClean="0">
                <a:ln>
                  <a:noFill/>
                </a:ln>
                <a:solidFill>
                  <a:srgbClr val="FF0000"/>
                </a:solidFill>
                <a:effectLst/>
                <a:uLnTx/>
                <a:uFillTx/>
                <a:latin typeface="#9Slide05 Fourth" panose="00000500000000000000" pitchFamily="2" charset="0"/>
                <a:ea typeface="Helvetica Neue"/>
                <a:cs typeface="Helvetica Neue"/>
              </a:rPr>
              <a:t> kế hoạch chi tiêu</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Microsoft YaHei"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I</a:t>
            </a:r>
            <a:r>
              <a:rPr kumimoji="0" lang="en-US" altLang="zh-CN" sz="3200" b="1" i="0" u="none" strike="noStrike" kern="1200" cap="none" spc="0" normalizeH="0" baseline="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 </a:t>
            </a:r>
            <a:r>
              <a:rPr lang="en-US" altLang="zh-CN" sz="3200" b="1" smtClean="0">
                <a:solidFill>
                  <a:prstClr val="black"/>
                </a:solidFill>
                <a:effectLst>
                  <a:glow rad="101600">
                    <a:srgbClr val="E6B91E">
                      <a:satMod val="175000"/>
                      <a:alpha val="40000"/>
                    </a:srgbClr>
                  </a:glow>
                </a:effectLst>
                <a:latin typeface="SVN-Vanilla Daisy Pro" panose="00000500000000000000" pitchFamily="2" charset="0"/>
                <a:ea typeface="Microsoft YaHei" panose="020B0503020204020204" pitchFamily="34" charset="-122"/>
                <a:cs typeface="Times New Roman" panose="02020603050405020304" pitchFamily="18" charset="0"/>
              </a:rPr>
              <a:t>KHỞI ĐỘNG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endParaRPr>
          </a:p>
        </p:txBody>
      </p:sp>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6260037" y="-853025"/>
            <a:ext cx="2319308" cy="56877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AM A"/>
          <p:cNvSpPr/>
          <p:nvPr/>
        </p:nvSpPr>
        <p:spPr>
          <a:xfrm>
            <a:off x="147281" y="5556031"/>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27" name="Rectangle: Rounded Corners 26"/>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30" name="Rectangle 29"/>
          <p:cNvSpPr/>
          <p:nvPr/>
        </p:nvSpPr>
        <p:spPr>
          <a:xfrm>
            <a:off x="447371" y="5742169"/>
            <a:ext cx="1491114" cy="769441"/>
          </a:xfrm>
          <a:prstGeom prst="rect">
            <a:avLst/>
          </a:prstGeom>
          <a:noFill/>
        </p:spPr>
        <p:txBody>
          <a:bodyPr wrap="none" lIns="91440" tIns="45720" rIns="91440" bIns="45720">
            <a:spAutoFit/>
          </a:bodyPr>
          <a:lstStyle/>
          <a:p>
            <a:pPr algn="ctr"/>
            <a:r>
              <a:rPr lang="en-US" sz="4400" b="1" smtClean="0">
                <a:ln w="6600">
                  <a:solidFill>
                    <a:schemeClr val="accent2"/>
                  </a:solidFill>
                  <a:prstDash val="solid"/>
                </a:ln>
                <a:solidFill>
                  <a:srgbClr val="FFFFFF"/>
                </a:solidFill>
                <a:effectLst>
                  <a:outerShdw dist="38100" dir="2700000" algn="tl" rotWithShape="0">
                    <a:schemeClr val="accent2"/>
                  </a:outerShdw>
                </a:effectLst>
              </a:rPr>
              <a:t>ĐỘI</a:t>
            </a:r>
            <a:r>
              <a:rPr lang="en-US" sz="4400" b="1" cap="none" spc="0" smtClean="0">
                <a:ln w="6600">
                  <a:solidFill>
                    <a:schemeClr val="accent2"/>
                  </a:solidFill>
                  <a:prstDash val="solid"/>
                </a:ln>
                <a:solidFill>
                  <a:srgbClr val="FFFFFF"/>
                </a:solidFill>
                <a:effectLst>
                  <a:outerShdw dist="38100" dir="2700000" algn="tl" rotWithShape="0">
                    <a:schemeClr val="accent2"/>
                  </a:outerShdw>
                </a:effectLst>
              </a:rPr>
              <a:t> </a:t>
            </a:r>
            <a:r>
              <a:rPr lang="en-US" sz="4400" b="1" dirty="0">
                <a:ln w="6600">
                  <a:solidFill>
                    <a:schemeClr val="accent2"/>
                  </a:solidFill>
                  <a:prstDash val="solid"/>
                </a:ln>
                <a:solidFill>
                  <a:srgbClr val="FFFFFF"/>
                </a:solidFill>
                <a:effectLst>
                  <a:outerShdw dist="38100" dir="2700000" algn="tl" rotWithShape="0">
                    <a:schemeClr val="accent2"/>
                  </a:outerShdw>
                </a:effectLst>
              </a:rPr>
              <a:t>1</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8" name="Plus Sign 27"/>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p:cNvSpPr/>
          <p:nvPr/>
        </p:nvSpPr>
        <p:spPr>
          <a:xfrm>
            <a:off x="2342131" y="5554663"/>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32" name="Rectangle: Rounded Corners 31"/>
          <p:cNvSpPr/>
          <p:nvPr/>
        </p:nvSpPr>
        <p:spPr>
          <a:xfrm>
            <a:off x="2365365" y="5555218"/>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33" name="Rectangle: Rounded Corners 32"/>
          <p:cNvSpPr/>
          <p:nvPr/>
        </p:nvSpPr>
        <p:spPr>
          <a:xfrm>
            <a:off x="2366549"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34" name="Rectangle: Rounded Corners 33"/>
          <p:cNvSpPr/>
          <p:nvPr/>
        </p:nvSpPr>
        <p:spPr>
          <a:xfrm>
            <a:off x="2380466" y="5559534"/>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latin typeface="Times New Roman" panose="02020603050405020304" pitchFamily="18" charset="0"/>
                <a:cs typeface="Times New Roman" panose="02020603050405020304" pitchFamily="18" charset="0"/>
              </a:rPr>
              <a:t>10</a:t>
            </a:r>
            <a:endParaRPr lang="en-US" sz="6600" b="1">
              <a:latin typeface="Times New Roman" panose="02020603050405020304" pitchFamily="18" charset="0"/>
              <a:cs typeface="Times New Roman" panose="02020603050405020304" pitchFamily="18" charset="0"/>
            </a:endParaRPr>
          </a:p>
        </p:txBody>
      </p:sp>
      <p:sp>
        <p:nvSpPr>
          <p:cNvPr id="64" name="Oval 63"/>
          <p:cNvSpPr/>
          <p:nvPr/>
        </p:nvSpPr>
        <p:spPr>
          <a:xfrm>
            <a:off x="10378072" y="747990"/>
            <a:ext cx="457200"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5</a:t>
            </a:r>
          </a:p>
        </p:txBody>
      </p:sp>
      <p:pic>
        <p:nvPicPr>
          <p:cNvPr id="5" name="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48914">
            <a:off x="10498459" y="445996"/>
            <a:ext cx="1665089" cy="1518387"/>
          </a:xfrm>
          <a:prstGeom prst="rect">
            <a:avLst/>
          </a:prstGeom>
        </p:spPr>
      </p:pic>
      <p:sp>
        <p:nvSpPr>
          <p:cNvPr id="63" name="Oval 62"/>
          <p:cNvSpPr/>
          <p:nvPr/>
        </p:nvSpPr>
        <p:spPr>
          <a:xfrm>
            <a:off x="8324080" y="747990"/>
            <a:ext cx="457200"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4</a:t>
            </a:r>
          </a:p>
        </p:txBody>
      </p:sp>
      <p:pic>
        <p:nvPicPr>
          <p:cNvPr id="9" name="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79792">
            <a:off x="8459934" y="378306"/>
            <a:ext cx="1595281" cy="1196569"/>
          </a:xfrm>
          <a:prstGeom prst="rect">
            <a:avLst/>
          </a:prstGeom>
        </p:spPr>
      </p:pic>
      <p:sp>
        <p:nvSpPr>
          <p:cNvPr id="62" name="Oval 61"/>
          <p:cNvSpPr/>
          <p:nvPr/>
        </p:nvSpPr>
        <p:spPr>
          <a:xfrm>
            <a:off x="6506254" y="708254"/>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3</a:t>
            </a:r>
          </a:p>
        </p:txBody>
      </p:sp>
      <p:pic>
        <p:nvPicPr>
          <p:cNvPr id="17" name="3">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28709" y="144060"/>
            <a:ext cx="1907248" cy="1545336"/>
          </a:xfrm>
          <a:prstGeom prst="rect">
            <a:avLst/>
          </a:prstGeom>
        </p:spPr>
      </p:pic>
      <p:sp>
        <p:nvSpPr>
          <p:cNvPr id="60" name="Oval 59"/>
          <p:cNvSpPr/>
          <p:nvPr/>
        </p:nvSpPr>
        <p:spPr>
          <a:xfrm>
            <a:off x="1630649" y="600116"/>
            <a:ext cx="457200"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1</a:t>
            </a:r>
          </a:p>
        </p:txBody>
      </p:sp>
      <p:pic>
        <p:nvPicPr>
          <p:cNvPr id="21" name="1">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179" y="284648"/>
            <a:ext cx="1589852" cy="1545336"/>
          </a:xfrm>
          <a:prstGeom prst="rect">
            <a:avLst/>
          </a:prstGeom>
        </p:spPr>
      </p:pic>
      <p:sp>
        <p:nvSpPr>
          <p:cNvPr id="61" name="Oval 60"/>
          <p:cNvSpPr/>
          <p:nvPr/>
        </p:nvSpPr>
        <p:spPr>
          <a:xfrm>
            <a:off x="3948387" y="357506"/>
            <a:ext cx="457200"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2</a:t>
            </a:r>
          </a:p>
        </p:txBody>
      </p:sp>
      <p:pic>
        <p:nvPicPr>
          <p:cNvPr id="25" name="2">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232994">
            <a:off x="2657695" y="139393"/>
            <a:ext cx="1864070" cy="1545336"/>
          </a:xfrm>
          <a:prstGeom prst="rect">
            <a:avLst/>
          </a:prstGeom>
        </p:spPr>
      </p:pic>
      <p:sp>
        <p:nvSpPr>
          <p:cNvPr id="45" name="TEAM B"/>
          <p:cNvSpPr/>
          <p:nvPr/>
        </p:nvSpPr>
        <p:spPr>
          <a:xfrm>
            <a:off x="7447722" y="5559919"/>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47" name="Rectangle: Rounded Corners 46"/>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48" name="Rectangle 47"/>
          <p:cNvSpPr/>
          <p:nvPr/>
        </p:nvSpPr>
        <p:spPr>
          <a:xfrm>
            <a:off x="7747811" y="5746057"/>
            <a:ext cx="1491114" cy="769441"/>
          </a:xfrm>
          <a:prstGeom prst="rect">
            <a:avLst/>
          </a:prstGeom>
          <a:noFill/>
        </p:spPr>
        <p:txBody>
          <a:bodyPr wrap="none" lIns="91440" tIns="45720" rIns="91440" bIns="45720">
            <a:spAutoFit/>
          </a:bodyPr>
          <a:lstStyle/>
          <a:p>
            <a:pPr algn="ctr"/>
            <a:r>
              <a:rPr lang="en-US" sz="4400" b="1">
                <a:ln w="6600">
                  <a:solidFill>
                    <a:schemeClr val="accent2"/>
                  </a:solidFill>
                  <a:prstDash val="solid"/>
                </a:ln>
                <a:solidFill>
                  <a:srgbClr val="FFFFFF"/>
                </a:solidFill>
                <a:effectLst>
                  <a:outerShdw dist="38100" dir="2700000" algn="tl" rotWithShape="0">
                    <a:schemeClr val="accent2"/>
                  </a:outerShdw>
                </a:effectLst>
              </a:rPr>
              <a:t>ĐỘI</a:t>
            </a:r>
            <a:r>
              <a:rPr lang="en-US" sz="4400" b="1" cap="none" spc="0" smtClean="0">
                <a:ln w="6600">
                  <a:solidFill>
                    <a:schemeClr val="accent2"/>
                  </a:solidFill>
                  <a:prstDash val="solid"/>
                </a:ln>
                <a:solidFill>
                  <a:srgbClr val="FFFFFF"/>
                </a:solidFill>
                <a:effectLst>
                  <a:outerShdw dist="38100" dir="2700000" algn="tl" rotWithShape="0">
                    <a:schemeClr val="accent2"/>
                  </a:outerShdw>
                </a:effectLst>
              </a:rPr>
              <a:t> </a:t>
            </a:r>
            <a:r>
              <a:rPr lang="en-US" sz="4400" b="1" dirty="0">
                <a:ln w="6600">
                  <a:solidFill>
                    <a:schemeClr val="accent2"/>
                  </a:solidFill>
                  <a:prstDash val="solid"/>
                </a:ln>
                <a:solidFill>
                  <a:srgbClr val="FFFFFF"/>
                </a:solidFill>
                <a:effectLst>
                  <a:outerShdw dist="38100" dir="2700000" algn="tl" rotWithShape="0">
                    <a:schemeClr val="accent2"/>
                  </a:outerShdw>
                </a:effectLst>
              </a:rPr>
              <a:t>2</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9" name="Plus Sign 48"/>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p:cNvSpPr/>
          <p:nvPr/>
        </p:nvSpPr>
        <p:spPr>
          <a:xfrm>
            <a:off x="9672581" y="554669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51" name="Rectangle: Rounded Corners 50"/>
          <p:cNvSpPr/>
          <p:nvPr/>
        </p:nvSpPr>
        <p:spPr>
          <a:xfrm>
            <a:off x="9651255" y="5550348"/>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52" name="Rectangle: Rounded Corners 51"/>
          <p:cNvSpPr/>
          <p:nvPr/>
        </p:nvSpPr>
        <p:spPr>
          <a:xfrm>
            <a:off x="9665185" y="555788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53" name="Rectangle: Rounded Corners 52"/>
          <p:cNvSpPr/>
          <p:nvPr/>
        </p:nvSpPr>
        <p:spPr>
          <a:xfrm>
            <a:off x="9652639" y="554669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latin typeface="Times New Roman" panose="02020603050405020304" pitchFamily="18" charset="0"/>
                <a:cs typeface="Times New Roman" panose="02020603050405020304" pitchFamily="18" charset="0"/>
              </a:rPr>
              <a:t>10</a:t>
            </a:r>
            <a:endParaRPr lang="en-US" sz="6600" b="1">
              <a:latin typeface="Times New Roman" panose="02020603050405020304" pitchFamily="18" charset="0"/>
              <a:cs typeface="Times New Roman" panose="02020603050405020304" pitchFamily="18" charset="0"/>
            </a:endParaRPr>
          </a:p>
        </p:txBody>
      </p:sp>
      <p:sp>
        <p:nvSpPr>
          <p:cNvPr id="8" name="Rectangle 7"/>
          <p:cNvSpPr/>
          <p:nvPr/>
        </p:nvSpPr>
        <p:spPr>
          <a:xfrm>
            <a:off x="1116353" y="1483759"/>
            <a:ext cx="4153701"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0" b="1">
                <a:ln w="6600">
                  <a:solidFill>
                    <a:schemeClr val="accent2"/>
                  </a:solidFill>
                  <a:prstDash val="solid"/>
                </a:ln>
                <a:solidFill>
                  <a:srgbClr val="FFFF00"/>
                </a:solidFill>
                <a:effectLst>
                  <a:outerShdw dist="38100" dir="2700000" algn="tl" rotWithShape="0">
                    <a:schemeClr val="accent2"/>
                  </a:outerShdw>
                </a:effectLst>
              </a:rPr>
              <a:t>ĐỘI </a:t>
            </a:r>
            <a:r>
              <a:rPr lang="en-US" sz="5400" b="1" dirty="0">
                <a:ln w="6600">
                  <a:solidFill>
                    <a:schemeClr val="accent2"/>
                  </a:solidFill>
                  <a:prstDash val="solid"/>
                </a:ln>
                <a:solidFill>
                  <a:srgbClr val="FFFF00"/>
                </a:solidFill>
                <a:effectLst>
                  <a:outerShdw dist="38100" dir="2700000" algn="tl" rotWithShape="0">
                    <a:schemeClr val="accent2"/>
                  </a:outerShdw>
                </a:effectLst>
              </a:rPr>
              <a:t>1</a:t>
            </a:r>
          </a:p>
        </p:txBody>
      </p:sp>
      <p:pic>
        <p:nvPicPr>
          <p:cNvPr id="12" name="Picture 11"/>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518118"/>
            <a:ext cx="1333986" cy="1333986"/>
          </a:xfrm>
          <a:prstGeom prst="rect">
            <a:avLst/>
          </a:prstGeom>
        </p:spPr>
      </p:pic>
      <p:pic>
        <p:nvPicPr>
          <p:cNvPr id="59" name="Picture 58"/>
          <p:cNvPicPr>
            <a:picLocks noChangeAspect="1"/>
          </p:cNvPicPr>
          <p:nvPr/>
        </p:nvPicPr>
        <p:blipFill>
          <a:blip r:embed="rId1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4" y="4518118"/>
            <a:ext cx="1333986" cy="1333986"/>
          </a:xfrm>
          <a:prstGeom prst="rect">
            <a:avLst/>
          </a:prstGeom>
        </p:spPr>
      </p:pic>
      <p:sp>
        <p:nvSpPr>
          <p:cNvPr id="70" name="Rectangle 69"/>
          <p:cNvSpPr/>
          <p:nvPr/>
        </p:nvSpPr>
        <p:spPr>
          <a:xfrm>
            <a:off x="7177302" y="1549528"/>
            <a:ext cx="4153701"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0" b="1">
                <a:ln w="6600">
                  <a:solidFill>
                    <a:schemeClr val="accent2"/>
                  </a:solidFill>
                  <a:prstDash val="solid"/>
                </a:ln>
                <a:solidFill>
                  <a:srgbClr val="FFFF00"/>
                </a:solidFill>
                <a:effectLst>
                  <a:outerShdw dist="38100" dir="2700000" algn="tl" rotWithShape="0">
                    <a:schemeClr val="accent2"/>
                  </a:outerShdw>
                </a:effectLst>
              </a:rPr>
              <a:t>ĐỘI </a:t>
            </a:r>
            <a:r>
              <a:rPr lang="en-US" sz="5400" b="1" dirty="0">
                <a:ln w="6600">
                  <a:solidFill>
                    <a:schemeClr val="accent2"/>
                  </a:solidFill>
                  <a:prstDash val="solid"/>
                </a:ln>
                <a:solidFill>
                  <a:srgbClr val="FFFF00"/>
                </a:solidFill>
                <a:effectLst>
                  <a:outerShdw dist="38100" dir="2700000" algn="tl" rotWithShape="0">
                    <a:schemeClr val="accent2"/>
                  </a:outerShdw>
                </a:effectLst>
              </a:rPr>
              <a:t>2</a:t>
            </a:r>
          </a:p>
        </p:txBody>
      </p:sp>
      <p:sp>
        <p:nvSpPr>
          <p:cNvPr id="16" name="Heart 15">
            <a:hlinkClick r:id="rId17" action="ppaction://hlinksldjump"/>
          </p:cNvPr>
          <p:cNvSpPr/>
          <p:nvPr/>
        </p:nvSpPr>
        <p:spPr>
          <a:xfrm>
            <a:off x="5528709" y="5746057"/>
            <a:ext cx="962243" cy="952011"/>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Kết thúc</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4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
                    </p:tgtEl>
                  </p:cond>
                </p:stCondLst>
                <p:endSync evt="end" delay="0">
                  <p:rtn val="all"/>
                </p:endSync>
                <p:childTnLst>
                  <p:par>
                    <p:cTn id="55" fill="hold">
                      <p:stCondLst>
                        <p:cond delay="0"/>
                      </p:stCondLst>
                      <p:childTnLst>
                        <p:par>
                          <p:cTn id="56" fill="hold">
                            <p:stCondLst>
                              <p:cond delay="0"/>
                            </p:stCondLst>
                            <p:childTnLst>
                              <p:par>
                                <p:cTn id="57" presetID="50" presetClass="exit" presetSubtype="0" accel="100000" fill="hold" grpId="0" nodeType="clickEffect">
                                  <p:stCondLst>
                                    <p:cond delay="0"/>
                                  </p:stCondLst>
                                  <p:childTnLst>
                                    <p:anim calcmode="lin" valueType="num">
                                      <p:cBhvr>
                                        <p:cTn id="58" dur="1000"/>
                                        <p:tgtEl>
                                          <p:spTgt spid="64"/>
                                        </p:tgtEl>
                                        <p:attrNameLst>
                                          <p:attrName>ppt_w</p:attrName>
                                        </p:attrNameLst>
                                      </p:cBhvr>
                                      <p:tavLst>
                                        <p:tav tm="0">
                                          <p:val>
                                            <p:strVal val="ppt_w"/>
                                          </p:val>
                                        </p:tav>
                                        <p:tav tm="100000">
                                          <p:val>
                                            <p:strVal val="ppt_w+.3"/>
                                          </p:val>
                                        </p:tav>
                                      </p:tavLst>
                                    </p:anim>
                                    <p:anim calcmode="lin" valueType="num">
                                      <p:cBhvr>
                                        <p:cTn id="59" dur="1000"/>
                                        <p:tgtEl>
                                          <p:spTgt spid="64"/>
                                        </p:tgtEl>
                                        <p:attrNameLst>
                                          <p:attrName>ppt_h</p:attrName>
                                        </p:attrNameLst>
                                      </p:cBhvr>
                                      <p:tavLst>
                                        <p:tav tm="0">
                                          <p:val>
                                            <p:strVal val="ppt_h"/>
                                          </p:val>
                                        </p:tav>
                                        <p:tav tm="100000">
                                          <p:val>
                                            <p:strVal val="ppt_h"/>
                                          </p:val>
                                        </p:tav>
                                      </p:tavLst>
                                    </p:anim>
                                    <p:animEffect transition="out" filter="fade">
                                      <p:cBhvr>
                                        <p:cTn id="60" dur="1000"/>
                                        <p:tgtEl>
                                          <p:spTgt spid="64"/>
                                        </p:tgtEl>
                                      </p:cBhvr>
                                    </p:animEffect>
                                    <p:set>
                                      <p:cBhvr>
                                        <p:cTn id="6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50" presetClass="exit" presetSubtype="0" accel="100000" fill="hold" grpId="0" nodeType="clickEffect">
                                  <p:stCondLst>
                                    <p:cond delay="0"/>
                                  </p:stCondLst>
                                  <p:childTnLst>
                                    <p:anim calcmode="lin" valueType="num">
                                      <p:cBhvr>
                                        <p:cTn id="66" dur="1000"/>
                                        <p:tgtEl>
                                          <p:spTgt spid="63"/>
                                        </p:tgtEl>
                                        <p:attrNameLst>
                                          <p:attrName>ppt_w</p:attrName>
                                        </p:attrNameLst>
                                      </p:cBhvr>
                                      <p:tavLst>
                                        <p:tav tm="0">
                                          <p:val>
                                            <p:strVal val="ppt_w"/>
                                          </p:val>
                                        </p:tav>
                                        <p:tav tm="100000">
                                          <p:val>
                                            <p:strVal val="ppt_w+.3"/>
                                          </p:val>
                                        </p:tav>
                                      </p:tavLst>
                                    </p:anim>
                                    <p:anim calcmode="lin" valueType="num">
                                      <p:cBhvr>
                                        <p:cTn id="67" dur="1000"/>
                                        <p:tgtEl>
                                          <p:spTgt spid="63"/>
                                        </p:tgtEl>
                                        <p:attrNameLst>
                                          <p:attrName>ppt_h</p:attrName>
                                        </p:attrNameLst>
                                      </p:cBhvr>
                                      <p:tavLst>
                                        <p:tav tm="0">
                                          <p:val>
                                            <p:strVal val="ppt_h"/>
                                          </p:val>
                                        </p:tav>
                                        <p:tav tm="100000">
                                          <p:val>
                                            <p:strVal val="ppt_h"/>
                                          </p:val>
                                        </p:tav>
                                      </p:tavLst>
                                    </p:anim>
                                    <p:animEffect transition="out" filter="fade">
                                      <p:cBhvr>
                                        <p:cTn id="68" dur="1000"/>
                                        <p:tgtEl>
                                          <p:spTgt spid="63"/>
                                        </p:tgtEl>
                                      </p:cBhvr>
                                    </p:animEffect>
                                    <p:set>
                                      <p:cBhvr>
                                        <p:cTn id="6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50" presetClass="exit" presetSubtype="0" accel="100000" fill="hold" grpId="0" nodeType="clickEffect">
                                  <p:stCondLst>
                                    <p:cond delay="0"/>
                                  </p:stCondLst>
                                  <p:childTnLst>
                                    <p:anim calcmode="lin" valueType="num">
                                      <p:cBhvr>
                                        <p:cTn id="74" dur="1000"/>
                                        <p:tgtEl>
                                          <p:spTgt spid="62"/>
                                        </p:tgtEl>
                                        <p:attrNameLst>
                                          <p:attrName>ppt_w</p:attrName>
                                        </p:attrNameLst>
                                      </p:cBhvr>
                                      <p:tavLst>
                                        <p:tav tm="0">
                                          <p:val>
                                            <p:strVal val="ppt_w"/>
                                          </p:val>
                                        </p:tav>
                                        <p:tav tm="100000">
                                          <p:val>
                                            <p:strVal val="ppt_w+.3"/>
                                          </p:val>
                                        </p:tav>
                                      </p:tavLst>
                                    </p:anim>
                                    <p:anim calcmode="lin" valueType="num">
                                      <p:cBhvr>
                                        <p:cTn id="75" dur="1000"/>
                                        <p:tgtEl>
                                          <p:spTgt spid="62"/>
                                        </p:tgtEl>
                                        <p:attrNameLst>
                                          <p:attrName>ppt_h</p:attrName>
                                        </p:attrNameLst>
                                      </p:cBhvr>
                                      <p:tavLst>
                                        <p:tav tm="0">
                                          <p:val>
                                            <p:strVal val="ppt_h"/>
                                          </p:val>
                                        </p:tav>
                                        <p:tav tm="100000">
                                          <p:val>
                                            <p:strVal val="ppt_h"/>
                                          </p:val>
                                        </p:tav>
                                      </p:tavLst>
                                    </p:anim>
                                    <p:animEffect transition="out" filter="fade">
                                      <p:cBhvr>
                                        <p:cTn id="76" dur="1000"/>
                                        <p:tgtEl>
                                          <p:spTgt spid="62"/>
                                        </p:tgtEl>
                                      </p:cBhvr>
                                    </p:animEffect>
                                    <p:set>
                                      <p:cBhvr>
                                        <p:cTn id="7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50" presetClass="exit" presetSubtype="0" accel="100000" fill="hold" grpId="0" nodeType="clickEffect">
                                  <p:stCondLst>
                                    <p:cond delay="0"/>
                                  </p:stCondLst>
                                  <p:childTnLst>
                                    <p:anim calcmode="lin" valueType="num">
                                      <p:cBhvr>
                                        <p:cTn id="82" dur="1000"/>
                                        <p:tgtEl>
                                          <p:spTgt spid="61"/>
                                        </p:tgtEl>
                                        <p:attrNameLst>
                                          <p:attrName>ppt_w</p:attrName>
                                        </p:attrNameLst>
                                      </p:cBhvr>
                                      <p:tavLst>
                                        <p:tav tm="0">
                                          <p:val>
                                            <p:strVal val="ppt_w"/>
                                          </p:val>
                                        </p:tav>
                                        <p:tav tm="100000">
                                          <p:val>
                                            <p:strVal val="ppt_w+.3"/>
                                          </p:val>
                                        </p:tav>
                                      </p:tavLst>
                                    </p:anim>
                                    <p:anim calcmode="lin" valueType="num">
                                      <p:cBhvr>
                                        <p:cTn id="83" dur="1000"/>
                                        <p:tgtEl>
                                          <p:spTgt spid="61"/>
                                        </p:tgtEl>
                                        <p:attrNameLst>
                                          <p:attrName>ppt_h</p:attrName>
                                        </p:attrNameLst>
                                      </p:cBhvr>
                                      <p:tavLst>
                                        <p:tav tm="0">
                                          <p:val>
                                            <p:strVal val="ppt_h"/>
                                          </p:val>
                                        </p:tav>
                                        <p:tav tm="100000">
                                          <p:val>
                                            <p:strVal val="ppt_h"/>
                                          </p:val>
                                        </p:tav>
                                      </p:tavLst>
                                    </p:anim>
                                    <p:animEffect transition="out" filter="fade">
                                      <p:cBhvr>
                                        <p:cTn id="84" dur="1000"/>
                                        <p:tgtEl>
                                          <p:spTgt spid="61"/>
                                        </p:tgtEl>
                                      </p:cBhvr>
                                    </p:animEffect>
                                    <p:set>
                                      <p:cBhvr>
                                        <p:cTn id="85"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0" presetClass="exit" presetSubtype="0" accel="100000" fill="hold" grpId="0" nodeType="clickEffect">
                                  <p:stCondLst>
                                    <p:cond delay="0"/>
                                  </p:stCondLst>
                                  <p:childTnLst>
                                    <p:anim calcmode="lin" valueType="num">
                                      <p:cBhvr>
                                        <p:cTn id="90" dur="1000"/>
                                        <p:tgtEl>
                                          <p:spTgt spid="60"/>
                                        </p:tgtEl>
                                        <p:attrNameLst>
                                          <p:attrName>ppt_w</p:attrName>
                                        </p:attrNameLst>
                                      </p:cBhvr>
                                      <p:tavLst>
                                        <p:tav tm="0">
                                          <p:val>
                                            <p:strVal val="ppt_w"/>
                                          </p:val>
                                        </p:tav>
                                        <p:tav tm="100000">
                                          <p:val>
                                            <p:strVal val="ppt_w+.3"/>
                                          </p:val>
                                        </p:tav>
                                      </p:tavLst>
                                    </p:anim>
                                    <p:anim calcmode="lin" valueType="num">
                                      <p:cBhvr>
                                        <p:cTn id="91" dur="1000"/>
                                        <p:tgtEl>
                                          <p:spTgt spid="60"/>
                                        </p:tgtEl>
                                        <p:attrNameLst>
                                          <p:attrName>ppt_h</p:attrName>
                                        </p:attrNameLst>
                                      </p:cBhvr>
                                      <p:tavLst>
                                        <p:tav tm="0">
                                          <p:val>
                                            <p:strVal val="ppt_h"/>
                                          </p:val>
                                        </p:tav>
                                        <p:tav tm="100000">
                                          <p:val>
                                            <p:strVal val="ppt_h"/>
                                          </p:val>
                                        </p:tav>
                                      </p:tavLst>
                                    </p:anim>
                                    <p:animEffect transition="out" filter="fade">
                                      <p:cBhvr>
                                        <p:cTn id="92" dur="1000"/>
                                        <p:tgtEl>
                                          <p:spTgt spid="60"/>
                                        </p:tgtEl>
                                      </p:cBhvr>
                                    </p:animEffect>
                                    <p:set>
                                      <p:cBhvr>
                                        <p:cTn id="9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4" restart="whenNotActive" fill="hold" evtFilter="cancelBubble" nodeType="interactiveSeq">
                <p:stCondLst>
                  <p:cond evt="onClick" delay="0">
                    <p:tgtEl>
                      <p:spTgt spid="12"/>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nodeType="clickEffect">
                                  <p:stCondLst>
                                    <p:cond delay="0"/>
                                  </p:stCondLst>
                                  <p:childTnLst>
                                    <p:animEffect transition="out" filter="fade">
                                      <p:cBhvr>
                                        <p:cTn id="98" dur="500" tmFilter="0, 0; .2, .5; .8, .5; 1, 0"/>
                                        <p:tgtEl>
                                          <p:spTgt spid="12"/>
                                        </p:tgtEl>
                                      </p:cBhvr>
                                    </p:animEffect>
                                    <p:animScale>
                                      <p:cBhvr>
                                        <p:cTn id="99" dur="250" autoRev="1" fill="hold"/>
                                        <p:tgtEl>
                                          <p:spTgt spid="12"/>
                                        </p:tgtEl>
                                      </p:cBhvr>
                                      <p:by x="105000" y="105000"/>
                                    </p:animScale>
                                  </p:childTnLst>
                                </p:cTn>
                              </p:par>
                              <p:par>
                                <p:cTn id="100" presetID="23" presetClass="entr" presetSubtype="32"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anim calcmode="lin" valueType="num">
                                      <p:cBhvr>
                                        <p:cTn id="102" dur="500" fill="hold"/>
                                        <p:tgtEl>
                                          <p:spTgt spid="8"/>
                                        </p:tgtEl>
                                        <p:attrNameLst>
                                          <p:attrName>ppt_w</p:attrName>
                                        </p:attrNameLst>
                                      </p:cBhvr>
                                      <p:tavLst>
                                        <p:tav tm="0">
                                          <p:val>
                                            <p:strVal val="4*#ppt_w"/>
                                          </p:val>
                                        </p:tav>
                                        <p:tav tm="100000">
                                          <p:val>
                                            <p:strVal val="#ppt_w"/>
                                          </p:val>
                                        </p:tav>
                                      </p:tavLst>
                                    </p:anim>
                                    <p:anim calcmode="lin" valueType="num">
                                      <p:cBhvr>
                                        <p:cTn id="10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04" restart="whenNotActive" fill="hold" evtFilter="cancelBubble" nodeType="interactiveSeq">
                <p:stCondLst>
                  <p:cond evt="onClick" delay="0">
                    <p:tgtEl>
                      <p:spTgt spid="59"/>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9"/>
                                        </p:tgtEl>
                                      </p:cBhvr>
                                    </p:animEffect>
                                    <p:animScale>
                                      <p:cBhvr>
                                        <p:cTn id="109" dur="250" autoRev="1" fill="hold"/>
                                        <p:tgtEl>
                                          <p:spTgt spid="59"/>
                                        </p:tgtEl>
                                      </p:cBhvr>
                                      <p:by x="105000" y="105000"/>
                                    </p:animScale>
                                  </p:childTnLst>
                                </p:cTn>
                              </p:par>
                              <p:par>
                                <p:cTn id="110" presetID="23" presetClass="entr" presetSubtype="32" fill="hold" nodeType="withEffect">
                                  <p:stCondLst>
                                    <p:cond delay="0"/>
                                  </p:stCondLst>
                                  <p:childTnLst>
                                    <p:set>
                                      <p:cBhvr>
                                        <p:cTn id="111" dur="1" fill="hold">
                                          <p:stCondLst>
                                            <p:cond delay="0"/>
                                          </p:stCondLst>
                                        </p:cTn>
                                        <p:tgtEl>
                                          <p:spTgt spid="70"/>
                                        </p:tgtEl>
                                        <p:attrNameLst>
                                          <p:attrName>style.visibility</p:attrName>
                                        </p:attrNameLst>
                                      </p:cBhvr>
                                      <p:to>
                                        <p:strVal val="visible"/>
                                      </p:to>
                                    </p:set>
                                    <p:anim calcmode="lin" valueType="num">
                                      <p:cBhvr>
                                        <p:cTn id="112" dur="500" fill="hold"/>
                                        <p:tgtEl>
                                          <p:spTgt spid="70"/>
                                        </p:tgtEl>
                                        <p:attrNameLst>
                                          <p:attrName>ppt_w</p:attrName>
                                        </p:attrNameLst>
                                      </p:cBhvr>
                                      <p:tavLst>
                                        <p:tav tm="0">
                                          <p:val>
                                            <p:strVal val="4*#ppt_w"/>
                                          </p:val>
                                        </p:tav>
                                        <p:tav tm="100000">
                                          <p:val>
                                            <p:strVal val="#ppt_w"/>
                                          </p:val>
                                        </p:tav>
                                      </p:tavLst>
                                    </p:anim>
                                    <p:anim calcmode="lin" valueType="num">
                                      <p:cBhvr>
                                        <p:cTn id="113"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64" grpId="0" animBg="1"/>
      <p:bldP spid="63" grpId="0" animBg="1"/>
      <p:bldP spid="62" grpId="0" animBg="1"/>
      <p:bldP spid="60" grpId="0" animBg="1"/>
      <p:bldP spid="61" grpId="0" animBg="1"/>
      <p:bldP spid="47" grpId="0" animBg="1"/>
      <p:bldP spid="50" grpId="0" animBg="1"/>
      <p:bldP spid="51" grpId="0" animBg="1"/>
      <p:bldP spid="52" grpId="0" animBg="1"/>
      <p:bldP spid="53"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bg1"/>
                </a:solidFill>
                <a:latin typeface="Times New Roman" panose="02020603050405020304" pitchFamily="18" charset="0"/>
                <a:cs typeface="Times New Roman" panose="02020603050405020304" pitchFamily="18" charset="0"/>
              </a:rPr>
              <a:t>A</a:t>
            </a:r>
            <a:r>
              <a:rPr lang="vi-VN" sz="32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Mua thừa đồ này, thiếu đồ kia; chi phí bị tổn hao bởi các khoản chi không chính đáng.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1635617" y="231910"/>
            <a:ext cx="860308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Nếu chi tiêu </a:t>
            </a:r>
            <a:r>
              <a:rPr lang="en-US" sz="3200" i="1" u="sng">
                <a:solidFill>
                  <a:schemeClr val="tx1"/>
                </a:solidFill>
                <a:latin typeface="Times New Roman" panose="02020603050405020304" pitchFamily="18" charset="0"/>
                <a:cs typeface="Times New Roman" panose="02020603050405020304" pitchFamily="18" charset="0"/>
              </a:rPr>
              <a:t>không</a:t>
            </a:r>
            <a:r>
              <a:rPr lang="en-US" sz="3200">
                <a:solidFill>
                  <a:schemeClr val="tx1"/>
                </a:solidFill>
                <a:latin typeface="Times New Roman" panose="02020603050405020304" pitchFamily="18" charset="0"/>
                <a:cs typeface="Times New Roman" panose="02020603050405020304" pitchFamily="18" charset="0"/>
              </a:rPr>
              <a:t> có kế hoạch thì sẽ dẫn đến hậu quả gì?</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anose="02020603050405020304" pitchFamily="18" charset="0"/>
                <a:cs typeface="Times New Roman" panose="02020603050405020304" pitchFamily="18" charset="0"/>
              </a:rPr>
              <a:t>B</a:t>
            </a:r>
            <a:r>
              <a:rPr lang="en-US" sz="3200" b="1">
                <a:latin typeface="Times New Roman" panose="02020603050405020304" pitchFamily="18" charset="0"/>
                <a:cs typeface="Times New Roman" panose="02020603050405020304" pitchFamily="18" charset="0"/>
              </a:rPr>
              <a:t>.</a:t>
            </a:r>
            <a:r>
              <a:rPr lang="vi-VN" sz="24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Tích ra được các khoản tiền tiết kiệm.</a:t>
            </a:r>
          </a:p>
        </p:txBody>
      </p:sp>
      <p:sp>
        <p:nvSpPr>
          <p:cNvPr id="8" name="Rectangle: Diagonal Corners Snipped 7"/>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anose="02020603050405020304" pitchFamily="18" charset="0"/>
                <a:cs typeface="Times New Roman" panose="02020603050405020304" pitchFamily="18" charset="0"/>
              </a:rPr>
              <a:t>C</a:t>
            </a:r>
            <a:r>
              <a:rPr lang="en-US" sz="32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Có thể mua được nhiều đồ dùng mà mình yêu thích.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anose="02020603050405020304" pitchFamily="18" charset="0"/>
                <a:cs typeface="Times New Roman" panose="02020603050405020304" pitchFamily="18" charset="0"/>
              </a:rPr>
              <a:t>D</a:t>
            </a:r>
            <a:r>
              <a:rPr lang="en-US" sz="32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Không bị phụ thuộc ràng buộc bởi các nguyên tắc.</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208074" y="473609"/>
            <a:ext cx="1589852" cy="1545336"/>
          </a:xfrm>
          <a:prstGeom prst="rect">
            <a:avLst/>
          </a:prstGeom>
        </p:spPr>
      </p:pic>
      <p:sp>
        <p:nvSpPr>
          <p:cNvPr id="11" name="Arrow: Pentagon 10">
            <a:hlinkClick r:id="rId8" action="ppaction://hlinksldjump"/>
          </p:cNvPr>
          <p:cNvSpPr/>
          <p:nvPr/>
        </p:nvSpPr>
        <p:spPr>
          <a:xfrm flipH="1">
            <a:off x="9447143" y="5707866"/>
            <a:ext cx="2400300" cy="853939"/>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anose="02020603050405020304" pitchFamily="18" charset="0"/>
                <a:cs typeface="Times New Roman" panose="02020603050405020304" pitchFamily="18" charset="0"/>
              </a:rPr>
              <a:t>TRỞ VỀ</a:t>
            </a:r>
            <a:endParaRPr lang="en-US" sz="2800" b="1">
              <a:solidFill>
                <a:srgbClr val="7030A0"/>
              </a:solidFill>
              <a:latin typeface="Times New Roman" panose="02020603050405020304" pitchFamily="18" charset="0"/>
              <a:cs typeface="Times New Roman" panose="02020603050405020304" pitchFamily="18" charset="0"/>
            </a:endParaRPr>
          </a:p>
        </p:txBody>
      </p:sp>
      <p:pic>
        <p:nvPicPr>
          <p:cNvPr id="16"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558" y="1965367"/>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0638" y="1921865"/>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95063" y="1985455"/>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7926" y="1950301"/>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0921145" y="1938268"/>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7110" y="1961531"/>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3417" y="2031740"/>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7090" y="1965668"/>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58127" y="2018945"/>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49"/>
          <p:cNvGrpSpPr/>
          <p:nvPr/>
        </p:nvGrpSpPr>
        <p:grpSpPr bwMode="auto">
          <a:xfrm>
            <a:off x="10678244" y="2018945"/>
            <a:ext cx="1169199" cy="925286"/>
            <a:chOff x="432" y="3264"/>
            <a:chExt cx="964" cy="685"/>
          </a:xfrm>
        </p:grpSpPr>
        <p:pic>
          <p:nvPicPr>
            <p:cNvPr id="26"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5"/>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4000"/>
                            </p:stCondLst>
                            <p:childTnLst>
                              <p:par>
                                <p:cTn id="37" presetID="11" presetClass="entr" presetSubtype="0" fill="hold" nodeType="afterEffect">
                                  <p:stCondLst>
                                    <p:cond delay="0"/>
                                  </p:stCondLst>
                                  <p:childTnLst>
                                    <p:set>
                                      <p:cBhvr>
                                        <p:cTn id="38" dur="900">
                                          <p:stCondLst>
                                            <p:cond delay="0"/>
                                          </p:stCondLst>
                                        </p:cTn>
                                        <p:tgtEl>
                                          <p:spTgt spid="24"/>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5000"/>
                            </p:stCondLst>
                            <p:childTnLst>
                              <p:par>
                                <p:cTn id="40" presetID="11" presetClass="entr" presetSubtype="0" fill="hold" nodeType="afterEffect">
                                  <p:stCondLst>
                                    <p:cond delay="0"/>
                                  </p:stCondLst>
                                  <p:childTnLst>
                                    <p:set>
                                      <p:cBhvr>
                                        <p:cTn id="41" dur="900">
                                          <p:stCondLst>
                                            <p:cond delay="0"/>
                                          </p:stCondLst>
                                        </p:cTn>
                                        <p:tgtEl>
                                          <p:spTgt spid="23"/>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6000"/>
                            </p:stCondLst>
                            <p:childTnLst>
                              <p:par>
                                <p:cTn id="43" presetID="11" presetClass="entr" presetSubtype="0" fill="hold" nodeType="afterEffect">
                                  <p:stCondLst>
                                    <p:cond delay="0"/>
                                  </p:stCondLst>
                                  <p:childTnLst>
                                    <p:set>
                                      <p:cBhvr>
                                        <p:cTn id="44" dur="900">
                                          <p:stCondLst>
                                            <p:cond delay="0"/>
                                          </p:stCondLst>
                                        </p:cTn>
                                        <p:tgtEl>
                                          <p:spTgt spid="22"/>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7000"/>
                            </p:stCondLst>
                            <p:childTnLst>
                              <p:par>
                                <p:cTn id="46" presetID="11" presetClass="entr" presetSubtype="0" fill="hold" nodeType="afterEffect">
                                  <p:stCondLst>
                                    <p:cond delay="0"/>
                                  </p:stCondLst>
                                  <p:childTnLst>
                                    <p:set>
                                      <p:cBhvr>
                                        <p:cTn id="47"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8000"/>
                            </p:stCondLst>
                            <p:childTnLst>
                              <p:par>
                                <p:cTn id="49" presetID="11" presetClass="entr" presetSubtype="0" fill="hold" nodeType="afterEffect">
                                  <p:stCondLst>
                                    <p:cond delay="0"/>
                                  </p:stCondLst>
                                  <p:childTnLst>
                                    <p:set>
                                      <p:cBhvr>
                                        <p:cTn id="50"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9000"/>
                            </p:stCondLst>
                            <p:childTnLst>
                              <p:par>
                                <p:cTn id="52" presetID="11" presetClass="entr" presetSubtype="0" fill="hold" nodeType="afterEffect">
                                  <p:stCondLst>
                                    <p:cond delay="0"/>
                                  </p:stCondLst>
                                  <p:childTnLst>
                                    <p:set>
                                      <p:cBhvr>
                                        <p:cTn id="53"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10000"/>
                            </p:stCondLst>
                            <p:childTnLst>
                              <p:par>
                                <p:cTn id="55" presetID="11" presetClass="entr" presetSubtype="0" fill="hold" nodeType="afterEffect">
                                  <p:stCondLst>
                                    <p:cond delay="0"/>
                                  </p:stCondLst>
                                  <p:childTnLst>
                                    <p:set>
                                      <p:cBhvr>
                                        <p:cTn id="56"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1000"/>
                            </p:stCondLst>
                            <p:childTnLst>
                              <p:par>
                                <p:cTn id="58" presetID="11" presetClass="entr" presetSubtype="0" fill="hold" nodeType="afterEffect">
                                  <p:stCondLst>
                                    <p:cond delay="0"/>
                                  </p:stCondLst>
                                  <p:childTnLst>
                                    <p:set>
                                      <p:cBhvr>
                                        <p:cTn id="59"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2000"/>
                            </p:stCondLst>
                            <p:childTnLst>
                              <p:par>
                                <p:cTn id="61" presetID="11" presetClass="entr" presetSubtype="0" fill="hold" nodeType="afterEffect">
                                  <p:stCondLst>
                                    <p:cond delay="0"/>
                                  </p:stCondLst>
                                  <p:childTnLst>
                                    <p:set>
                                      <p:cBhvr>
                                        <p:cTn id="62"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92D05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3.09254E-6 -2.31267E-7 L -0.14253 0.25416 " pathEditMode="relative" rAng="0" ptsTypes="AA">
                                      <p:cBhvr>
                                        <p:cTn id="99" dur="2000" fill="hold"/>
                                        <p:tgtEl>
                                          <p:spTgt spid="10"/>
                                        </p:tgtEl>
                                        <p:attrNameLst>
                                          <p:attrName>ppt_x</p:attrName>
                                          <p:attrName>ppt_y</p:attrName>
                                        </p:attrNameLst>
                                      </p:cBhvr>
                                      <p:rCtr x="-7133" y="12697"/>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5"/>
                                        </p:tgtEl>
                                        <p:attrNameLst>
                                          <p:attrName>fillcolor</p:attrName>
                                        </p:attrNameLst>
                                      </p:cBhvr>
                                      <p:to>
                                        <a:srgbClr val="92D050"/>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p:cNvSpPr/>
          <p:nvPr/>
        </p:nvSpPr>
        <p:spPr>
          <a:xfrm>
            <a:off x="689111" y="25323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Chi phát sinh.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44557" y="304799"/>
            <a:ext cx="10476895"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panose="02020603050405020304" pitchFamily="18" charset="0"/>
                <a:cs typeface="Times New Roman" panose="02020603050405020304" pitchFamily="18" charset="0"/>
              </a:rPr>
              <a:t>Khi thực hiện kế hoạch chi tiêu, </a:t>
            </a:r>
            <a:endParaRPr lang="en-US" sz="3600" smtClean="0">
              <a:solidFill>
                <a:schemeClr val="tx1"/>
              </a:solidFill>
              <a:latin typeface="Times New Roman" panose="02020603050405020304" pitchFamily="18" charset="0"/>
              <a:cs typeface="Times New Roman" panose="02020603050405020304" pitchFamily="18" charset="0"/>
            </a:endParaRPr>
          </a:p>
          <a:p>
            <a:pPr lvl="0" algn="ctr">
              <a:defRPr/>
            </a:pPr>
            <a:r>
              <a:rPr lang="en-US" sz="3600" smtClean="0">
                <a:solidFill>
                  <a:schemeClr val="tx1"/>
                </a:solidFill>
                <a:latin typeface="Times New Roman" panose="02020603050405020304" pitchFamily="18" charset="0"/>
                <a:cs typeface="Times New Roman" panose="02020603050405020304" pitchFamily="18" charset="0"/>
              </a:rPr>
              <a:t>cần </a:t>
            </a:r>
            <a:r>
              <a:rPr lang="en-US" sz="3600">
                <a:solidFill>
                  <a:schemeClr val="tx1"/>
                </a:solidFill>
                <a:latin typeface="Times New Roman" panose="02020603050405020304" pitchFamily="18" charset="0"/>
                <a:cs typeface="Times New Roman" panose="02020603050405020304" pitchFamily="18" charset="0"/>
              </a:rPr>
              <a:t>tập trung vào các khoản chi nào?</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Chi thiết yếu, chi cần thiết nhưng có thể linh hoạt.</a:t>
            </a:r>
          </a:p>
        </p:txBody>
      </p:sp>
      <p:sp>
        <p:nvSpPr>
          <p:cNvPr id="8" name="Rectangle: Diagonal Corners Snipped 7"/>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Chi cần thiết nhưng có thể linh hoạt.</a:t>
            </a:r>
          </a:p>
        </p:txBody>
      </p:sp>
      <p:sp>
        <p:nvSpPr>
          <p:cNvPr id="9" name="Rectangle: Diagonal Corners Snipped 8"/>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Chi thiết yếu, chi cần thiết nhưng có thể linh hoạt, chi phát sinh.</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464556" flipH="1">
            <a:off x="10260407" y="392613"/>
            <a:ext cx="1589852" cy="1174802"/>
          </a:xfrm>
          <a:prstGeom prst="rect">
            <a:avLst/>
          </a:prstGeom>
        </p:spPr>
      </p:pic>
      <p:sp>
        <p:nvSpPr>
          <p:cNvPr id="11" name="Arrow: Pentagon 10"/>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hlinkClick r:id="rId8" action="ppaction://hlinksldjump"/>
              </a:rPr>
              <a:t>TRỞ</a:t>
            </a:r>
            <a:r>
              <a:rPr lang="en-US" sz="2800" b="1">
                <a:solidFill>
                  <a:srgbClr val="7030A0"/>
                </a:solidFill>
                <a:latin typeface="Times New Roman" panose="02020603050405020304" pitchFamily="18" charset="0"/>
                <a:cs typeface="Times New Roman" panose="02020603050405020304" pitchFamily="18" charset="0"/>
              </a:rPr>
              <a:t>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766" y="2358886"/>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3846" y="2315384"/>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271" y="2378974"/>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1134" y="2343820"/>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064353" y="2331787"/>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18" y="2355050"/>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6625" y="2425259"/>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298" y="2359187"/>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1335" y="2412464"/>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p:nvPr/>
        </p:nvGrpSpPr>
        <p:grpSpPr bwMode="auto">
          <a:xfrm>
            <a:off x="10821452" y="2412464"/>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40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50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60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70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80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90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100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10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20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92D05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2.08333E-6 -1.9519E-6 L -0.32331 0.75995 " pathEditMode="relative" rAng="0" ptsTypes="AA">
                                      <p:cBhvr>
                                        <p:cTn id="99" dur="2000" fill="hold"/>
                                        <p:tgtEl>
                                          <p:spTgt spid="10"/>
                                        </p:tgtEl>
                                        <p:attrNameLst>
                                          <p:attrName>ppt_x</p:attrName>
                                          <p:attrName>ppt_y</p:attrName>
                                        </p:attrNameLst>
                                      </p:cBhvr>
                                      <p:rCtr x="-16172" y="37997"/>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9"/>
                                        </p:tgtEl>
                                        <p:attrNameLst>
                                          <p:attrName>fillcolor</p:attrName>
                                        </p:attrNameLst>
                                      </p:cBhvr>
                                      <p:to>
                                        <a:srgbClr val="92D050"/>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p:cNvSpPr/>
          <p:nvPr/>
        </p:nvSpPr>
        <p:spPr>
          <a:xfrm>
            <a:off x="689113" y="2111829"/>
            <a:ext cx="8480645" cy="149935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Sau khi đã lập được kế hoạch cần chi tiêu một cách hợp lí để thực hiện được những mục tiêu đã đề ra.</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44557" y="304800"/>
            <a:ext cx="11502886" cy="124097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panose="02020603050405020304" pitchFamily="18" charset="0"/>
                <a:cs typeface="Times New Roman" panose="02020603050405020304" pitchFamily="18" charset="0"/>
              </a:rPr>
              <a:t>Em tán thành với ý kiến nào dưới đây?</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689113" y="3720034"/>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prstClr val="white"/>
                </a:solidFill>
                <a:latin typeface="Times New Roman" panose="02020603050405020304"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Chỉ </a:t>
            </a:r>
            <a:r>
              <a:rPr lang="en-US" sz="3200">
                <a:latin typeface="Times New Roman" panose="02020603050405020304" pitchFamily="18" charset="0"/>
                <a:cs typeface="Times New Roman" panose="02020603050405020304" pitchFamily="18" charset="0"/>
              </a:rPr>
              <a:t>cần có kế hoạch là chúng ta đã có thể có chi tiêu hợp lí.</a:t>
            </a:r>
          </a:p>
        </p:txBody>
      </p:sp>
      <p:sp>
        <p:nvSpPr>
          <p:cNvPr id="8" name="Rectangle: Diagonal Corners Snipped 7"/>
          <p:cNvSpPr/>
          <p:nvPr/>
        </p:nvSpPr>
        <p:spPr>
          <a:xfrm>
            <a:off x="689113" y="4768378"/>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Không cần kiểm tra hay thực hiện thêm bất cứ điều gì sau khi đã lập được kế hoạch chi tiêu.</a:t>
            </a:r>
          </a:p>
        </p:txBody>
      </p:sp>
      <p:sp>
        <p:nvSpPr>
          <p:cNvPr id="9" name="Rectangle: Diagonal Corners Snipped 8"/>
          <p:cNvSpPr/>
          <p:nvPr/>
        </p:nvSpPr>
        <p:spPr>
          <a:xfrm>
            <a:off x="689113" y="5838493"/>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Kế hoạch chi tiêu là một trong những điều giúp chúng ta có thể xóa đói giảm nghèo.</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084183" y="374164"/>
            <a:ext cx="1564105" cy="1545336"/>
          </a:xfrm>
          <a:prstGeom prst="rect">
            <a:avLst/>
          </a:prstGeom>
        </p:spPr>
      </p:pic>
      <p:sp>
        <p:nvSpPr>
          <p:cNvPr id="11" name="Arrow: Pentagon 10">
            <a:hlinkClick r:id="rId8" action="ppaction://hlinksldjump"/>
          </p:cNvPr>
          <p:cNvSpPr/>
          <p:nvPr/>
        </p:nvSpPr>
        <p:spPr>
          <a:xfrm flipH="1">
            <a:off x="9666086"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16199" y="2481608"/>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279" y="2438106"/>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2704" y="2501696"/>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85567" y="2466542"/>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108786" y="2454509"/>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84751" y="2477772"/>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71058" y="2547981"/>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94731" y="2481909"/>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45768" y="2535186"/>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p:nvPr/>
        </p:nvGrpSpPr>
        <p:grpSpPr bwMode="auto">
          <a:xfrm>
            <a:off x="10865885" y="2535186"/>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40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50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60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70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80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90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100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10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20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92D05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3.95833E-6 3.7037E-7 L -0.16563 0.41991 " pathEditMode="relative" rAng="0" ptsTypes="AA">
                                      <p:cBhvr>
                                        <p:cTn id="99" dur="2000" fill="hold"/>
                                        <p:tgtEl>
                                          <p:spTgt spid="10"/>
                                        </p:tgtEl>
                                        <p:attrNameLst>
                                          <p:attrName>ppt_x</p:attrName>
                                          <p:attrName>ppt_y</p:attrName>
                                        </p:attrNameLst>
                                      </p:cBhvr>
                                      <p:rCtr x="-8281" y="20995"/>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7"/>
                                        </p:tgtEl>
                                        <p:attrNameLst>
                                          <p:attrName>fillcolor</p:attrName>
                                        </p:attrNameLst>
                                      </p:cBhvr>
                                      <p:to>
                                        <a:srgbClr val="92D050"/>
                                      </p:to>
                                    </p:animClr>
                                    <p:set>
                                      <p:cBhvr>
                                        <p:cTn id="103" dur="500" fill="hold"/>
                                        <p:tgtEl>
                                          <p:spTgt spid="7"/>
                                        </p:tgtEl>
                                        <p:attrNameLst>
                                          <p:attrName>fill.type</p:attrName>
                                        </p:attrNameLst>
                                      </p:cBhvr>
                                      <p:to>
                                        <p:strVal val="solid"/>
                                      </p:to>
                                    </p:set>
                                    <p:set>
                                      <p:cBhvr>
                                        <p:cTn id="104" dur="500" fill="hold"/>
                                        <p:tgtEl>
                                          <p:spTgt spid="7"/>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7529"/>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p:cNvSpPr/>
          <p:nvPr/>
        </p:nvSpPr>
        <p:spPr>
          <a:xfrm>
            <a:off x="344556" y="2388666"/>
            <a:ext cx="9807169" cy="128782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Lên danh sách những món đồ mà mình cần mua, thực hiện tiết kiệm mỗi ngày từ số tiền mà mẹ cho để có thể mua được những món đồ mà mình cần.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344556" y="152402"/>
            <a:ext cx="1047689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Times New Roman" panose="02020603050405020304" pitchFamily="18" charset="0"/>
                <a:cs typeface="Times New Roman" panose="02020603050405020304" pitchFamily="18" charset="0"/>
              </a:rPr>
              <a:t>Sắp vào năm học, em cần mua thêm một số đồ dùng học tập nhưng số tiền tiêu vặt mẹ cho hằng ngày không quá nhiều để có thể mua được số đồ dùng mà em mong muốn em phải làm như thế nào?</a:t>
            </a:r>
          </a:p>
        </p:txBody>
      </p:sp>
      <p:sp>
        <p:nvSpPr>
          <p:cNvPr id="7" name="Rectangle: Diagonal Corners Snipped 6"/>
          <p:cNvSpPr/>
          <p:nvPr/>
        </p:nvSpPr>
        <p:spPr>
          <a:xfrm>
            <a:off x="400872" y="3785347"/>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Xin mẹ thêm tiền để mua các đồ dùng mà mình muốn.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p:cNvSpPr/>
          <p:nvPr/>
        </p:nvSpPr>
        <p:spPr>
          <a:xfrm>
            <a:off x="344556" y="4790149"/>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Bỏ bớt các món đồ cần mua để có thể mua được với số tiền tiêu vặt mà mẹ cho.</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Diagonal Corners Snipped 8"/>
          <p:cNvSpPr/>
          <p:nvPr/>
        </p:nvSpPr>
        <p:spPr>
          <a:xfrm>
            <a:off x="344556" y="5839523"/>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Hỏi vay thêm bạn bè để có đủ số tiền cần thiết dùng để mua đồ dùng học tập khi vào trong năm học.</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515" y="177955"/>
            <a:ext cx="1927640" cy="1702748"/>
          </a:xfrm>
          <a:prstGeom prst="rect">
            <a:avLst/>
          </a:prstGeom>
        </p:spPr>
      </p:pic>
      <p:sp>
        <p:nvSpPr>
          <p:cNvPr id="11" name="Arrow: Pentagon 10">
            <a:hlinkClick r:id="rId8" action="ppaction://hlinksldjump"/>
          </p:cNvPr>
          <p:cNvSpPr/>
          <p:nvPr/>
        </p:nvSpPr>
        <p:spPr>
          <a:xfrm flipH="1">
            <a:off x="10251583" y="5759494"/>
            <a:ext cx="1940416"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anose="02020603050405020304"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766" y="2378974"/>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3846" y="2335472"/>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271" y="2399062"/>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1134" y="2363908"/>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064353" y="2351875"/>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18" y="2375138"/>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6625" y="2445347"/>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298" y="2379275"/>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1335" y="2432552"/>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p:nvPr/>
        </p:nvGrpSpPr>
        <p:grpSpPr bwMode="auto">
          <a:xfrm>
            <a:off x="10821452" y="2432552"/>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40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50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60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70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80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90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100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10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20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92D05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4.79167E-6 -1.48148E-6 L -0.078 0.21829 " pathEditMode="relative" rAng="0" ptsTypes="AA">
                                      <p:cBhvr>
                                        <p:cTn id="99" dur="2000" fill="hold"/>
                                        <p:tgtEl>
                                          <p:spTgt spid="10"/>
                                        </p:tgtEl>
                                        <p:attrNameLst>
                                          <p:attrName>ppt_x</p:attrName>
                                          <p:attrName>ppt_y</p:attrName>
                                        </p:attrNameLst>
                                      </p:cBhvr>
                                      <p:rCtr x="-3906" y="10903"/>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5"/>
                                        </p:tgtEl>
                                        <p:attrNameLst>
                                          <p:attrName>fillcolor</p:attrName>
                                        </p:attrNameLst>
                                      </p:cBhvr>
                                      <p:to>
                                        <a:srgbClr val="92D050"/>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p:cNvSpPr/>
          <p:nvPr/>
        </p:nvSpPr>
        <p:spPr>
          <a:xfrm>
            <a:off x="101296" y="2214499"/>
            <a:ext cx="10338068" cy="628321"/>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Ngọc có thể xin thêm mẹ tiền để mua bộ sách yêu thích.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p:cNvSpPr/>
          <p:nvPr/>
        </p:nvSpPr>
        <p:spPr>
          <a:xfrm>
            <a:off x="279244" y="21776"/>
            <a:ext cx="10839450"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smtClean="0">
                <a:solidFill>
                  <a:schemeClr val="tx1"/>
                </a:solidFill>
                <a:latin typeface="Times New Roman" panose="02020603050405020304" pitchFamily="18" charset="0"/>
                <a:cs typeface="Times New Roman" panose="02020603050405020304" pitchFamily="18" charset="0"/>
              </a:rPr>
              <a:t>Ngọc </a:t>
            </a:r>
            <a:r>
              <a:rPr lang="en-US" sz="3200">
                <a:solidFill>
                  <a:schemeClr val="tx1"/>
                </a:solidFill>
                <a:latin typeface="Times New Roman" panose="02020603050405020304" pitchFamily="18" charset="0"/>
                <a:cs typeface="Times New Roman" panose="02020603050405020304" pitchFamily="18" charset="0"/>
              </a:rPr>
              <a:t>muốn mua được bộ sách mới ra của tác giả Antoine de Saint-Exupéry nhưng số tiền mà Ngọc đang có chưa đủ. Theo em, Ngọc có thể thực hiện tiết kiệm chi tiêu như thế nào để đạt được mục tiêu mua bộ sách mới?</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123067" y="2972320"/>
            <a:ext cx="10316298" cy="83768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prstClr val="white"/>
                </a:solidFill>
                <a:latin typeface="Times New Roman" panose="02020603050405020304"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Ngọc có thể kêu gọi bạn bè cùng góp tiền mua chung bộ sách.</a:t>
            </a:r>
          </a:p>
        </p:txBody>
      </p:sp>
      <p:sp>
        <p:nvSpPr>
          <p:cNvPr id="8" name="Rectangle: Diagonal Corners Snipped 7"/>
          <p:cNvSpPr/>
          <p:nvPr/>
        </p:nvSpPr>
        <p:spPr>
          <a:xfrm>
            <a:off x="101296" y="3940633"/>
            <a:ext cx="10316297" cy="137586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Để có được tiền mua bộ sách mới Ngọc có thể tiết kiệm tiền từ các khoản tiền tiêu vặt hằng ngày, kiếm thêm một số tiền từ các kế hoạch nhỏ của bản thân.</a:t>
            </a:r>
          </a:p>
        </p:txBody>
      </p:sp>
      <p:sp>
        <p:nvSpPr>
          <p:cNvPr id="9" name="Rectangle: Diagonal Corners Snipped 8"/>
          <p:cNvSpPr/>
          <p:nvPr/>
        </p:nvSpPr>
        <p:spPr>
          <a:xfrm>
            <a:off x="101296" y="5447119"/>
            <a:ext cx="10316297" cy="143009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Ngọc có thể lên kế hoạch xin người thân thêm tiền để thực hiện kế hoạch mua sách, vì mua sách là một mục tiêu tốt nên chắc chắn người thân sẽ sẵn sàng giúp đỡ Ngọc.</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39364" y="992712"/>
            <a:ext cx="1226306" cy="1174802"/>
          </a:xfrm>
          <a:prstGeom prst="rect">
            <a:avLst/>
          </a:prstGeom>
        </p:spPr>
      </p:pic>
      <p:sp>
        <p:nvSpPr>
          <p:cNvPr id="11" name="Arrow: Pentagon 10">
            <a:hlinkClick r:id="rId8" action="ppaction://hlinksldjump"/>
          </p:cNvPr>
          <p:cNvSpPr/>
          <p:nvPr/>
        </p:nvSpPr>
        <p:spPr>
          <a:xfrm flipH="1">
            <a:off x="10417592" y="5658878"/>
            <a:ext cx="1774406"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7030A0"/>
                </a:solidFill>
                <a:latin typeface="Times New Roman" panose="02020603050405020304"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558" y="2554305"/>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0638" y="2510803"/>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95063" y="2574393"/>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7926" y="2539239"/>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0921145" y="2527206"/>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7110" y="2550469"/>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3417" y="2620678"/>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7090" y="2554606"/>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58127" y="2607883"/>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p:nvPr/>
        </p:nvGrpSpPr>
        <p:grpSpPr bwMode="auto">
          <a:xfrm>
            <a:off x="10678244" y="2607883"/>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40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50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60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70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80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90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100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10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20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92D05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4.16667E-7 -4.07407E-6 L -0.06185 0.41991 " pathEditMode="relative" rAng="0" ptsTypes="AA">
                                      <p:cBhvr>
                                        <p:cTn id="99" dur="2000" fill="hold"/>
                                        <p:tgtEl>
                                          <p:spTgt spid="10"/>
                                        </p:tgtEl>
                                        <p:attrNameLst>
                                          <p:attrName>ppt_x</p:attrName>
                                          <p:attrName>ppt_y</p:attrName>
                                        </p:attrNameLst>
                                      </p:cBhvr>
                                      <p:rCtr x="-3099" y="20995"/>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8"/>
                                        </p:tgtEl>
                                        <p:attrNameLst>
                                          <p:attrName>fillcolor</p:attrName>
                                        </p:attrNameLst>
                                      </p:cBhvr>
                                      <p:to>
                                        <a:srgbClr val="92D050"/>
                                      </p:to>
                                    </p:animClr>
                                    <p:set>
                                      <p:cBhvr>
                                        <p:cTn id="103" dur="500" fill="hold"/>
                                        <p:tgtEl>
                                          <p:spTgt spid="8"/>
                                        </p:tgtEl>
                                        <p:attrNameLst>
                                          <p:attrName>fill.type</p:attrName>
                                        </p:attrNameLst>
                                      </p:cBhvr>
                                      <p:to>
                                        <p:strVal val="solid"/>
                                      </p:to>
                                    </p:set>
                                    <p:set>
                                      <p:cBhvr>
                                        <p:cTn id="104" dur="500" fill="hold"/>
                                        <p:tgtEl>
                                          <p:spTgt spid="8"/>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619860" y="0"/>
            <a:ext cx="104855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eaLnBrk="0" fontAlgn="base" hangingPunct="0">
              <a:lnSpc>
                <a:spcPct val="100000"/>
              </a:lnSpc>
              <a:spcBef>
                <a:spcPct val="0"/>
              </a:spcBef>
              <a:spcAft>
                <a:spcPct val="0"/>
              </a:spcAft>
              <a:buNone/>
              <a:defRPr/>
            </a:pPr>
            <a:r>
              <a:rPr lang="en-US" sz="4000"/>
              <a:t>Em tán thành hay không tán thành với những </a:t>
            </a:r>
            <a:endParaRPr lang="en-US" sz="4000" smtClean="0"/>
          </a:p>
          <a:p>
            <a:pPr lvl="0" algn="ctr" eaLnBrk="0" fontAlgn="base" hangingPunct="0">
              <a:lnSpc>
                <a:spcPct val="100000"/>
              </a:lnSpc>
              <a:spcBef>
                <a:spcPct val="0"/>
              </a:spcBef>
              <a:spcAft>
                <a:spcPct val="0"/>
              </a:spcAft>
              <a:buNone/>
              <a:defRPr/>
            </a:pPr>
            <a:r>
              <a:rPr lang="en-US" sz="4000" smtClean="0"/>
              <a:t>ý </a:t>
            </a:r>
            <a:r>
              <a:rPr lang="en-US" sz="4000"/>
              <a:t>kiến </a:t>
            </a:r>
            <a:r>
              <a:rPr lang="en-US" sz="4000" smtClean="0"/>
              <a:t>nào dưới </a:t>
            </a:r>
            <a:r>
              <a:rPr lang="en-US" sz="4000"/>
              <a:t>đ</a:t>
            </a:r>
            <a:r>
              <a:rPr lang="en-US" sz="4000" smtClean="0"/>
              <a:t>ây</a:t>
            </a:r>
            <a:r>
              <a:rPr lang="en-US" sz="4000"/>
              <a:t>? Vì sao?</a:t>
            </a:r>
            <a:endParaRPr kumimoji="0" lang="en-US" altLang="en-US" sz="4000" b="0" i="0" u="none" strike="noStrike" kern="1200" cap="none" spc="0" normalizeH="0" baseline="0" noProof="0" dirty="0">
              <a:ln>
                <a:noFill/>
              </a:ln>
              <a:solidFill>
                <a:srgbClr val="0070C0"/>
              </a:solidFill>
              <a:effectLst/>
              <a:uLnTx/>
              <a:uFillTx/>
              <a:latin typeface="#9Slide05 Atlantika" pitchFamily="2" charset="0"/>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en-US" sz="32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0" y="1417384"/>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83" y="2710773"/>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90" y="3991724"/>
            <a:ext cx="1686876"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437823" y="1481268"/>
            <a:ext cx="10201275" cy="108835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3200"/>
              <a:t>Lập kế hoạch chi tiêu chủ yếu để thực hiện mục tiêu tiết kiệm.</a:t>
            </a:r>
          </a:p>
        </p:txBody>
      </p:sp>
      <p:sp>
        <p:nvSpPr>
          <p:cNvPr id="20" name="Rounded Rectangle 19"/>
          <p:cNvSpPr/>
          <p:nvPr/>
        </p:nvSpPr>
        <p:spPr>
          <a:xfrm>
            <a:off x="1437822" y="2831932"/>
            <a:ext cx="10201275" cy="10609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Đảm bảo các khoản chi thiết yếu là nội dung quan trọng trong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
        <p:nvSpPr>
          <p:cNvPr id="21" name="Rounded Rectangle 20"/>
          <p:cNvSpPr/>
          <p:nvPr/>
        </p:nvSpPr>
        <p:spPr>
          <a:xfrm>
            <a:off x="1437821" y="4103400"/>
            <a:ext cx="10201275" cy="10398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Chỉ những người có thói quen chi tiêu tùy tiện mới cần lập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06" y="5254918"/>
            <a:ext cx="976539" cy="1203753"/>
          </a:xfrm>
          <a:prstGeom prst="rect">
            <a:avLst/>
          </a:prstGeom>
        </p:spPr>
      </p:pic>
      <p:sp>
        <p:nvSpPr>
          <p:cNvPr id="11" name="Rounded Rectangle 10"/>
          <p:cNvSpPr/>
          <p:nvPr/>
        </p:nvSpPr>
        <p:spPr>
          <a:xfrm>
            <a:off x="1437820" y="5399315"/>
            <a:ext cx="10201275" cy="101581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Chỉ những người có ít tiền mới cần lập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275" y="-20430"/>
            <a:ext cx="6694039"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2346271" y="211352"/>
            <a:ext cx="4527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304799" y="1410505"/>
            <a:ext cx="12127616" cy="4524315"/>
          </a:xfrm>
          <a:prstGeom prst="rect">
            <a:avLst/>
          </a:prstGeom>
          <a:noFill/>
        </p:spPr>
        <p:txBody>
          <a:bodyPr wrap="square">
            <a:spAutoFit/>
          </a:bodyPr>
          <a:lstStyle/>
          <a:p>
            <a:r>
              <a:rPr lang="en-US" sz="3200" b="1" smtClean="0"/>
              <a:t>Bài </a:t>
            </a:r>
            <a:r>
              <a:rPr lang="en-US" sz="3200" b="1"/>
              <a:t>tập 2:</a:t>
            </a:r>
            <a:r>
              <a:rPr lang="en-US" sz="3200"/>
              <a:t> Thói quen chi tiêu dưới đây hợp lí hay chưa hợp lí? Vì sao?</a:t>
            </a:r>
          </a:p>
          <a:p>
            <a:r>
              <a:rPr lang="en-US" sz="3200"/>
              <a:t>a) Xác định thứ tự ưu tiên những thứ cần mua trước khi đi mua sắm.</a:t>
            </a:r>
          </a:p>
          <a:p>
            <a:r>
              <a:rPr lang="en-US" sz="3200"/>
              <a:t>b) Xác định giá tiền những thứ cần mua.</a:t>
            </a:r>
          </a:p>
          <a:p>
            <a:r>
              <a:rPr lang="en-US" sz="3200"/>
              <a:t>c) Liệt kê những thứ cần mua trước khi đi mua sắm.</a:t>
            </a:r>
          </a:p>
          <a:p>
            <a:r>
              <a:rPr lang="en-US" sz="3200"/>
              <a:t>d) Khảo giá những loại đồ muốn mua ở vài nơi để lựa chọn nơi nào có đồ cùng chất lượng nhưng giá rẻ hơn thì mua.</a:t>
            </a:r>
          </a:p>
          <a:p>
            <a:r>
              <a:rPr lang="en-US" sz="3200"/>
              <a:t>e) Chỉ chi tiêu cho những việc thật sự cần thiết.</a:t>
            </a:r>
          </a:p>
          <a:p>
            <a:r>
              <a:rPr lang="en-US" sz="3200"/>
              <a:t>g) Chỉ chọn những đồ đắt tiền để mua.</a:t>
            </a:r>
          </a:p>
          <a:p>
            <a:r>
              <a:rPr lang="en-US" sz="3200"/>
              <a:t>h) Chỉ chọn mua những đồ có giá rẻ nhất.</a:t>
            </a:r>
          </a:p>
        </p:txBody>
      </p:sp>
      <p:pic>
        <p:nvPicPr>
          <p:cNvPr id="2"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5112" y="4354715"/>
            <a:ext cx="1909174" cy="269445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948" y="1813935"/>
            <a:ext cx="968738" cy="12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p:cNvSpPr txBox="1">
            <a:spLocks noChangeArrowheads="1"/>
          </p:cNvSpPr>
          <p:nvPr/>
        </p:nvSpPr>
        <p:spPr bwMode="auto">
          <a:xfrm>
            <a:off x="3763131" y="2841258"/>
            <a:ext cx="525450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ts val="0"/>
              </a:spcAft>
              <a:buClrTx/>
              <a:buSzTx/>
              <a:buFontTx/>
              <a:buNone/>
              <a:defRPr/>
            </a:pPr>
            <a:r>
              <a:rPr kumimoji="0" lang="en-US" sz="3200" i="0" u="sng"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i="0" u="sng" strike="noStrike" kern="1200" cap="none" spc="0" normalizeH="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 tập 3:</a:t>
            </a:r>
          </a:p>
          <a:p>
            <a:pPr marL="742950" marR="0" lvl="1" indent="-285750" algn="l" defTabSz="914400" rtl="0" eaLnBrk="0" fontAlgn="auto" latinLnBrk="0" hangingPunct="0">
              <a:lnSpc>
                <a:spcPct val="100000"/>
              </a:lnSpc>
              <a:spcBef>
                <a:spcPts val="0"/>
              </a:spcBef>
              <a:spcAft>
                <a:spcPts val="0"/>
              </a:spcAft>
              <a:buClrTx/>
              <a:buSzTx/>
              <a:buFontTx/>
              <a:buNone/>
              <a:defRPr/>
            </a:pPr>
            <a:r>
              <a:rPr kumimoji="0" lang="vi-VN"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1</a:t>
            </a:r>
            <a:r>
              <a:rPr kumimoji="0" lang="vi-VN"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vi-VN"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Tình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huống a</a:t>
            </a:r>
          </a:p>
          <a:p>
            <a:pPr marL="742950" marR="0" lvl="1" indent="-285750" algn="l" defTabSz="914400" rtl="0" eaLnBrk="0" fontAlgn="auto" latinLnBrk="0" hangingPunct="0">
              <a:lnSpc>
                <a:spcPct val="100000"/>
              </a:lnSpc>
              <a:spcBef>
                <a:spcPts val="0"/>
              </a:spcBef>
              <a:spcAft>
                <a:spcPts val="0"/>
              </a:spcAft>
              <a:buClrTx/>
              <a:buSzTx/>
              <a:buFontTx/>
              <a:buNone/>
              <a:defRPr/>
            </a:pPr>
            <a:r>
              <a:rPr lang="vi-VN" sz="3200" b="0" dirty="0">
                <a:solidFill>
                  <a:srgbClr val="FF0000"/>
                </a:solidFill>
                <a:latin typeface="#9Slide05 Brannboll Ny" panose="02000000000000000000" pitchFamily="2" charset="0"/>
                <a:cs typeface="Times New Roman" panose="02020603050405020304" pitchFamily="18" charset="0"/>
              </a:rPr>
              <a:t>Nhóm 2: Tình huống b</a:t>
            </a:r>
          </a:p>
          <a:p>
            <a:pPr marL="342900" marR="0" lvl="0" indent="-342900" algn="just" defTabSz="914400" rtl="0" eaLnBrk="0" fontAlgn="auto" latinLnBrk="0" hangingPunct="0">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pic>
        <p:nvPicPr>
          <p:cNvPr id="10" name="Picture 9" descr="22858PICdbgea5Gz679dY_PIC201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8146" y="3111552"/>
            <a:ext cx="2242254" cy="37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76025" y="4672969"/>
            <a:ext cx="2113618" cy="2272116"/>
          </a:xfrm>
          <a:prstGeom prst="rect">
            <a:avLst/>
          </a:prstGeom>
        </p:spPr>
      </p:pic>
      <p:grpSp>
        <p:nvGrpSpPr>
          <p:cNvPr id="14" name="组合 135"/>
          <p:cNvGrpSpPr/>
          <p:nvPr/>
        </p:nvGrpSpPr>
        <p:grpSpPr>
          <a:xfrm>
            <a:off x="2269961" y="2066831"/>
            <a:ext cx="8000563" cy="3789686"/>
            <a:chOff x="3246438" y="1047943"/>
            <a:chExt cx="5711825" cy="4698808"/>
          </a:xfrm>
          <a:solidFill>
            <a:schemeClr val="tx1"/>
          </a:solidFill>
        </p:grpSpPr>
        <p:sp>
          <p:nvSpPr>
            <p:cNvPr id="16"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p:cNvGrpSpPr/>
            <p:nvPr/>
          </p:nvGrpSpPr>
          <p:grpSpPr>
            <a:xfrm>
              <a:off x="3517901" y="1225551"/>
              <a:ext cx="5260975" cy="4090987"/>
              <a:chOff x="3517901" y="1225551"/>
              <a:chExt cx="5260975" cy="4090987"/>
            </a:xfrm>
            <a:grpFill/>
          </p:grpSpPr>
          <p:sp>
            <p:nvSpPr>
              <p:cNvPr id="24"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p:cNvSpPr/>
          <p:nvPr/>
        </p:nvSpPr>
        <p:spPr>
          <a:xfrm>
            <a:off x="587014" y="406407"/>
            <a:ext cx="5533135" cy="1074604"/>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ctr" defTabSz="914400" rtl="0" eaLnBrk="1" fontAlgn="auto" latinLnBrk="0" hangingPunct="1">
              <a:lnSpc>
                <a:spcPct val="130000"/>
              </a:lnSpc>
              <a:spcBef>
                <a:spcPts val="0"/>
              </a:spcBef>
              <a:spcAft>
                <a:spcPts val="200"/>
              </a:spcAft>
              <a:buClrTx/>
              <a:buSzTx/>
              <a:buFontTx/>
              <a:buNone/>
              <a:defRPr/>
            </a:pPr>
            <a:r>
              <a:rPr kumimoji="0" lang="en-US" sz="3200" b="1" i="0" u="none" strike="noStrike" kern="0" cap="none" spc="0" normalizeH="0" noProof="0" dirty="0" smtClean="0">
                <a:ln>
                  <a:noFill/>
                </a:ln>
                <a:solidFill>
                  <a:srgbClr val="0070C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XỬ LÍ TÌNH HUỐNG</a:t>
            </a: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7999"/>
          </a:xfrm>
          <a:prstGeom prst="rect">
            <a:avLst/>
          </a:prstGeom>
        </p:spPr>
      </p:pic>
      <p:grpSp>
        <p:nvGrpSpPr>
          <p:cNvPr id="5" name="Group 4"/>
          <p:cNvGrpSpPr/>
          <p:nvPr/>
        </p:nvGrpSpPr>
        <p:grpSpPr>
          <a:xfrm>
            <a:off x="70694" y="262521"/>
            <a:ext cx="8182303" cy="6922049"/>
            <a:chOff x="101023" y="-521812"/>
            <a:chExt cx="7805125" cy="7602242"/>
          </a:xfrm>
        </p:grpSpPr>
        <p:pic>
          <p:nvPicPr>
            <p:cNvPr id="6" name="Google Shape;154;p8"/>
            <p:cNvPicPr preferRelativeResize="0"/>
            <p:nvPr/>
          </p:nvPicPr>
          <p:blipFill rotWithShape="1">
            <a:blip r:embed="rId3"/>
            <a:srcRect l="16992" t="-937" r="50159" b="17086"/>
            <a:stretch>
              <a:fillRect/>
            </a:stretch>
          </p:blipFill>
          <p:spPr>
            <a:xfrm>
              <a:off x="101023" y="-521812"/>
              <a:ext cx="7805125" cy="6999520"/>
            </a:xfrm>
            <a:prstGeom prst="rect">
              <a:avLst/>
            </a:prstGeom>
            <a:noFill/>
            <a:ln>
              <a:noFill/>
            </a:ln>
          </p:spPr>
        </p:pic>
        <p:pic>
          <p:nvPicPr>
            <p:cNvPr id="7" name="Google Shape;155;p8"/>
            <p:cNvPicPr preferRelativeResize="0"/>
            <p:nvPr/>
          </p:nvPicPr>
          <p:blipFill rotWithShape="1">
            <a:blip r:embed="rId4" cstate="print"/>
            <a:srcRect/>
            <a:stretch>
              <a:fillRect/>
            </a:stretch>
          </p:blipFill>
          <p:spPr>
            <a:xfrm>
              <a:off x="3068240" y="4750073"/>
              <a:ext cx="2072846" cy="2330357"/>
            </a:xfrm>
            <a:prstGeom prst="rect">
              <a:avLst/>
            </a:prstGeom>
            <a:noFill/>
            <a:ln>
              <a:noFill/>
            </a:ln>
          </p:spPr>
        </p:pic>
      </p:grpSp>
      <p:pic>
        <p:nvPicPr>
          <p:cNvPr id="9" name="Shape 95"/>
          <p:cNvPicPr/>
          <p:nvPr/>
        </p:nvPicPr>
        <p:blipFill>
          <a:blip r:embed="rId5"/>
          <a:stretch>
            <a:fillRect/>
          </a:stretch>
        </p:blipFill>
        <p:spPr>
          <a:xfrm>
            <a:off x="8011886" y="2046514"/>
            <a:ext cx="4271553" cy="4302238"/>
          </a:xfrm>
          <a:prstGeom prst="rect">
            <a:avLst/>
          </a:prstGeom>
        </p:spPr>
      </p:pic>
      <p:sp>
        <p:nvSpPr>
          <p:cNvPr id="11" name="Rectangle: Rounded Corners 1"/>
          <p:cNvSpPr/>
          <p:nvPr/>
        </p:nvSpPr>
        <p:spPr>
          <a:xfrm>
            <a:off x="5781213" y="101600"/>
            <a:ext cx="2593530" cy="79828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defRPr/>
            </a:pPr>
            <a:r>
              <a:rPr kumimoji="0" lang="en-US" sz="3200" b="1" i="0" u="none" strike="noStrike" kern="1200" cap="none" spc="0" normalizeH="0" baseline="0" noProof="0" dirty="0" err="1"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tập</a:t>
            </a:r>
            <a:r>
              <a:rPr kumimoji="0" lang="en-US" sz="3200" b="1" i="0" u="none" strike="noStrike" kern="1200" cap="none" spc="0" normalizeH="0" noProof="0" dirty="0"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5:</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p:txBody>
      </p:sp>
      <p:sp>
        <p:nvSpPr>
          <p:cNvPr id="3" name="TextBox 2"/>
          <p:cNvSpPr txBox="1"/>
          <p:nvPr/>
        </p:nvSpPr>
        <p:spPr>
          <a:xfrm>
            <a:off x="783770" y="2133614"/>
            <a:ext cx="6553199" cy="3170099"/>
          </a:xfrm>
          <a:prstGeom prst="rect">
            <a:avLst/>
          </a:prstGeom>
          <a:noFill/>
        </p:spPr>
        <p:txBody>
          <a:bodyPr wrap="square" rtlCol="0">
            <a:spAutoFit/>
          </a:bodyPr>
          <a:lstStyle/>
          <a:p>
            <a:pPr algn="just"/>
            <a:r>
              <a:rPr lang="en-US" sz="4000" smtClean="0">
                <a:latin typeface="Arial" panose="020B0604020202020204" pitchFamily="34" charset="0"/>
                <a:cs typeface="Arial" panose="020B0604020202020204" pitchFamily="34" charset="0"/>
              </a:rPr>
              <a:t>      Em hãy kể những thói quen chi tiêu của mình  và cho biết thói quen chi tiêu nào chưa hợp lí. </a:t>
            </a:r>
          </a:p>
          <a:p>
            <a:pPr algn="just"/>
            <a:r>
              <a:rPr lang="en-US" sz="4000" smtClean="0">
                <a:latin typeface="Arial" panose="020B0604020202020204" pitchFamily="34" charset="0"/>
                <a:cs typeface="Arial" panose="020B0604020202020204" pitchFamily="34" charset="0"/>
              </a:rPr>
              <a:t>      Giải thích vì sao?</a:t>
            </a:r>
            <a:endParaRPr lang="en-US" sz="4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itle 1"/>
          <p:cNvSpPr txBox="1"/>
          <p:nvPr>
            <p:custDataLst>
              <p:tags r:id="rId1"/>
            </p:custDataLst>
          </p:nvPr>
        </p:nvSpPr>
        <p:spPr>
          <a:xfrm>
            <a:off x="0" y="0"/>
            <a:ext cx="8658970" cy="914399"/>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92500"/>
          </a:bodyPr>
          <a:lstStyle/>
          <a:p>
            <a:pPr algn="ctr">
              <a:spcBef>
                <a:spcPct val="0"/>
              </a:spcBef>
              <a:defRPr/>
            </a:pPr>
            <a:r>
              <a:rPr lang="en-US" altLang="en-US" sz="4000" b="1" dirty="0">
                <a:solidFill>
                  <a:srgbClr val="FFFFFF"/>
                </a:solidFill>
                <a:latin typeface="SVN-Vanilla Daisy Pro" panose="00000500000000000000" pitchFamily="2" charset="0"/>
              </a:rPr>
              <a:t>TRÒ CHƠI</a:t>
            </a:r>
            <a:r>
              <a:rPr lang="en-US" altLang="en-US" sz="4000" b="1" dirty="0" smtClean="0">
                <a:solidFill>
                  <a:srgbClr val="FFFFFF"/>
                </a:solidFill>
                <a:latin typeface="SVN-Vanilla Daisy Pro" panose="00000500000000000000" pitchFamily="2" charset="0"/>
              </a:rPr>
              <a:t>: GIẢI BÀI TOÁN THU CHI</a:t>
            </a:r>
            <a:endParaRPr lang="en-US" sz="4000" b="1" kern="0" dirty="0">
              <a:solidFill>
                <a:srgbClr val="FFFFFF"/>
              </a:solidFill>
              <a:latin typeface="SVN-Vanilla Daisy Pro" panose="00000500000000000000" pitchFamily="2" charset="0"/>
            </a:endParaRPr>
          </a:p>
        </p:txBody>
      </p:sp>
      <p:sp>
        <p:nvSpPr>
          <p:cNvPr id="10" name="Rectangle 9"/>
          <p:cNvSpPr/>
          <p:nvPr/>
        </p:nvSpPr>
        <p:spPr>
          <a:xfrm>
            <a:off x="677093" y="1713810"/>
            <a:ext cx="10881361" cy="2800767"/>
          </a:xfrm>
          <a:prstGeom prst="rect">
            <a:avLst/>
          </a:prstGeom>
        </p:spPr>
        <p:txBody>
          <a:bodyPr wrap="square">
            <a:spAutoFit/>
          </a:bodyPr>
          <a:lstStyle/>
          <a:p>
            <a:pPr algn="just"/>
            <a:r>
              <a:rPr lang="en-US" sz="4400" i="1" smtClean="0"/>
              <a:t>       Giả </a:t>
            </a:r>
            <a:r>
              <a:rPr lang="en-US" sz="4400" i="1"/>
              <a:t>sử mẹ đưa cho em 150.000 đồng để mua thức ăn cho cả nhà dùng trong một ngày. Em hãy nêu phương án thực hiện nhiệm vụ này và giải thích vì sao em chọn như vậy ?</a:t>
            </a:r>
            <a:endParaRPr lang="en-US" sz="4400"/>
          </a:p>
        </p:txBody>
      </p:sp>
      <p:pic>
        <p:nvPicPr>
          <p:cNvPr id="7" name="图片 66"/>
          <p:cNvPicPr>
            <a:picLocks noChangeAspect="1"/>
          </p:cNvPicPr>
          <p:nvPr/>
        </p:nvPicPr>
        <p:blipFill rotWithShape="1">
          <a:blip r:embed="rId3" cstate="print">
            <a:extLst>
              <a:ext uri="{28A0092B-C50C-407E-A947-70E740481C1C}">
                <a14:useLocalDpi xmlns:a14="http://schemas.microsoft.com/office/drawing/2010/main" val="0"/>
              </a:ext>
            </a:extLst>
          </a:blip>
          <a:srcRect l="2257"/>
          <a:stretch>
            <a:fillRect/>
          </a:stretch>
        </p:blipFill>
        <p:spPr>
          <a:xfrm>
            <a:off x="9076249" y="4122692"/>
            <a:ext cx="2702312" cy="2619574"/>
          </a:xfrm>
          <a:prstGeom prst="rect">
            <a:avLst/>
          </a:prstGeom>
        </p:spPr>
      </p:pic>
      <p:pic>
        <p:nvPicPr>
          <p:cNvPr id="8" name="Picture 7"/>
          <p:cNvPicPr>
            <a:picLocks noChangeAspect="1"/>
          </p:cNvPicPr>
          <p:nvPr/>
        </p:nvPicPr>
        <p:blipFill>
          <a:blip r:embed="rId4"/>
          <a:stretch>
            <a:fillRect/>
          </a:stretch>
        </p:blipFill>
        <p:spPr>
          <a:xfrm>
            <a:off x="511727" y="4565729"/>
            <a:ext cx="2144387" cy="214438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b="1" smtClean="0">
                <a:solidFill>
                  <a:prstClr val="black"/>
                </a:solidFill>
                <a:effectLst>
                  <a:glow rad="101600">
                    <a:srgbClr val="E6B91E">
                      <a:satMod val="175000"/>
                      <a:alpha val="40000"/>
                    </a:srgbClr>
                  </a:glow>
                </a:effectLst>
                <a:latin typeface="SVN-Vanilla Daisy Pro" panose="00000500000000000000" pitchFamily="2" charset="0"/>
                <a:ea typeface="Microsoft YaHei" panose="020B0503020204020204" pitchFamily="34" charset="-122"/>
                <a:cs typeface="Times New Roman" panose="02020603050405020304" pitchFamily="18" charset="0"/>
              </a:rPr>
              <a:t>IV</a:t>
            </a: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 VẬN</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 DỤNG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endParaRPr>
          </a:p>
        </p:txBody>
      </p:sp>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6260037" y="-853025"/>
            <a:ext cx="2319308" cy="5687700"/>
          </a:xfrm>
          <a:prstGeom prst="rect">
            <a:avLst/>
          </a:prstGeom>
        </p:spPr>
      </p:pic>
      <p:sp>
        <p:nvSpPr>
          <p:cNvPr id="11" name="Rectangle 10"/>
          <p:cNvSpPr>
            <a:spLocks noChangeArrowheads="1"/>
          </p:cNvSpPr>
          <p:nvPr/>
        </p:nvSpPr>
        <p:spPr bwMode="auto">
          <a:xfrm>
            <a:off x="1416543" y="1719319"/>
            <a:ext cx="292360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lvl="0" algn="ctr" eaLnBrk="0" fontAlgn="base" hangingPunct="0">
              <a:spcBef>
                <a:spcPct val="0"/>
              </a:spcBef>
              <a:spcAft>
                <a:spcPct val="0"/>
              </a:spcAft>
              <a:defRPr/>
            </a:pPr>
            <a:r>
              <a:rPr lang="en-US" altLang="en-US" sz="4800" b="1">
                <a:solidFill>
                  <a:srgbClr val="0000FF"/>
                </a:solidFill>
                <a:latin typeface="#9Slide05 Fourth" panose="00000500000000000000" pitchFamily="2" charset="0"/>
                <a:ea typeface="Helvetica Neue"/>
                <a:cs typeface="Helvetica Neue"/>
              </a:rPr>
              <a:t>Bài 8:</a:t>
            </a:r>
            <a:r>
              <a:rPr lang="en-US" altLang="en-US" sz="4800" b="1">
                <a:solidFill>
                  <a:srgbClr val="FF0000"/>
                </a:solidFill>
                <a:latin typeface="#9Slide05 Fourth" panose="00000500000000000000" pitchFamily="2" charset="0"/>
                <a:ea typeface="Helvetica Neue"/>
                <a:cs typeface="Helvetica Neue"/>
              </a:rPr>
              <a:t> </a:t>
            </a:r>
          </a:p>
          <a:p>
            <a:pPr lvl="0" algn="ctr" eaLnBrk="0" fontAlgn="base" hangingPunct="0">
              <a:spcBef>
                <a:spcPct val="0"/>
              </a:spcBef>
              <a:spcAft>
                <a:spcPct val="0"/>
              </a:spcAft>
              <a:defRPr/>
            </a:pPr>
            <a:r>
              <a:rPr lang="en-US" altLang="en-US" sz="4400" b="1">
                <a:solidFill>
                  <a:srgbClr val="FF0000"/>
                </a:solidFill>
                <a:latin typeface="#9Slide05 Fourth" panose="00000500000000000000" pitchFamily="2" charset="0"/>
                <a:ea typeface="Helvetica Neue"/>
                <a:cs typeface="Helvetica Neue"/>
              </a:rPr>
              <a:t>Lập kế hoạch chi tiêu</a:t>
            </a:r>
            <a:endParaRPr lang="en-SG" altLang="en-US" sz="4400" b="1" dirty="0">
              <a:solidFill>
                <a:srgbClr val="0000FF"/>
              </a:solidFill>
              <a:latin typeface="#9Slide05 Fourth" panose="00000500000000000000" pitchFamily="2"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p:cNvPicPr>
            <a:picLocks noChangeAspect="1"/>
          </p:cNvPicPr>
          <p:nvPr/>
        </p:nvPicPr>
        <p:blipFill>
          <a:blip r:embed="rId2"/>
          <a:stretch>
            <a:fillRect/>
          </a:stretch>
        </p:blipFill>
        <p:spPr>
          <a:xfrm>
            <a:off x="10276" y="14213"/>
            <a:ext cx="12192000" cy="6857999"/>
          </a:xfrm>
          <a:prstGeom prst="rect">
            <a:avLst/>
          </a:prstGeom>
        </p:spPr>
      </p:pic>
      <p:pic>
        <p:nvPicPr>
          <p:cNvPr id="2"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0" y="3960282"/>
            <a:ext cx="2324754" cy="3124661"/>
          </a:xfrm>
          <a:prstGeom prst="rect">
            <a:avLst/>
          </a:prstGeom>
        </p:spPr>
      </p:pic>
      <p:pic>
        <p:nvPicPr>
          <p:cNvPr id="3"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4" y="5381279"/>
            <a:ext cx="2687307" cy="1603067"/>
          </a:xfrm>
          <a:prstGeom prst="rect">
            <a:avLst/>
          </a:prstGeom>
        </p:spPr>
      </p:pic>
      <p:pic>
        <p:nvPicPr>
          <p:cNvPr id="5"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1285" y="1520119"/>
            <a:ext cx="979749" cy="1249856"/>
          </a:xfrm>
          <a:prstGeom prst="rect">
            <a:avLst/>
          </a:prstGeom>
        </p:spPr>
      </p:pic>
      <p:grpSp>
        <p:nvGrpSpPr>
          <p:cNvPr id="6" name="组合 2"/>
          <p:cNvGrpSpPr/>
          <p:nvPr/>
        </p:nvGrpSpPr>
        <p:grpSpPr>
          <a:xfrm>
            <a:off x="-80099" y="507602"/>
            <a:ext cx="6926961" cy="4047990"/>
            <a:chOff x="1949253" y="1627716"/>
            <a:chExt cx="3271491" cy="2309600"/>
          </a:xfrm>
        </p:grpSpPr>
        <p:grpSp>
          <p:nvGrpSpPr>
            <p:cNvPr id="7" name="组合 135"/>
            <p:cNvGrpSpPr/>
            <p:nvPr/>
          </p:nvGrpSpPr>
          <p:grpSpPr>
            <a:xfrm>
              <a:off x="1949253" y="1627716"/>
              <a:ext cx="3271491" cy="2309600"/>
              <a:chOff x="3246438" y="1068388"/>
              <a:chExt cx="5711825" cy="4678363"/>
            </a:xfrm>
            <a:solidFill>
              <a:schemeClr val="tx1"/>
            </a:solidFill>
          </p:grpSpPr>
          <p:sp>
            <p:nvSpPr>
              <p:cNvPr id="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p:cNvGrpSpPr/>
              <p:nvPr/>
            </p:nvGrpSpPr>
            <p:grpSpPr>
              <a:xfrm>
                <a:off x="3517901" y="1225551"/>
                <a:ext cx="5260975" cy="4090987"/>
                <a:chOff x="3517901" y="1225551"/>
                <a:chExt cx="5260975" cy="4090987"/>
              </a:xfrm>
              <a:grpFill/>
            </p:grpSpPr>
            <p:sp>
              <p:nvSpPr>
                <p:cNvPr id="1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p:cNvSpPr txBox="1">
              <a:spLocks noChangeArrowheads="1"/>
            </p:cNvSpPr>
            <p:nvPr/>
          </p:nvSpPr>
          <p:spPr bwMode="auto">
            <a:xfrm>
              <a:off x="2088382" y="2140431"/>
              <a:ext cx="2894943" cy="287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endParaRPr kumimoji="0" lang="en-US" sz="2000" b="1" i="0" u="none" strike="noStrike" kern="1200" cap="none" spc="0" normalizeH="0" baseline="0" noProof="0" dirty="0">
                <a:ln>
                  <a:noFill/>
                </a:ln>
                <a:solidFill>
                  <a:srgbClr val="000000"/>
                </a:solidFill>
                <a:effectLst/>
                <a:uLnTx/>
                <a:uFillTx/>
                <a:latin typeface="+mj-lt"/>
                <a:ea typeface="SimSun" panose="02010600030101010101" pitchFamily="2" charset="-122"/>
                <a:cs typeface="Times New Roman" panose="02020603050405020304" pitchFamily="18" charset="0"/>
              </a:endParaRPr>
            </a:p>
          </p:txBody>
        </p:sp>
      </p:grpSp>
      <p:grpSp>
        <p:nvGrpSpPr>
          <p:cNvPr id="99" name="组合 225"/>
          <p:cNvGrpSpPr/>
          <p:nvPr/>
        </p:nvGrpSpPr>
        <p:grpSpPr>
          <a:xfrm flipH="1">
            <a:off x="5670739" y="2481890"/>
            <a:ext cx="6570616" cy="4223808"/>
            <a:chOff x="3246438" y="1068388"/>
            <a:chExt cx="5711825" cy="4678363"/>
          </a:xfrm>
          <a:solidFill>
            <a:schemeClr val="tx1"/>
          </a:solidFill>
        </p:grpSpPr>
        <p:sp>
          <p:nvSpPr>
            <p:cNvPr id="101"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p:cNvGrpSpPr/>
            <p:nvPr/>
          </p:nvGrpSpPr>
          <p:grpSpPr>
            <a:xfrm>
              <a:off x="3517901" y="1225551"/>
              <a:ext cx="5260975" cy="4090987"/>
              <a:chOff x="3517901" y="1225551"/>
              <a:chExt cx="5260975" cy="4090987"/>
            </a:xfrm>
            <a:grpFill/>
          </p:grpSpPr>
          <p:sp>
            <p:nvSpPr>
              <p:cNvPr id="109"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grpSp>
        <p:nvGrpSpPr>
          <p:cNvPr id="190" name="组合 452"/>
          <p:cNvGrpSpPr/>
          <p:nvPr/>
        </p:nvGrpSpPr>
        <p:grpSpPr>
          <a:xfrm>
            <a:off x="69495" y="64240"/>
            <a:ext cx="869766" cy="1203995"/>
            <a:chOff x="4427538" y="954088"/>
            <a:chExt cx="3333750" cy="3729038"/>
          </a:xfrm>
        </p:grpSpPr>
        <p:sp>
          <p:nvSpPr>
            <p:cNvPr id="191" name="Freeform 5"/>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p:cNvSpPr txBox="1"/>
          <p:nvPr/>
        </p:nvSpPr>
        <p:spPr>
          <a:xfrm>
            <a:off x="4990809" y="203655"/>
            <a:ext cx="4560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300" normalizeH="0" baseline="0" noProof="0" dirty="0">
                <a:ln>
                  <a:noFill/>
                </a:ln>
                <a:solidFill>
                  <a:srgbClr val="FF0000"/>
                </a:solidFill>
                <a:effectLst/>
                <a:uLnTx/>
                <a:uFillTx/>
                <a:latin typeface="Times New Roman" panose="02020603050405020304" pitchFamily="18" charset="0"/>
                <a:ea typeface="【苹果】迟暮朝朝醉晚灯" panose="02000500000000000000"/>
                <a:cs typeface="Times New Roman" panose="02020603050405020304" pitchFamily="18" charset="0"/>
                <a:sym typeface="+mn-lt"/>
              </a:rPr>
              <a:t>HOẠT ĐỘNG DỰ ÁN</a:t>
            </a:r>
            <a:endParaRPr kumimoji="0" lang="en-US" sz="4000" b="1" i="0" u="none" strike="noStrike" kern="1200" cap="none" spc="0" normalizeH="0" baseline="0" noProof="0" dirty="0">
              <a:ln>
                <a:noFill/>
              </a:ln>
              <a:solidFill>
                <a:srgbClr val="000000"/>
              </a:solidFill>
              <a:effectLst/>
              <a:uLnTx/>
              <a:uFillTx/>
              <a:latin typeface="Calibri" panose="020F0502020204030204"/>
            </a:endParaRPr>
          </a:p>
        </p:txBody>
      </p:sp>
      <p:sp>
        <p:nvSpPr>
          <p:cNvPr id="237" name="Rectangle 236"/>
          <p:cNvSpPr/>
          <p:nvPr/>
        </p:nvSpPr>
        <p:spPr>
          <a:xfrm>
            <a:off x="604129" y="1713415"/>
            <a:ext cx="5080606" cy="1384995"/>
          </a:xfrm>
          <a:prstGeom prst="rect">
            <a:avLst/>
          </a:prstGeom>
        </p:spPr>
        <p:txBody>
          <a:bodyPr wrap="square">
            <a:spAutoFit/>
          </a:bodyPr>
          <a:lstStyle/>
          <a:p>
            <a:pPr algn="just"/>
            <a:r>
              <a:rPr lang="en-US" sz="2800" b="1"/>
              <a:t>Nhóm 1,2: </a:t>
            </a:r>
            <a:r>
              <a:rPr lang="en-US" sz="2800"/>
              <a:t>Em hãy </a:t>
            </a:r>
            <a:r>
              <a:rPr lang="en-US" sz="2800" smtClean="0"/>
              <a:t>lập và thực hiện kế hoạch để khắc phục thói quen chi tiêu chưa hợp lí.</a:t>
            </a:r>
            <a:endParaRPr lang="en-US" sz="2800"/>
          </a:p>
        </p:txBody>
      </p:sp>
      <p:sp>
        <p:nvSpPr>
          <p:cNvPr id="238" name="Rectangle 237"/>
          <p:cNvSpPr/>
          <p:nvPr/>
        </p:nvSpPr>
        <p:spPr>
          <a:xfrm>
            <a:off x="6645922" y="3719759"/>
            <a:ext cx="4979554" cy="1384995"/>
          </a:xfrm>
          <a:prstGeom prst="rect">
            <a:avLst/>
          </a:prstGeom>
        </p:spPr>
        <p:txBody>
          <a:bodyPr wrap="square">
            <a:spAutoFit/>
          </a:bodyPr>
          <a:lstStyle/>
          <a:p>
            <a:pPr algn="just"/>
            <a:r>
              <a:rPr lang="en-US" sz="2800" b="1"/>
              <a:t>Nhóm 3,4: </a:t>
            </a:r>
            <a:r>
              <a:rPr lang="en-US" sz="2800"/>
              <a:t>Em hãy </a:t>
            </a:r>
            <a:r>
              <a:rPr lang="en-US" sz="2800" smtClean="0"/>
              <a:t>viết bài chia sẻ về một thói quen chi tiêu hợp lí mà em tâm đắc.</a:t>
            </a:r>
            <a:endParaRPr lang="en-US" sz="28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1+#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randombar(horizontal)">
                                      <p:cBhvr>
                                        <p:cTn id="25"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pic>
        <p:nvPicPr>
          <p:cNvPr id="5" name="PA_图片 4"/>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25862" y="0"/>
            <a:ext cx="7968435" cy="6632621"/>
          </a:xfrm>
          <a:prstGeom prst="rect">
            <a:avLst/>
          </a:prstGeom>
        </p:spPr>
      </p:pic>
      <p:pic>
        <p:nvPicPr>
          <p:cNvPr id="4" name="Picture 3"/>
          <p:cNvPicPr>
            <a:picLocks noChangeAspect="1"/>
          </p:cNvPicPr>
          <p:nvPr/>
        </p:nvPicPr>
        <p:blipFill>
          <a:blip r:embed="rId6"/>
          <a:stretch>
            <a:fillRect/>
          </a:stretch>
        </p:blipFill>
        <p:spPr>
          <a:xfrm>
            <a:off x="8458299" y="4330621"/>
            <a:ext cx="2617531" cy="2617531"/>
          </a:xfrm>
          <a:prstGeom prst="rect">
            <a:avLst/>
          </a:prstGeom>
        </p:spPr>
      </p:pic>
      <p:sp>
        <p:nvSpPr>
          <p:cNvPr id="6" name="TextBox 5"/>
          <p:cNvSpPr txBox="1"/>
          <p:nvPr/>
        </p:nvSpPr>
        <p:spPr>
          <a:xfrm>
            <a:off x="3046255" y="2341194"/>
            <a:ext cx="4736523" cy="480901"/>
          </a:xfrm>
          <a:prstGeom prst="rect">
            <a:avLst/>
          </a:prstGeom>
          <a:noFill/>
        </p:spPr>
        <p:txBody>
          <a:bodyPr wrap="square">
            <a:spAutoFit/>
          </a:bodyPr>
          <a:lstStyle/>
          <a:p>
            <a:pPr algn="just">
              <a:lnSpc>
                <a:spcPct val="115000"/>
              </a:lnSpc>
              <a:tabLst>
                <a:tab pos="644525" algn="l"/>
              </a:tabLst>
            </a:pPr>
            <a:endParaRPr lang="en-US" sz="2400" dirty="0">
              <a:effectLst/>
              <a:latin typeface="Arial" panose="020B0604020202020204" pitchFamily="34" charset="0"/>
              <a:ea typeface="Arial" panose="020B0604020202020204" pitchFamily="34" charset="0"/>
            </a:endParaRPr>
          </a:p>
        </p:txBody>
      </p:sp>
      <p:sp>
        <p:nvSpPr>
          <p:cNvPr id="10" name="Rectangle 9"/>
          <p:cNvSpPr/>
          <p:nvPr/>
        </p:nvSpPr>
        <p:spPr>
          <a:xfrm>
            <a:off x="3253042" y="2365810"/>
            <a:ext cx="5923416" cy="2308324"/>
          </a:xfrm>
          <a:prstGeom prst="rect">
            <a:avLst/>
          </a:prstGeom>
        </p:spPr>
        <p:txBody>
          <a:bodyPr wrap="none">
            <a:spAutoFit/>
          </a:bodyPr>
          <a:lstStyle/>
          <a:p>
            <a:pPr algn="ctr"/>
            <a:r>
              <a:rPr lang="en-US" sz="7200">
                <a:solidFill>
                  <a:srgbClr val="FF0000"/>
                </a:solidFill>
                <a:latin typeface="Aachen" pitchFamily="18" charset="0"/>
                <a:ea typeface="Aachen" pitchFamily="18" charset="0"/>
                <a:cs typeface="Aachen" pitchFamily="18" charset="0"/>
              </a:rPr>
              <a:t>Chúc các em </a:t>
            </a:r>
            <a:endParaRPr lang="en-US" sz="7200" smtClean="0">
              <a:solidFill>
                <a:srgbClr val="FF0000"/>
              </a:solidFill>
              <a:latin typeface="Aachen" pitchFamily="18" charset="0"/>
              <a:ea typeface="Aachen" pitchFamily="18" charset="0"/>
              <a:cs typeface="Aachen" pitchFamily="18" charset="0"/>
            </a:endParaRPr>
          </a:p>
          <a:p>
            <a:pPr algn="ctr"/>
            <a:r>
              <a:rPr lang="en-US" sz="7200" smtClean="0">
                <a:solidFill>
                  <a:srgbClr val="FF0000"/>
                </a:solidFill>
                <a:latin typeface="Aachen" pitchFamily="18" charset="0"/>
                <a:ea typeface="Aachen" pitchFamily="18" charset="0"/>
                <a:cs typeface="Aachen" pitchFamily="18" charset="0"/>
              </a:rPr>
              <a:t>học tốt! </a:t>
            </a:r>
            <a:endParaRPr lang="en-US" sz="7200">
              <a:latin typeface="Aachen" pitchFamily="18" charset="0"/>
              <a:ea typeface="Aachen" pitchFamily="18" charset="0"/>
              <a:cs typeface="Aachen" pitchFamily="18" charset="0"/>
            </a:endParaRPr>
          </a:p>
        </p:txBody>
      </p:sp>
      <p:sp>
        <p:nvSpPr>
          <p:cNvPr id="11" name="五角星 4"/>
          <p:cNvSpPr/>
          <p:nvPr/>
        </p:nvSpPr>
        <p:spPr>
          <a:xfrm rot="19903756">
            <a:off x="4102084" y="1215019"/>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2" name="五角星 5"/>
          <p:cNvSpPr/>
          <p:nvPr/>
        </p:nvSpPr>
        <p:spPr>
          <a:xfrm rot="21380687">
            <a:off x="6056950" y="1483899"/>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3" name="五角星 6"/>
          <p:cNvSpPr/>
          <p:nvPr/>
        </p:nvSpPr>
        <p:spPr>
          <a:xfrm rot="19938392">
            <a:off x="7043185" y="153355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4" name="五角星 7"/>
          <p:cNvSpPr/>
          <p:nvPr/>
        </p:nvSpPr>
        <p:spPr>
          <a:xfrm rot="19938392">
            <a:off x="7824006" y="5234119"/>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5" name="五角星 8"/>
          <p:cNvSpPr/>
          <p:nvPr/>
        </p:nvSpPr>
        <p:spPr>
          <a:xfrm rot="19967404">
            <a:off x="8157320" y="2058434"/>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6" name="五角星 9"/>
          <p:cNvSpPr/>
          <p:nvPr/>
        </p:nvSpPr>
        <p:spPr>
          <a:xfrm>
            <a:off x="6422293" y="4709222"/>
            <a:ext cx="253202" cy="25343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7" name="五角星 10"/>
          <p:cNvSpPr/>
          <p:nvPr/>
        </p:nvSpPr>
        <p:spPr>
          <a:xfrm>
            <a:off x="8200131" y="4706302"/>
            <a:ext cx="186173" cy="18634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8" name="五角星 11"/>
          <p:cNvSpPr/>
          <p:nvPr/>
        </p:nvSpPr>
        <p:spPr>
          <a:xfrm>
            <a:off x="8713097" y="4949644"/>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0" name="五角星 4"/>
          <p:cNvSpPr/>
          <p:nvPr/>
        </p:nvSpPr>
        <p:spPr>
          <a:xfrm rot="19903756">
            <a:off x="4109082" y="1231977"/>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1" name="五角星 5"/>
          <p:cNvSpPr/>
          <p:nvPr/>
        </p:nvSpPr>
        <p:spPr>
          <a:xfrm rot="21380687">
            <a:off x="6063947" y="150085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2" name="五角星 6"/>
          <p:cNvSpPr/>
          <p:nvPr/>
        </p:nvSpPr>
        <p:spPr>
          <a:xfrm rot="19938392">
            <a:off x="7050182" y="1550516"/>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4" name="五角星 8"/>
          <p:cNvSpPr/>
          <p:nvPr/>
        </p:nvSpPr>
        <p:spPr>
          <a:xfrm rot="19967404">
            <a:off x="8150323" y="2116053"/>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5" name="五角星 4"/>
          <p:cNvSpPr/>
          <p:nvPr/>
        </p:nvSpPr>
        <p:spPr>
          <a:xfrm rot="19903756">
            <a:off x="4102085" y="1289595"/>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6" name="五角星 5"/>
          <p:cNvSpPr/>
          <p:nvPr/>
        </p:nvSpPr>
        <p:spPr>
          <a:xfrm rot="21380687">
            <a:off x="6056950" y="155847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7" name="五角星 6"/>
          <p:cNvSpPr/>
          <p:nvPr/>
        </p:nvSpPr>
        <p:spPr>
          <a:xfrm rot="19938392">
            <a:off x="7043185" y="1608134"/>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9" name="五角星 7"/>
          <p:cNvSpPr/>
          <p:nvPr/>
        </p:nvSpPr>
        <p:spPr>
          <a:xfrm rot="19938392">
            <a:off x="7769892" y="5230352"/>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0" name="五角星 10"/>
          <p:cNvSpPr/>
          <p:nvPr/>
        </p:nvSpPr>
        <p:spPr>
          <a:xfrm>
            <a:off x="8146016" y="4702536"/>
            <a:ext cx="186173" cy="18634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1" name="五角星 8"/>
          <p:cNvSpPr/>
          <p:nvPr/>
        </p:nvSpPr>
        <p:spPr>
          <a:xfrm rot="19967404">
            <a:off x="8096209" y="2112288"/>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2" name="五角星 4"/>
          <p:cNvSpPr/>
          <p:nvPr/>
        </p:nvSpPr>
        <p:spPr>
          <a:xfrm rot="19903756">
            <a:off x="4047970" y="1285831"/>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3" name="五角星 5"/>
          <p:cNvSpPr/>
          <p:nvPr/>
        </p:nvSpPr>
        <p:spPr>
          <a:xfrm rot="21380687">
            <a:off x="6002836" y="1554710"/>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4" name="五角星 6"/>
          <p:cNvSpPr/>
          <p:nvPr/>
        </p:nvSpPr>
        <p:spPr>
          <a:xfrm rot="19938392">
            <a:off x="6989070" y="160436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pic>
        <p:nvPicPr>
          <p:cNvPr id="36" name="Picture 35"/>
          <p:cNvPicPr>
            <a:picLocks noChangeAspect="1"/>
          </p:cNvPicPr>
          <p:nvPr/>
        </p:nvPicPr>
        <p:blipFill>
          <a:blip r:embed="rId10"/>
          <a:stretch>
            <a:fillRect/>
          </a:stretch>
        </p:blipFill>
        <p:spPr>
          <a:xfrm flipH="1">
            <a:off x="2266121" y="3410010"/>
            <a:ext cx="2107130" cy="25402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6"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750" fill="hold"/>
                                        <p:tgtEl>
                                          <p:spTgt spid="18"/>
                                        </p:tgtEl>
                                        <p:attrNameLst>
                                          <p:attrName>ppt_x</p:attrName>
                                        </p:attrNameLst>
                                      </p:cBhvr>
                                      <p:tavLst>
                                        <p:tav tm="0">
                                          <p:val>
                                            <p:strVal val="#ppt_x"/>
                                          </p:val>
                                        </p:tav>
                                        <p:tav tm="100000">
                                          <p:val>
                                            <p:strVal val="#ppt_x"/>
                                          </p:val>
                                        </p:tav>
                                      </p:tavLst>
                                    </p:anim>
                                    <p:anim calcmode="lin" valueType="num">
                                      <p:cBhvr additive="base">
                                        <p:cTn id="57" dur="750" fill="hold"/>
                                        <p:tgtEl>
                                          <p:spTgt spid="18"/>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11"/>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4"/>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5"/>
                                        </p:tgtEl>
                                        <p:attrNameLst>
                                          <p:attrName>r</p:attrName>
                                        </p:attrNameLst>
                                      </p:cBhvr>
                                    </p:animRot>
                                  </p:childTnLst>
                                </p:cTn>
                              </p:par>
                              <p:par>
                                <p:cTn id="64" presetID="8" presetClass="emph" presetSubtype="0" repeatCount="2000" fill="hold" grpId="1" nodeType="withEffect">
                                  <p:stCondLst>
                                    <p:cond delay="0"/>
                                  </p:stCondLst>
                                  <p:childTnLst>
                                    <p:animRot by="-21600000">
                                      <p:cBhvr>
                                        <p:cTn id="65" dur="3500" fill="hold"/>
                                        <p:tgtEl>
                                          <p:spTgt spid="17"/>
                                        </p:tgtEl>
                                        <p:attrNameLst>
                                          <p:attrName>r</p:attrName>
                                        </p:attrNameLst>
                                      </p:cBhvr>
                                    </p:animRot>
                                  </p:childTnLst>
                                </p:cTn>
                              </p:par>
                              <p:par>
                                <p:cTn id="66" presetID="8" presetClass="emph" presetSubtype="0" repeatCount="2000" fill="hold" grpId="1" nodeType="withEffect">
                                  <p:stCondLst>
                                    <p:cond delay="0"/>
                                  </p:stCondLst>
                                  <p:childTnLst>
                                    <p:animRot by="21600000">
                                      <p:cBhvr>
                                        <p:cTn id="67" dur="3500" fill="hold"/>
                                        <p:tgtEl>
                                          <p:spTgt spid="13"/>
                                        </p:tgtEl>
                                        <p:attrNameLst>
                                          <p:attrName>r</p:attrName>
                                        </p:attrNameLst>
                                      </p:cBhvr>
                                    </p:animRot>
                                  </p:childTnLst>
                                </p:cTn>
                              </p:par>
                              <p:par>
                                <p:cTn id="68" presetID="6" presetClass="emph" presetSubtype="0" repeatCount="2000" autoRev="1" fill="hold" grpId="1" nodeType="withEffect">
                                  <p:stCondLst>
                                    <p:cond delay="0"/>
                                  </p:stCondLst>
                                  <p:childTnLst>
                                    <p:animScale>
                                      <p:cBhvr>
                                        <p:cTn id="69" dur="2000" fill="hold"/>
                                        <p:tgtEl>
                                          <p:spTgt spid="12"/>
                                        </p:tgtEl>
                                      </p:cBhvr>
                                      <p:by x="150000" y="150000"/>
                                    </p:animScale>
                                  </p:childTnLst>
                                </p:cTn>
                              </p:par>
                            </p:childTnLst>
                          </p:cTn>
                        </p:par>
                        <p:par>
                          <p:cTn id="70" fill="hold">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50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0-#ppt_h/2"/>
                                          </p:val>
                                        </p:tav>
                                        <p:tav tm="100000">
                                          <p:val>
                                            <p:strVal val="#ppt_y"/>
                                          </p:val>
                                        </p:tav>
                                      </p:tavLst>
                                    </p:anim>
                                  </p:childTnLst>
                                </p:cTn>
                              </p:par>
                              <p:par>
                                <p:cTn id="83" presetID="8" presetClass="emph" presetSubtype="0" repeatCount="2000" fill="hold" grpId="1" nodeType="withEffect">
                                  <p:stCondLst>
                                    <p:cond delay="0"/>
                                  </p:stCondLst>
                                  <p:childTnLst>
                                    <p:animRot by="21600000">
                                      <p:cBhvr>
                                        <p:cTn id="84" dur="3500" fill="hold"/>
                                        <p:tgtEl>
                                          <p:spTgt spid="20"/>
                                        </p:tgtEl>
                                        <p:attrNameLst>
                                          <p:attrName>r</p:attrName>
                                        </p:attrNameLst>
                                      </p:cBhvr>
                                    </p:animRot>
                                  </p:childTnLst>
                                </p:cTn>
                              </p:par>
                              <p:par>
                                <p:cTn id="85" presetID="8" presetClass="emph" presetSubtype="0" repeatCount="2000" fill="hold" grpId="1" nodeType="withEffect">
                                  <p:stCondLst>
                                    <p:cond delay="0"/>
                                  </p:stCondLst>
                                  <p:childTnLst>
                                    <p:animRot by="21600000">
                                      <p:cBhvr>
                                        <p:cTn id="86" dur="3500" fill="hold"/>
                                        <p:tgtEl>
                                          <p:spTgt spid="22"/>
                                        </p:tgtEl>
                                        <p:attrNameLst>
                                          <p:attrName>r</p:attrName>
                                        </p:attrNameLst>
                                      </p:cBhvr>
                                    </p:animRot>
                                  </p:childTnLst>
                                </p:cTn>
                              </p:par>
                              <p:par>
                                <p:cTn id="87" presetID="6" presetClass="emph" presetSubtype="0" repeatCount="2000" autoRev="1" fill="hold" grpId="1" nodeType="withEffect">
                                  <p:stCondLst>
                                    <p:cond delay="0"/>
                                  </p:stCondLst>
                                  <p:childTnLst>
                                    <p:animScale>
                                      <p:cBhvr>
                                        <p:cTn id="88" dur="2000" fill="hold"/>
                                        <p:tgtEl>
                                          <p:spTgt spid="21"/>
                                        </p:tgtEl>
                                      </p:cBhvr>
                                      <p:by x="150000" y="150000"/>
                                    </p:animScale>
                                  </p:childTnLst>
                                </p:cTn>
                              </p:par>
                              <p:par>
                                <p:cTn id="89" presetID="2" presetClass="entr" presetSubtype="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0-#ppt_h/2"/>
                                          </p:val>
                                        </p:tav>
                                        <p:tav tm="100000">
                                          <p:val>
                                            <p:strVal val="#ppt_y"/>
                                          </p:val>
                                        </p:tav>
                                      </p:tavLst>
                                    </p:anim>
                                  </p:childTnLst>
                                </p:cTn>
                              </p:par>
                              <p:par>
                                <p:cTn id="93" presetID="8" presetClass="emph" presetSubtype="0" repeatCount="2000" fill="hold" grpId="1" nodeType="withEffect">
                                  <p:stCondLst>
                                    <p:cond delay="0"/>
                                  </p:stCondLst>
                                  <p:childTnLst>
                                    <p:animRot by="21600000">
                                      <p:cBhvr>
                                        <p:cTn id="94" dur="3500" fill="hold"/>
                                        <p:tgtEl>
                                          <p:spTgt spid="24"/>
                                        </p:tgtEl>
                                        <p:attrNameLst>
                                          <p:attrName>r</p:attrName>
                                        </p:attrNameLst>
                                      </p:cBhvr>
                                    </p:animRot>
                                  </p:childTnLst>
                                </p:cTn>
                              </p:par>
                            </p:childTnLst>
                          </p:cTn>
                        </p:par>
                        <p:par>
                          <p:cTn id="95" fill="hold">
                            <p:stCondLst>
                              <p:cond delay="3500"/>
                            </p:stCondLst>
                            <p:childTnLst>
                              <p:par>
                                <p:cTn id="96" presetID="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25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50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0-#ppt_h/2"/>
                                          </p:val>
                                        </p:tav>
                                        <p:tav tm="100000">
                                          <p:val>
                                            <p:strVal val="#ppt_y"/>
                                          </p:val>
                                        </p:tav>
                                      </p:tavLst>
                                    </p:anim>
                                  </p:childTnLst>
                                </p:cTn>
                              </p:par>
                              <p:par>
                                <p:cTn id="108" presetID="8" presetClass="emph" presetSubtype="0" repeatCount="2000" fill="hold" grpId="1" nodeType="withEffect">
                                  <p:stCondLst>
                                    <p:cond delay="0"/>
                                  </p:stCondLst>
                                  <p:childTnLst>
                                    <p:animRot by="21600000">
                                      <p:cBhvr>
                                        <p:cTn id="109" dur="3500" fill="hold"/>
                                        <p:tgtEl>
                                          <p:spTgt spid="25"/>
                                        </p:tgtEl>
                                        <p:attrNameLst>
                                          <p:attrName>r</p:attrName>
                                        </p:attrNameLst>
                                      </p:cBhvr>
                                    </p:animRot>
                                  </p:childTnLst>
                                </p:cTn>
                              </p:par>
                              <p:par>
                                <p:cTn id="110" presetID="8" presetClass="emph" presetSubtype="0" repeatCount="2000" fill="hold" grpId="1" nodeType="withEffect">
                                  <p:stCondLst>
                                    <p:cond delay="0"/>
                                  </p:stCondLst>
                                  <p:childTnLst>
                                    <p:animRot by="21600000">
                                      <p:cBhvr>
                                        <p:cTn id="111" dur="3500" fill="hold"/>
                                        <p:tgtEl>
                                          <p:spTgt spid="27"/>
                                        </p:tgtEl>
                                        <p:attrNameLst>
                                          <p:attrName>r</p:attrName>
                                        </p:attrNameLst>
                                      </p:cBhvr>
                                    </p:animRot>
                                  </p:childTnLst>
                                </p:cTn>
                              </p:par>
                              <p:par>
                                <p:cTn id="112" presetID="6" presetClass="emph" presetSubtype="0" repeatCount="2000" autoRev="1" fill="hold" grpId="1" nodeType="withEffect">
                                  <p:stCondLst>
                                    <p:cond delay="0"/>
                                  </p:stCondLst>
                                  <p:childTnLst>
                                    <p:animScale>
                                      <p:cBhvr>
                                        <p:cTn id="113" dur="2000" fill="hold"/>
                                        <p:tgtEl>
                                          <p:spTgt spid="26"/>
                                        </p:tgtEl>
                                      </p:cBhvr>
                                      <p:by x="150000" y="150000"/>
                                    </p:animScale>
                                  </p:childTnLst>
                                </p:cTn>
                              </p:par>
                              <p:par>
                                <p:cTn id="114" presetID="2" presetClass="entr" presetSubtype="1"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750" fill="hold"/>
                                        <p:tgtEl>
                                          <p:spTgt spid="29"/>
                                        </p:tgtEl>
                                        <p:attrNameLst>
                                          <p:attrName>ppt_x</p:attrName>
                                        </p:attrNameLst>
                                      </p:cBhvr>
                                      <p:tavLst>
                                        <p:tav tm="0">
                                          <p:val>
                                            <p:strVal val="#ppt_x"/>
                                          </p:val>
                                        </p:tav>
                                        <p:tav tm="100000">
                                          <p:val>
                                            <p:strVal val="#ppt_x"/>
                                          </p:val>
                                        </p:tav>
                                      </p:tavLst>
                                    </p:anim>
                                    <p:anim calcmode="lin" valueType="num">
                                      <p:cBhvr additive="base">
                                        <p:cTn id="117" dur="750" fill="hold"/>
                                        <p:tgtEl>
                                          <p:spTgt spid="29"/>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0-#ppt_h/2"/>
                                          </p:val>
                                        </p:tav>
                                        <p:tav tm="100000">
                                          <p:val>
                                            <p:strVal val="#ppt_y"/>
                                          </p:val>
                                        </p:tav>
                                      </p:tavLst>
                                    </p:anim>
                                  </p:childTnLst>
                                </p:cTn>
                              </p:par>
                              <p:par>
                                <p:cTn id="122" presetID="8" presetClass="emph" presetSubtype="0" repeatCount="2000" fill="hold" grpId="1" nodeType="withEffect">
                                  <p:stCondLst>
                                    <p:cond delay="0"/>
                                  </p:stCondLst>
                                  <p:childTnLst>
                                    <p:animRot by="-21600000">
                                      <p:cBhvr>
                                        <p:cTn id="123" dur="3500" fill="hold"/>
                                        <p:tgtEl>
                                          <p:spTgt spid="29"/>
                                        </p:tgtEl>
                                        <p:attrNameLst>
                                          <p:attrName>r</p:attrName>
                                        </p:attrNameLst>
                                      </p:cBhvr>
                                    </p:animRot>
                                  </p:childTnLst>
                                </p:cTn>
                              </p:par>
                              <p:par>
                                <p:cTn id="124" presetID="8" presetClass="emph" presetSubtype="0" repeatCount="2000" fill="hold" grpId="1" nodeType="withEffect">
                                  <p:stCondLst>
                                    <p:cond delay="0"/>
                                  </p:stCondLst>
                                  <p:childTnLst>
                                    <p:animRot by="-21600000">
                                      <p:cBhvr>
                                        <p:cTn id="125" dur="3500" fill="hold"/>
                                        <p:tgtEl>
                                          <p:spTgt spid="30"/>
                                        </p:tgtEl>
                                        <p:attrNameLst>
                                          <p:attrName>r</p:attrName>
                                        </p:attrNameLst>
                                      </p:cBhvr>
                                    </p:animRot>
                                  </p:childTnLst>
                                </p:cTn>
                              </p:par>
                              <p:par>
                                <p:cTn id="126" presetID="2" presetClass="entr" presetSubtype="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 calcmode="lin" valueType="num">
                                      <p:cBhvr additive="base">
                                        <p:cTn id="128" dur="500" fill="hold"/>
                                        <p:tgtEl>
                                          <p:spTgt spid="31"/>
                                        </p:tgtEl>
                                        <p:attrNameLst>
                                          <p:attrName>ppt_x</p:attrName>
                                        </p:attrNameLst>
                                      </p:cBhvr>
                                      <p:tavLst>
                                        <p:tav tm="0">
                                          <p:val>
                                            <p:strVal val="#ppt_x"/>
                                          </p:val>
                                        </p:tav>
                                        <p:tav tm="100000">
                                          <p:val>
                                            <p:strVal val="#ppt_x"/>
                                          </p:val>
                                        </p:tav>
                                      </p:tavLst>
                                    </p:anim>
                                    <p:anim calcmode="lin" valueType="num">
                                      <p:cBhvr additive="base">
                                        <p:cTn id="129" dur="500" fill="hold"/>
                                        <p:tgtEl>
                                          <p:spTgt spid="31"/>
                                        </p:tgtEl>
                                        <p:attrNameLst>
                                          <p:attrName>ppt_y</p:attrName>
                                        </p:attrNameLst>
                                      </p:cBhvr>
                                      <p:tavLst>
                                        <p:tav tm="0">
                                          <p:val>
                                            <p:strVal val="0-#ppt_h/2"/>
                                          </p:val>
                                        </p:tav>
                                        <p:tav tm="100000">
                                          <p:val>
                                            <p:strVal val="#ppt_y"/>
                                          </p:val>
                                        </p:tav>
                                      </p:tavLst>
                                    </p:anim>
                                  </p:childTnLst>
                                </p:cTn>
                              </p:par>
                              <p:par>
                                <p:cTn id="130" presetID="8" presetClass="emph" presetSubtype="0" repeatCount="2000" fill="hold" grpId="1" nodeType="withEffect">
                                  <p:stCondLst>
                                    <p:cond delay="0"/>
                                  </p:stCondLst>
                                  <p:childTnLst>
                                    <p:animRot by="21600000">
                                      <p:cBhvr>
                                        <p:cTn id="131" dur="3500" fill="hold"/>
                                        <p:tgtEl>
                                          <p:spTgt spid="31"/>
                                        </p:tgtEl>
                                        <p:attrNameLst>
                                          <p:attrName>r</p:attrName>
                                        </p:attrNameLst>
                                      </p:cBhvr>
                                    </p:animRot>
                                  </p:childTnLst>
                                </p:cTn>
                              </p:par>
                            </p:childTnLst>
                          </p:cTn>
                        </p:par>
                        <p:par>
                          <p:cTn id="132" fill="hold">
                            <p:stCondLst>
                              <p:cond delay="4000"/>
                            </p:stCondLst>
                            <p:childTnLst>
                              <p:par>
                                <p:cTn id="133" presetID="2" presetClass="entr" presetSubtype="1" fill="hold" grpId="0"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25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50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0-#ppt_h/2"/>
                                          </p:val>
                                        </p:tav>
                                        <p:tav tm="100000">
                                          <p:val>
                                            <p:strVal val="#ppt_y"/>
                                          </p:val>
                                        </p:tav>
                                      </p:tavLst>
                                    </p:anim>
                                  </p:childTnLst>
                                </p:cTn>
                              </p:par>
                              <p:par>
                                <p:cTn id="145" presetID="8" presetClass="emph" presetSubtype="0" repeatCount="2000" fill="hold" grpId="1" nodeType="withEffect">
                                  <p:stCondLst>
                                    <p:cond delay="0"/>
                                  </p:stCondLst>
                                  <p:childTnLst>
                                    <p:animRot by="21600000">
                                      <p:cBhvr>
                                        <p:cTn id="146" dur="3500" fill="hold"/>
                                        <p:tgtEl>
                                          <p:spTgt spid="32"/>
                                        </p:tgtEl>
                                        <p:attrNameLst>
                                          <p:attrName>r</p:attrName>
                                        </p:attrNameLst>
                                      </p:cBhvr>
                                    </p:animRot>
                                  </p:childTnLst>
                                </p:cTn>
                              </p:par>
                              <p:par>
                                <p:cTn id="147" presetID="8" presetClass="emph" presetSubtype="0" repeatCount="2000" fill="hold" grpId="1" nodeType="withEffect">
                                  <p:stCondLst>
                                    <p:cond delay="0"/>
                                  </p:stCondLst>
                                  <p:childTnLst>
                                    <p:animRot by="21600000">
                                      <p:cBhvr>
                                        <p:cTn id="148" dur="3500" fill="hold"/>
                                        <p:tgtEl>
                                          <p:spTgt spid="34"/>
                                        </p:tgtEl>
                                        <p:attrNameLst>
                                          <p:attrName>r</p:attrName>
                                        </p:attrNameLst>
                                      </p:cBhvr>
                                    </p:animRot>
                                  </p:childTnLst>
                                </p:cTn>
                              </p:par>
                              <p:par>
                                <p:cTn id="149" presetID="6" presetClass="emph" presetSubtype="0" repeatCount="2000" autoRev="1" fill="hold" grpId="1" nodeType="withEffect">
                                  <p:stCondLst>
                                    <p:cond delay="0"/>
                                  </p:stCondLst>
                                  <p:childTnLst>
                                    <p:animScale>
                                      <p:cBhvr>
                                        <p:cTn id="150"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a:picLocks noChangeAspect="1"/>
          </p:cNvPicPr>
          <p:nvPr/>
        </p:nvPicPr>
        <p:blipFill rotWithShape="1">
          <a:blip r:embed="rId3"/>
          <a:srcRect l="871" r="1" b="1"/>
          <a:stretch>
            <a:fillRect/>
          </a:stretch>
        </p:blipFill>
        <p:spPr>
          <a:xfrm>
            <a:off x="49951" y="1282"/>
            <a:ext cx="12191980" cy="6856718"/>
          </a:xfrm>
          <a:prstGeom prst="rect">
            <a:avLst/>
          </a:prstGeom>
        </p:spPr>
      </p:pic>
      <p:sp>
        <p:nvSpPr>
          <p:cNvPr id="7" name="Text Box 11"/>
          <p:cNvSpPr txBox="1">
            <a:spLocks noChangeArrowheads="1"/>
          </p:cNvSpPr>
          <p:nvPr/>
        </p:nvSpPr>
        <p:spPr bwMode="auto">
          <a:xfrm>
            <a:off x="6025072" y="2538654"/>
            <a:ext cx="38817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ctr" defTabSz="457200" rtl="0" eaLnBrk="0" fontAlgn="auto" latinLnBrk="0" hangingPunct="0">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a:t>
            </a:r>
            <a:r>
              <a:rPr kumimoji="0" lang="vi-VN"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rPr>
              <a:t>chào </a:t>
            </a:r>
            <a:endParaRPr kumimoji="0" lang="en-US" sz="4800" b="1" i="0" u="none" strike="noStrike" kern="1200" cap="none" spc="0" normalizeH="0" baseline="0" noProof="0" smtClean="0">
              <a:ln>
                <a:noFill/>
              </a:ln>
              <a:solidFill>
                <a:srgbClr val="0000FF"/>
              </a:solidFill>
              <a:effectLst/>
              <a:uLnTx/>
              <a:uFillTx/>
              <a:latin typeface="#9Slide05 Brannboll Ny" panose="02000000000000000000" pitchFamily="2" charset="0"/>
              <a:ea typeface="+mn-ea"/>
              <a:cs typeface="Times New Roman" panose="02020603050405020304" pitchFamily="18" charset="0"/>
            </a:endParaRPr>
          </a:p>
          <a:p>
            <a:pPr marL="342900" marR="0" lvl="0" indent="-342900" algn="ctr" defTabSz="457200" rtl="0" eaLnBrk="0" fontAlgn="auto" latinLnBrk="0" hangingPunct="0">
              <a:lnSpc>
                <a:spcPct val="100000"/>
              </a:lnSpc>
              <a:spcBef>
                <a:spcPts val="0"/>
              </a:spcBef>
              <a:spcAft>
                <a:spcPts val="0"/>
              </a:spcAft>
              <a:buClrTx/>
              <a:buSzTx/>
              <a:buFontTx/>
              <a:buNone/>
              <a:defRPr/>
            </a:pPr>
            <a:r>
              <a:rPr kumimoji="0" lang="vi-VN" sz="4800" b="1" i="0" u="none" strike="noStrike" kern="1200" cap="none" spc="0" normalizeH="0" baseline="0" noProof="0" smtClean="0">
                <a:ln>
                  <a:noFill/>
                </a:ln>
                <a:solidFill>
                  <a:srgbClr val="0000FF"/>
                </a:solidFill>
                <a:effectLst/>
                <a:uLnTx/>
                <a:uFillTx/>
                <a:latin typeface="#9Slide05 Brannboll Ny" panose="02000000000000000000" pitchFamily="2" charset="0"/>
                <a:ea typeface="+mn-ea"/>
                <a:cs typeface="Times New Roman" panose="02020603050405020304" pitchFamily="18" charset="0"/>
              </a:rPr>
              <a:t>và </a:t>
            </a: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31624" y="2896653"/>
            <a:ext cx="2738106"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0501" y="4885168"/>
            <a:ext cx="2687293" cy="1988514"/>
          </a:xfrm>
          <a:prstGeom prst="rect">
            <a:avLst/>
          </a:prstGeom>
        </p:spPr>
      </p:pic>
      <p:grpSp>
        <p:nvGrpSpPr>
          <p:cNvPr id="13" name="组合 2"/>
          <p:cNvGrpSpPr/>
          <p:nvPr/>
        </p:nvGrpSpPr>
        <p:grpSpPr>
          <a:xfrm>
            <a:off x="5518845" y="2060346"/>
            <a:ext cx="5250829" cy="2742465"/>
            <a:chOff x="1949253" y="1617623"/>
            <a:chExt cx="3271491" cy="2319693"/>
          </a:xfrm>
        </p:grpSpPr>
        <p:grpSp>
          <p:nvGrpSpPr>
            <p:cNvPr id="14" name="组合 135"/>
            <p:cNvGrpSpPr/>
            <p:nvPr/>
          </p:nvGrpSpPr>
          <p:grpSpPr>
            <a:xfrm>
              <a:off x="1949253" y="1617623"/>
              <a:ext cx="3271491" cy="2319693"/>
              <a:chOff x="3246438" y="1047943"/>
              <a:chExt cx="5711825" cy="4698808"/>
            </a:xfrm>
            <a:solidFill>
              <a:schemeClr val="tx1"/>
            </a:solidFill>
          </p:grpSpPr>
          <p:sp>
            <p:nvSpPr>
              <p:cNvPr id="16"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p:cNvGrpSpPr/>
              <p:nvPr/>
            </p:nvGrpSpPr>
            <p:grpSpPr>
              <a:xfrm>
                <a:off x="3517901" y="1225551"/>
                <a:ext cx="5260975" cy="4090987"/>
                <a:chOff x="3517901" y="1225551"/>
                <a:chExt cx="5260975" cy="4090987"/>
              </a:xfrm>
              <a:grpFill/>
            </p:grpSpPr>
            <p:sp>
              <p:nvSpPr>
                <p:cNvPr id="24"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pic>
        <p:nvPicPr>
          <p:cNvPr id="108"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1391835" y="-916176"/>
            <a:ext cx="2319308" cy="5687700"/>
          </a:xfrm>
          <a:prstGeom prst="rect">
            <a:avLst/>
          </a:prstGeom>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库_图片 27"/>
          <p:cNvPicPr>
            <a:picLocks noChangeAspect="1"/>
          </p:cNvPicPr>
          <p:nvPr>
            <p:custDataLst>
              <p:tags r:id="rId1"/>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rot="5174318">
            <a:off x="1622722" y="-1075963"/>
            <a:ext cx="2319307" cy="5687700"/>
          </a:xfrm>
          <a:prstGeom prst="rect">
            <a:avLst/>
          </a:prstGeom>
        </p:spPr>
      </p:pic>
      <p:sp>
        <p:nvSpPr>
          <p:cNvPr id="2" name="Rectangle 1"/>
          <p:cNvSpPr/>
          <p:nvPr/>
        </p:nvSpPr>
        <p:spPr>
          <a:xfrm>
            <a:off x="5029202" y="543632"/>
            <a:ext cx="6901541" cy="26776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i="1"/>
              <a:t>+ </a:t>
            </a:r>
            <a:r>
              <a:rPr lang="en-US" sz="2800" b="1" i="1"/>
              <a:t>Phương án 1</a:t>
            </a:r>
            <a:r>
              <a:rPr lang="en-US" sz="2800" i="1"/>
              <a:t>:</a:t>
            </a:r>
            <a:endParaRPr lang="en-US" sz="2800"/>
          </a:p>
          <a:p>
            <a:pPr lvl="0"/>
            <a:r>
              <a:rPr lang="en-US" sz="2800" i="1"/>
              <a:t>Rau = </a:t>
            </a:r>
            <a:r>
              <a:rPr lang="en-US" sz="2800" i="1" smtClean="0"/>
              <a:t>10.000đ</a:t>
            </a:r>
            <a:endParaRPr lang="en-US" sz="2800"/>
          </a:p>
          <a:p>
            <a:pPr lvl="0"/>
            <a:r>
              <a:rPr lang="en-US" sz="2800" i="1"/>
              <a:t>Thịt lợn = 0,5 kg x 120.000 đ/kg = </a:t>
            </a:r>
            <a:r>
              <a:rPr lang="en-US" sz="2800" i="1" smtClean="0"/>
              <a:t>60.000đ</a:t>
            </a:r>
            <a:endParaRPr lang="en-US" sz="2800"/>
          </a:p>
          <a:p>
            <a:pPr lvl="0"/>
            <a:r>
              <a:rPr lang="en-US" sz="2800" i="1"/>
              <a:t>Cá = 1 kg x 50.000 đ/kg= </a:t>
            </a:r>
            <a:r>
              <a:rPr lang="en-US" sz="2800" i="1" smtClean="0"/>
              <a:t>50.000đ</a:t>
            </a:r>
            <a:endParaRPr lang="en-US" sz="2800"/>
          </a:p>
          <a:p>
            <a:pPr lvl="0"/>
            <a:r>
              <a:rPr lang="en-US" sz="2800" i="1"/>
              <a:t>Trái cây = </a:t>
            </a:r>
            <a:r>
              <a:rPr lang="en-US" sz="2800" i="1" smtClean="0"/>
              <a:t>30.000đ</a:t>
            </a:r>
            <a:endParaRPr lang="en-US" sz="2800"/>
          </a:p>
          <a:p>
            <a:r>
              <a:rPr lang="en-US" sz="2800" i="1"/>
              <a:t>=&gt; Tổng cộng mua hết </a:t>
            </a:r>
            <a:r>
              <a:rPr lang="en-US" sz="2800" i="1" smtClean="0"/>
              <a:t>150.000đ</a:t>
            </a:r>
            <a:endParaRPr lang="en-US" sz="2800"/>
          </a:p>
        </p:txBody>
      </p:sp>
      <p:sp>
        <p:nvSpPr>
          <p:cNvPr id="3" name="Rectangle 2"/>
          <p:cNvSpPr/>
          <p:nvPr/>
        </p:nvSpPr>
        <p:spPr>
          <a:xfrm>
            <a:off x="1055916" y="3518611"/>
            <a:ext cx="7043055" cy="310854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i="1"/>
              <a:t>+ </a:t>
            </a:r>
            <a:r>
              <a:rPr lang="en-US" sz="2800" b="1" i="1"/>
              <a:t>Phương án 2</a:t>
            </a:r>
            <a:r>
              <a:rPr lang="en-US" sz="2800" i="1"/>
              <a:t>:</a:t>
            </a:r>
            <a:endParaRPr lang="en-US" sz="2800"/>
          </a:p>
          <a:p>
            <a:pPr lvl="0"/>
            <a:r>
              <a:rPr lang="en-US" sz="2800" i="1"/>
              <a:t>Rau = </a:t>
            </a:r>
            <a:r>
              <a:rPr lang="en-US" sz="2800" i="1" smtClean="0"/>
              <a:t>16.000đ</a:t>
            </a:r>
            <a:endParaRPr lang="en-US" sz="2800"/>
          </a:p>
          <a:p>
            <a:pPr lvl="0"/>
            <a:r>
              <a:rPr lang="en-US" sz="2800" i="1"/>
              <a:t>Thịt bò = 0,2 kg x 240.000 đ/kg = </a:t>
            </a:r>
            <a:r>
              <a:rPr lang="en-US" sz="2800" i="1" smtClean="0"/>
              <a:t>48.000đ</a:t>
            </a:r>
            <a:endParaRPr lang="en-US" sz="2800"/>
          </a:p>
          <a:p>
            <a:pPr lvl="0"/>
            <a:r>
              <a:rPr lang="en-US" sz="2800" i="1"/>
              <a:t>Đậu phụ = </a:t>
            </a:r>
            <a:r>
              <a:rPr lang="en-US" sz="2800" i="1" smtClean="0"/>
              <a:t>20.000đ</a:t>
            </a:r>
            <a:endParaRPr lang="en-US" sz="2800"/>
          </a:p>
          <a:p>
            <a:pPr lvl="0"/>
            <a:r>
              <a:rPr lang="en-US" sz="2800" i="1"/>
              <a:t>Thịt lợn = 0,3 kg x 120.000 đ/kg = </a:t>
            </a:r>
            <a:r>
              <a:rPr lang="en-US" sz="2800" i="1" smtClean="0"/>
              <a:t>36.000đ</a:t>
            </a:r>
            <a:endParaRPr lang="en-US" sz="2800"/>
          </a:p>
          <a:p>
            <a:pPr lvl="0"/>
            <a:r>
              <a:rPr lang="en-US" sz="2800" i="1"/>
              <a:t>Trái cây = </a:t>
            </a:r>
            <a:r>
              <a:rPr lang="en-US" sz="2800" i="1" smtClean="0"/>
              <a:t>30.000đ</a:t>
            </a:r>
            <a:endParaRPr lang="en-US" sz="2800"/>
          </a:p>
          <a:p>
            <a:r>
              <a:rPr lang="en-US" sz="2800" i="1"/>
              <a:t>=&gt; Tổng cộng </a:t>
            </a:r>
            <a:r>
              <a:rPr lang="en-US" sz="2800" i="1" smtClean="0"/>
              <a:t>150.000đ</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pic>
        <p:nvPicPr>
          <p:cNvPr id="5" name="PA_图片 4"/>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25862" y="0"/>
            <a:ext cx="7968435" cy="6632621"/>
          </a:xfrm>
          <a:prstGeom prst="rect">
            <a:avLst/>
          </a:prstGeom>
        </p:spPr>
      </p:pic>
      <p:pic>
        <p:nvPicPr>
          <p:cNvPr id="4" name="Picture 3"/>
          <p:cNvPicPr>
            <a:picLocks noChangeAspect="1"/>
          </p:cNvPicPr>
          <p:nvPr/>
        </p:nvPicPr>
        <p:blipFill>
          <a:blip r:embed="rId6"/>
          <a:stretch>
            <a:fillRect/>
          </a:stretch>
        </p:blipFill>
        <p:spPr>
          <a:xfrm>
            <a:off x="8458299" y="4330621"/>
            <a:ext cx="2617531" cy="2617531"/>
          </a:xfrm>
          <a:prstGeom prst="rect">
            <a:avLst/>
          </a:prstGeom>
        </p:spPr>
      </p:pic>
      <p:sp>
        <p:nvSpPr>
          <p:cNvPr id="6" name="TextBox 5"/>
          <p:cNvSpPr txBox="1"/>
          <p:nvPr/>
        </p:nvSpPr>
        <p:spPr>
          <a:xfrm>
            <a:off x="3046255" y="2341194"/>
            <a:ext cx="4736523" cy="480901"/>
          </a:xfrm>
          <a:prstGeom prst="rect">
            <a:avLst/>
          </a:prstGeom>
          <a:noFill/>
        </p:spPr>
        <p:txBody>
          <a:bodyPr wrap="square">
            <a:spAutoFit/>
          </a:bodyPr>
          <a:lstStyle/>
          <a:p>
            <a:pPr algn="just">
              <a:lnSpc>
                <a:spcPct val="115000"/>
              </a:lnSpc>
              <a:tabLst>
                <a:tab pos="644525" algn="l"/>
              </a:tabLst>
            </a:pPr>
            <a:endParaRPr lang="en-US" sz="2400" dirty="0">
              <a:effectLst/>
              <a:latin typeface="Arial" panose="020B0604020202020204" pitchFamily="34" charset="0"/>
              <a:ea typeface="Arial" panose="020B0604020202020204" pitchFamily="34" charset="0"/>
            </a:endParaRPr>
          </a:p>
        </p:txBody>
      </p:sp>
      <p:sp>
        <p:nvSpPr>
          <p:cNvPr id="10" name="Rectangle 9"/>
          <p:cNvSpPr/>
          <p:nvPr/>
        </p:nvSpPr>
        <p:spPr>
          <a:xfrm>
            <a:off x="3406770" y="2776616"/>
            <a:ext cx="5554727" cy="1569660"/>
          </a:xfrm>
          <a:prstGeom prst="rect">
            <a:avLst/>
          </a:prstGeom>
        </p:spPr>
        <p:txBody>
          <a:bodyPr wrap="none">
            <a:spAutoFit/>
          </a:bodyPr>
          <a:lstStyle/>
          <a:p>
            <a:pPr algn="ctr"/>
            <a:r>
              <a:rPr lang="en-US" sz="4800" i="1"/>
              <a:t> Theo em, vì sao phải </a:t>
            </a:r>
            <a:endParaRPr lang="en-US" sz="4800" i="1" smtClean="0"/>
          </a:p>
          <a:p>
            <a:pPr algn="ctr"/>
            <a:r>
              <a:rPr lang="en-US" sz="4800" i="1" smtClean="0"/>
              <a:t>tính </a:t>
            </a:r>
            <a:r>
              <a:rPr lang="en-US" sz="4800" i="1"/>
              <a:t>toán như vậy?</a:t>
            </a:r>
            <a:endParaRPr lang="en-US" sz="4800">
              <a:latin typeface="Aachen" pitchFamily="18" charset="0"/>
              <a:ea typeface="Aachen" pitchFamily="18" charset="0"/>
              <a:cs typeface="Aachen" pitchFamily="18" charset="0"/>
            </a:endParaRPr>
          </a:p>
        </p:txBody>
      </p:sp>
      <p:sp>
        <p:nvSpPr>
          <p:cNvPr id="11" name="五角星 4"/>
          <p:cNvSpPr/>
          <p:nvPr/>
        </p:nvSpPr>
        <p:spPr>
          <a:xfrm rot="19903756">
            <a:off x="4102084" y="1215019"/>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2" name="五角星 5"/>
          <p:cNvSpPr/>
          <p:nvPr/>
        </p:nvSpPr>
        <p:spPr>
          <a:xfrm rot="21380687">
            <a:off x="6056950" y="1483899"/>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3" name="五角星 6"/>
          <p:cNvSpPr/>
          <p:nvPr/>
        </p:nvSpPr>
        <p:spPr>
          <a:xfrm rot="19938392">
            <a:off x="7043185" y="153355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4" name="五角星 7"/>
          <p:cNvSpPr/>
          <p:nvPr/>
        </p:nvSpPr>
        <p:spPr>
          <a:xfrm rot="19938392">
            <a:off x="7824006" y="5234119"/>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5" name="五角星 8"/>
          <p:cNvSpPr/>
          <p:nvPr/>
        </p:nvSpPr>
        <p:spPr>
          <a:xfrm rot="19967404">
            <a:off x="8157320" y="2058434"/>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6" name="五角星 9"/>
          <p:cNvSpPr/>
          <p:nvPr/>
        </p:nvSpPr>
        <p:spPr>
          <a:xfrm>
            <a:off x="6422293" y="4709222"/>
            <a:ext cx="253202" cy="25343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7" name="五角星 10"/>
          <p:cNvSpPr/>
          <p:nvPr/>
        </p:nvSpPr>
        <p:spPr>
          <a:xfrm>
            <a:off x="8200131" y="4706302"/>
            <a:ext cx="186173" cy="18634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18" name="五角星 11"/>
          <p:cNvSpPr/>
          <p:nvPr/>
        </p:nvSpPr>
        <p:spPr>
          <a:xfrm>
            <a:off x="8713097" y="4949644"/>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0" name="五角星 4"/>
          <p:cNvSpPr/>
          <p:nvPr/>
        </p:nvSpPr>
        <p:spPr>
          <a:xfrm rot="19903756">
            <a:off x="4109082" y="1231977"/>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1" name="五角星 5"/>
          <p:cNvSpPr/>
          <p:nvPr/>
        </p:nvSpPr>
        <p:spPr>
          <a:xfrm rot="21380687">
            <a:off x="6063947" y="150085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2" name="五角星 6"/>
          <p:cNvSpPr/>
          <p:nvPr/>
        </p:nvSpPr>
        <p:spPr>
          <a:xfrm rot="19938392">
            <a:off x="7050182" y="1550516"/>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4" name="五角星 8"/>
          <p:cNvSpPr/>
          <p:nvPr/>
        </p:nvSpPr>
        <p:spPr>
          <a:xfrm rot="19967404">
            <a:off x="8150323" y="2116053"/>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5" name="五角星 4"/>
          <p:cNvSpPr/>
          <p:nvPr/>
        </p:nvSpPr>
        <p:spPr>
          <a:xfrm rot="19903756">
            <a:off x="4102085" y="1289595"/>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6" name="五角星 5"/>
          <p:cNvSpPr/>
          <p:nvPr/>
        </p:nvSpPr>
        <p:spPr>
          <a:xfrm rot="21380687">
            <a:off x="6056950" y="155847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7" name="五角星 6"/>
          <p:cNvSpPr/>
          <p:nvPr/>
        </p:nvSpPr>
        <p:spPr>
          <a:xfrm rot="19938392">
            <a:off x="7043185" y="1608134"/>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29" name="五角星 7"/>
          <p:cNvSpPr/>
          <p:nvPr/>
        </p:nvSpPr>
        <p:spPr>
          <a:xfrm rot="19938392">
            <a:off x="7769892" y="5230352"/>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0" name="五角星 10"/>
          <p:cNvSpPr/>
          <p:nvPr/>
        </p:nvSpPr>
        <p:spPr>
          <a:xfrm>
            <a:off x="8146016" y="4702536"/>
            <a:ext cx="186173" cy="18634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1" name="五角星 8"/>
          <p:cNvSpPr/>
          <p:nvPr/>
        </p:nvSpPr>
        <p:spPr>
          <a:xfrm rot="19967404">
            <a:off x="8096209" y="2112288"/>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2" name="五角星 4"/>
          <p:cNvSpPr/>
          <p:nvPr/>
        </p:nvSpPr>
        <p:spPr>
          <a:xfrm rot="19903756">
            <a:off x="4047970" y="1285831"/>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3" name="五角星 5"/>
          <p:cNvSpPr/>
          <p:nvPr/>
        </p:nvSpPr>
        <p:spPr>
          <a:xfrm rot="21380687">
            <a:off x="6002836" y="1554710"/>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sp>
        <p:nvSpPr>
          <p:cNvPr id="34" name="五角星 6"/>
          <p:cNvSpPr/>
          <p:nvPr/>
        </p:nvSpPr>
        <p:spPr>
          <a:xfrm rot="19938392">
            <a:off x="6989070" y="160436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765"/>
            <a:endParaRPr lang="zh-CN" altLang="en-US" dirty="0">
              <a:solidFill>
                <a:prstClr val="white"/>
              </a:solidFill>
            </a:endParaRPr>
          </a:p>
        </p:txBody>
      </p:sp>
      <p:pic>
        <p:nvPicPr>
          <p:cNvPr id="36" name="Picture 35"/>
          <p:cNvPicPr>
            <a:picLocks noChangeAspect="1"/>
          </p:cNvPicPr>
          <p:nvPr/>
        </p:nvPicPr>
        <p:blipFill>
          <a:blip r:embed="rId10"/>
          <a:stretch>
            <a:fillRect/>
          </a:stretch>
        </p:blipFill>
        <p:spPr>
          <a:xfrm flipH="1">
            <a:off x="2266121" y="3410010"/>
            <a:ext cx="2107130" cy="25402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6"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750" fill="hold"/>
                                        <p:tgtEl>
                                          <p:spTgt spid="18"/>
                                        </p:tgtEl>
                                        <p:attrNameLst>
                                          <p:attrName>ppt_x</p:attrName>
                                        </p:attrNameLst>
                                      </p:cBhvr>
                                      <p:tavLst>
                                        <p:tav tm="0">
                                          <p:val>
                                            <p:strVal val="#ppt_x"/>
                                          </p:val>
                                        </p:tav>
                                        <p:tav tm="100000">
                                          <p:val>
                                            <p:strVal val="#ppt_x"/>
                                          </p:val>
                                        </p:tav>
                                      </p:tavLst>
                                    </p:anim>
                                    <p:anim calcmode="lin" valueType="num">
                                      <p:cBhvr additive="base">
                                        <p:cTn id="57" dur="750" fill="hold"/>
                                        <p:tgtEl>
                                          <p:spTgt spid="18"/>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11"/>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4"/>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5"/>
                                        </p:tgtEl>
                                        <p:attrNameLst>
                                          <p:attrName>r</p:attrName>
                                        </p:attrNameLst>
                                      </p:cBhvr>
                                    </p:animRot>
                                  </p:childTnLst>
                                </p:cTn>
                              </p:par>
                              <p:par>
                                <p:cTn id="64" presetID="8" presetClass="emph" presetSubtype="0" repeatCount="2000" fill="hold" grpId="1" nodeType="withEffect">
                                  <p:stCondLst>
                                    <p:cond delay="0"/>
                                  </p:stCondLst>
                                  <p:childTnLst>
                                    <p:animRot by="-21600000">
                                      <p:cBhvr>
                                        <p:cTn id="65" dur="3500" fill="hold"/>
                                        <p:tgtEl>
                                          <p:spTgt spid="17"/>
                                        </p:tgtEl>
                                        <p:attrNameLst>
                                          <p:attrName>r</p:attrName>
                                        </p:attrNameLst>
                                      </p:cBhvr>
                                    </p:animRot>
                                  </p:childTnLst>
                                </p:cTn>
                              </p:par>
                              <p:par>
                                <p:cTn id="66" presetID="8" presetClass="emph" presetSubtype="0" repeatCount="2000" fill="hold" grpId="1" nodeType="withEffect">
                                  <p:stCondLst>
                                    <p:cond delay="0"/>
                                  </p:stCondLst>
                                  <p:childTnLst>
                                    <p:animRot by="21600000">
                                      <p:cBhvr>
                                        <p:cTn id="67" dur="3500" fill="hold"/>
                                        <p:tgtEl>
                                          <p:spTgt spid="13"/>
                                        </p:tgtEl>
                                        <p:attrNameLst>
                                          <p:attrName>r</p:attrName>
                                        </p:attrNameLst>
                                      </p:cBhvr>
                                    </p:animRot>
                                  </p:childTnLst>
                                </p:cTn>
                              </p:par>
                              <p:par>
                                <p:cTn id="68" presetID="6" presetClass="emph" presetSubtype="0" repeatCount="2000" autoRev="1" fill="hold" grpId="1" nodeType="withEffect">
                                  <p:stCondLst>
                                    <p:cond delay="0"/>
                                  </p:stCondLst>
                                  <p:childTnLst>
                                    <p:animScale>
                                      <p:cBhvr>
                                        <p:cTn id="69" dur="2000" fill="hold"/>
                                        <p:tgtEl>
                                          <p:spTgt spid="12"/>
                                        </p:tgtEl>
                                      </p:cBhvr>
                                      <p:by x="150000" y="150000"/>
                                    </p:animScale>
                                  </p:childTnLst>
                                </p:cTn>
                              </p:par>
                            </p:childTnLst>
                          </p:cTn>
                        </p:par>
                        <p:par>
                          <p:cTn id="70" fill="hold">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50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0-#ppt_h/2"/>
                                          </p:val>
                                        </p:tav>
                                        <p:tav tm="100000">
                                          <p:val>
                                            <p:strVal val="#ppt_y"/>
                                          </p:val>
                                        </p:tav>
                                      </p:tavLst>
                                    </p:anim>
                                  </p:childTnLst>
                                </p:cTn>
                              </p:par>
                              <p:par>
                                <p:cTn id="83" presetID="8" presetClass="emph" presetSubtype="0" repeatCount="2000" fill="hold" grpId="1" nodeType="withEffect">
                                  <p:stCondLst>
                                    <p:cond delay="0"/>
                                  </p:stCondLst>
                                  <p:childTnLst>
                                    <p:animRot by="21600000">
                                      <p:cBhvr>
                                        <p:cTn id="84" dur="3500" fill="hold"/>
                                        <p:tgtEl>
                                          <p:spTgt spid="20"/>
                                        </p:tgtEl>
                                        <p:attrNameLst>
                                          <p:attrName>r</p:attrName>
                                        </p:attrNameLst>
                                      </p:cBhvr>
                                    </p:animRot>
                                  </p:childTnLst>
                                </p:cTn>
                              </p:par>
                              <p:par>
                                <p:cTn id="85" presetID="8" presetClass="emph" presetSubtype="0" repeatCount="2000" fill="hold" grpId="1" nodeType="withEffect">
                                  <p:stCondLst>
                                    <p:cond delay="0"/>
                                  </p:stCondLst>
                                  <p:childTnLst>
                                    <p:animRot by="21600000">
                                      <p:cBhvr>
                                        <p:cTn id="86" dur="3500" fill="hold"/>
                                        <p:tgtEl>
                                          <p:spTgt spid="22"/>
                                        </p:tgtEl>
                                        <p:attrNameLst>
                                          <p:attrName>r</p:attrName>
                                        </p:attrNameLst>
                                      </p:cBhvr>
                                    </p:animRot>
                                  </p:childTnLst>
                                </p:cTn>
                              </p:par>
                              <p:par>
                                <p:cTn id="87" presetID="6" presetClass="emph" presetSubtype="0" repeatCount="2000" autoRev="1" fill="hold" grpId="1" nodeType="withEffect">
                                  <p:stCondLst>
                                    <p:cond delay="0"/>
                                  </p:stCondLst>
                                  <p:childTnLst>
                                    <p:animScale>
                                      <p:cBhvr>
                                        <p:cTn id="88" dur="2000" fill="hold"/>
                                        <p:tgtEl>
                                          <p:spTgt spid="21"/>
                                        </p:tgtEl>
                                      </p:cBhvr>
                                      <p:by x="150000" y="150000"/>
                                    </p:animScale>
                                  </p:childTnLst>
                                </p:cTn>
                              </p:par>
                              <p:par>
                                <p:cTn id="89" presetID="2" presetClass="entr" presetSubtype="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0-#ppt_h/2"/>
                                          </p:val>
                                        </p:tav>
                                        <p:tav tm="100000">
                                          <p:val>
                                            <p:strVal val="#ppt_y"/>
                                          </p:val>
                                        </p:tav>
                                      </p:tavLst>
                                    </p:anim>
                                  </p:childTnLst>
                                </p:cTn>
                              </p:par>
                              <p:par>
                                <p:cTn id="93" presetID="8" presetClass="emph" presetSubtype="0" repeatCount="2000" fill="hold" grpId="1" nodeType="withEffect">
                                  <p:stCondLst>
                                    <p:cond delay="0"/>
                                  </p:stCondLst>
                                  <p:childTnLst>
                                    <p:animRot by="21600000">
                                      <p:cBhvr>
                                        <p:cTn id="94" dur="3500" fill="hold"/>
                                        <p:tgtEl>
                                          <p:spTgt spid="24"/>
                                        </p:tgtEl>
                                        <p:attrNameLst>
                                          <p:attrName>r</p:attrName>
                                        </p:attrNameLst>
                                      </p:cBhvr>
                                    </p:animRot>
                                  </p:childTnLst>
                                </p:cTn>
                              </p:par>
                            </p:childTnLst>
                          </p:cTn>
                        </p:par>
                        <p:par>
                          <p:cTn id="95" fill="hold">
                            <p:stCondLst>
                              <p:cond delay="3500"/>
                            </p:stCondLst>
                            <p:childTnLst>
                              <p:par>
                                <p:cTn id="96" presetID="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25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50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0-#ppt_h/2"/>
                                          </p:val>
                                        </p:tav>
                                        <p:tav tm="100000">
                                          <p:val>
                                            <p:strVal val="#ppt_y"/>
                                          </p:val>
                                        </p:tav>
                                      </p:tavLst>
                                    </p:anim>
                                  </p:childTnLst>
                                </p:cTn>
                              </p:par>
                              <p:par>
                                <p:cTn id="108" presetID="8" presetClass="emph" presetSubtype="0" repeatCount="2000" fill="hold" grpId="1" nodeType="withEffect">
                                  <p:stCondLst>
                                    <p:cond delay="0"/>
                                  </p:stCondLst>
                                  <p:childTnLst>
                                    <p:animRot by="21600000">
                                      <p:cBhvr>
                                        <p:cTn id="109" dur="3500" fill="hold"/>
                                        <p:tgtEl>
                                          <p:spTgt spid="25"/>
                                        </p:tgtEl>
                                        <p:attrNameLst>
                                          <p:attrName>r</p:attrName>
                                        </p:attrNameLst>
                                      </p:cBhvr>
                                    </p:animRot>
                                  </p:childTnLst>
                                </p:cTn>
                              </p:par>
                              <p:par>
                                <p:cTn id="110" presetID="8" presetClass="emph" presetSubtype="0" repeatCount="2000" fill="hold" grpId="1" nodeType="withEffect">
                                  <p:stCondLst>
                                    <p:cond delay="0"/>
                                  </p:stCondLst>
                                  <p:childTnLst>
                                    <p:animRot by="21600000">
                                      <p:cBhvr>
                                        <p:cTn id="111" dur="3500" fill="hold"/>
                                        <p:tgtEl>
                                          <p:spTgt spid="27"/>
                                        </p:tgtEl>
                                        <p:attrNameLst>
                                          <p:attrName>r</p:attrName>
                                        </p:attrNameLst>
                                      </p:cBhvr>
                                    </p:animRot>
                                  </p:childTnLst>
                                </p:cTn>
                              </p:par>
                              <p:par>
                                <p:cTn id="112" presetID="6" presetClass="emph" presetSubtype="0" repeatCount="2000" autoRev="1" fill="hold" grpId="1" nodeType="withEffect">
                                  <p:stCondLst>
                                    <p:cond delay="0"/>
                                  </p:stCondLst>
                                  <p:childTnLst>
                                    <p:animScale>
                                      <p:cBhvr>
                                        <p:cTn id="113" dur="2000" fill="hold"/>
                                        <p:tgtEl>
                                          <p:spTgt spid="26"/>
                                        </p:tgtEl>
                                      </p:cBhvr>
                                      <p:by x="150000" y="150000"/>
                                    </p:animScale>
                                  </p:childTnLst>
                                </p:cTn>
                              </p:par>
                              <p:par>
                                <p:cTn id="114" presetID="2" presetClass="entr" presetSubtype="1"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750" fill="hold"/>
                                        <p:tgtEl>
                                          <p:spTgt spid="29"/>
                                        </p:tgtEl>
                                        <p:attrNameLst>
                                          <p:attrName>ppt_x</p:attrName>
                                        </p:attrNameLst>
                                      </p:cBhvr>
                                      <p:tavLst>
                                        <p:tav tm="0">
                                          <p:val>
                                            <p:strVal val="#ppt_x"/>
                                          </p:val>
                                        </p:tav>
                                        <p:tav tm="100000">
                                          <p:val>
                                            <p:strVal val="#ppt_x"/>
                                          </p:val>
                                        </p:tav>
                                      </p:tavLst>
                                    </p:anim>
                                    <p:anim calcmode="lin" valueType="num">
                                      <p:cBhvr additive="base">
                                        <p:cTn id="117" dur="750" fill="hold"/>
                                        <p:tgtEl>
                                          <p:spTgt spid="29"/>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0-#ppt_h/2"/>
                                          </p:val>
                                        </p:tav>
                                        <p:tav tm="100000">
                                          <p:val>
                                            <p:strVal val="#ppt_y"/>
                                          </p:val>
                                        </p:tav>
                                      </p:tavLst>
                                    </p:anim>
                                  </p:childTnLst>
                                </p:cTn>
                              </p:par>
                              <p:par>
                                <p:cTn id="122" presetID="8" presetClass="emph" presetSubtype="0" repeatCount="2000" fill="hold" grpId="1" nodeType="withEffect">
                                  <p:stCondLst>
                                    <p:cond delay="0"/>
                                  </p:stCondLst>
                                  <p:childTnLst>
                                    <p:animRot by="-21600000">
                                      <p:cBhvr>
                                        <p:cTn id="123" dur="3500" fill="hold"/>
                                        <p:tgtEl>
                                          <p:spTgt spid="29"/>
                                        </p:tgtEl>
                                        <p:attrNameLst>
                                          <p:attrName>r</p:attrName>
                                        </p:attrNameLst>
                                      </p:cBhvr>
                                    </p:animRot>
                                  </p:childTnLst>
                                </p:cTn>
                              </p:par>
                              <p:par>
                                <p:cTn id="124" presetID="8" presetClass="emph" presetSubtype="0" repeatCount="2000" fill="hold" grpId="1" nodeType="withEffect">
                                  <p:stCondLst>
                                    <p:cond delay="0"/>
                                  </p:stCondLst>
                                  <p:childTnLst>
                                    <p:animRot by="-21600000">
                                      <p:cBhvr>
                                        <p:cTn id="125" dur="3500" fill="hold"/>
                                        <p:tgtEl>
                                          <p:spTgt spid="30"/>
                                        </p:tgtEl>
                                        <p:attrNameLst>
                                          <p:attrName>r</p:attrName>
                                        </p:attrNameLst>
                                      </p:cBhvr>
                                    </p:animRot>
                                  </p:childTnLst>
                                </p:cTn>
                              </p:par>
                              <p:par>
                                <p:cTn id="126" presetID="2" presetClass="entr" presetSubtype="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 calcmode="lin" valueType="num">
                                      <p:cBhvr additive="base">
                                        <p:cTn id="128" dur="500" fill="hold"/>
                                        <p:tgtEl>
                                          <p:spTgt spid="31"/>
                                        </p:tgtEl>
                                        <p:attrNameLst>
                                          <p:attrName>ppt_x</p:attrName>
                                        </p:attrNameLst>
                                      </p:cBhvr>
                                      <p:tavLst>
                                        <p:tav tm="0">
                                          <p:val>
                                            <p:strVal val="#ppt_x"/>
                                          </p:val>
                                        </p:tav>
                                        <p:tav tm="100000">
                                          <p:val>
                                            <p:strVal val="#ppt_x"/>
                                          </p:val>
                                        </p:tav>
                                      </p:tavLst>
                                    </p:anim>
                                    <p:anim calcmode="lin" valueType="num">
                                      <p:cBhvr additive="base">
                                        <p:cTn id="129" dur="500" fill="hold"/>
                                        <p:tgtEl>
                                          <p:spTgt spid="31"/>
                                        </p:tgtEl>
                                        <p:attrNameLst>
                                          <p:attrName>ppt_y</p:attrName>
                                        </p:attrNameLst>
                                      </p:cBhvr>
                                      <p:tavLst>
                                        <p:tav tm="0">
                                          <p:val>
                                            <p:strVal val="0-#ppt_h/2"/>
                                          </p:val>
                                        </p:tav>
                                        <p:tav tm="100000">
                                          <p:val>
                                            <p:strVal val="#ppt_y"/>
                                          </p:val>
                                        </p:tav>
                                      </p:tavLst>
                                    </p:anim>
                                  </p:childTnLst>
                                </p:cTn>
                              </p:par>
                              <p:par>
                                <p:cTn id="130" presetID="8" presetClass="emph" presetSubtype="0" repeatCount="2000" fill="hold" grpId="1" nodeType="withEffect">
                                  <p:stCondLst>
                                    <p:cond delay="0"/>
                                  </p:stCondLst>
                                  <p:childTnLst>
                                    <p:animRot by="21600000">
                                      <p:cBhvr>
                                        <p:cTn id="131" dur="3500" fill="hold"/>
                                        <p:tgtEl>
                                          <p:spTgt spid="31"/>
                                        </p:tgtEl>
                                        <p:attrNameLst>
                                          <p:attrName>r</p:attrName>
                                        </p:attrNameLst>
                                      </p:cBhvr>
                                    </p:animRot>
                                  </p:childTnLst>
                                </p:cTn>
                              </p:par>
                            </p:childTnLst>
                          </p:cTn>
                        </p:par>
                        <p:par>
                          <p:cTn id="132" fill="hold">
                            <p:stCondLst>
                              <p:cond delay="4000"/>
                            </p:stCondLst>
                            <p:childTnLst>
                              <p:par>
                                <p:cTn id="133" presetID="2" presetClass="entr" presetSubtype="1" fill="hold" grpId="0"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25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50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0-#ppt_h/2"/>
                                          </p:val>
                                        </p:tav>
                                        <p:tav tm="100000">
                                          <p:val>
                                            <p:strVal val="#ppt_y"/>
                                          </p:val>
                                        </p:tav>
                                      </p:tavLst>
                                    </p:anim>
                                  </p:childTnLst>
                                </p:cTn>
                              </p:par>
                              <p:par>
                                <p:cTn id="145" presetID="8" presetClass="emph" presetSubtype="0" repeatCount="2000" fill="hold" grpId="1" nodeType="withEffect">
                                  <p:stCondLst>
                                    <p:cond delay="0"/>
                                  </p:stCondLst>
                                  <p:childTnLst>
                                    <p:animRot by="21600000">
                                      <p:cBhvr>
                                        <p:cTn id="146" dur="3500" fill="hold"/>
                                        <p:tgtEl>
                                          <p:spTgt spid="32"/>
                                        </p:tgtEl>
                                        <p:attrNameLst>
                                          <p:attrName>r</p:attrName>
                                        </p:attrNameLst>
                                      </p:cBhvr>
                                    </p:animRot>
                                  </p:childTnLst>
                                </p:cTn>
                              </p:par>
                              <p:par>
                                <p:cTn id="147" presetID="8" presetClass="emph" presetSubtype="0" repeatCount="2000" fill="hold" grpId="1" nodeType="withEffect">
                                  <p:stCondLst>
                                    <p:cond delay="0"/>
                                  </p:stCondLst>
                                  <p:childTnLst>
                                    <p:animRot by="21600000">
                                      <p:cBhvr>
                                        <p:cTn id="148" dur="3500" fill="hold"/>
                                        <p:tgtEl>
                                          <p:spTgt spid="34"/>
                                        </p:tgtEl>
                                        <p:attrNameLst>
                                          <p:attrName>r</p:attrName>
                                        </p:attrNameLst>
                                      </p:cBhvr>
                                    </p:animRot>
                                  </p:childTnLst>
                                </p:cTn>
                              </p:par>
                              <p:par>
                                <p:cTn id="149" presetID="6" presetClass="emph" presetSubtype="0" repeatCount="2000" autoRev="1" fill="hold" grpId="1" nodeType="withEffect">
                                  <p:stCondLst>
                                    <p:cond delay="0"/>
                                  </p:stCondLst>
                                  <p:childTnLst>
                                    <p:animScale>
                                      <p:cBhvr>
                                        <p:cTn id="150"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a:off x="1416543" y="1719319"/>
            <a:ext cx="292360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icrosoft YaHei" panose="020B0503020204020204" pitchFamily="34" charset="-122"/>
              </a:defRPr>
            </a:lvl1pPr>
            <a:lvl2pPr marL="742950" indent="-285750">
              <a:defRPr>
                <a:solidFill>
                  <a:schemeClr val="tx1"/>
                </a:solidFill>
                <a:latin typeface="Calibri" panose="020F0502020204030204" pitchFamily="34" charset="0"/>
                <a:ea typeface="Microsoft YaHei" panose="020B0503020204020204" pitchFamily="34" charset="-122"/>
              </a:defRPr>
            </a:lvl2pPr>
            <a:lvl3pPr marL="1143000" indent="-228600">
              <a:defRPr>
                <a:solidFill>
                  <a:schemeClr val="tx1"/>
                </a:solidFill>
                <a:latin typeface="Calibri" panose="020F0502020204030204" pitchFamily="34" charset="0"/>
                <a:ea typeface="Microsoft YaHei" panose="020B0503020204020204" pitchFamily="34" charset="-122"/>
              </a:defRPr>
            </a:lvl3pPr>
            <a:lvl4pPr marL="1600200" indent="-228600">
              <a:defRPr>
                <a:solidFill>
                  <a:schemeClr val="tx1"/>
                </a:solidFill>
                <a:latin typeface="Calibri" panose="020F0502020204030204" pitchFamily="34" charset="0"/>
                <a:ea typeface="Microsoft YaHei" panose="020B0503020204020204" pitchFamily="34" charset="-122"/>
              </a:defRPr>
            </a:lvl4pPr>
            <a:lvl5pPr marL="2057400" indent="-228600">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icrosoft YaHei" panose="020B0503020204020204" pitchFamily="34" charset="-122"/>
              </a:defRPr>
            </a:lvl9pPr>
          </a:lstStyle>
          <a:p>
            <a:pPr lvl="0" algn="ctr" eaLnBrk="0" fontAlgn="base" hangingPunct="0">
              <a:spcBef>
                <a:spcPct val="0"/>
              </a:spcBef>
              <a:spcAft>
                <a:spcPct val="0"/>
              </a:spcAft>
              <a:defRPr/>
            </a:pPr>
            <a:r>
              <a:rPr lang="en-US" altLang="en-US" sz="4800" b="1">
                <a:solidFill>
                  <a:srgbClr val="0000FF"/>
                </a:solidFill>
                <a:latin typeface="#9Slide05 Fourth" panose="00000500000000000000" pitchFamily="2" charset="0"/>
                <a:ea typeface="Helvetica Neue"/>
                <a:cs typeface="Helvetica Neue"/>
              </a:rPr>
              <a:t>Bài 8:</a:t>
            </a:r>
            <a:r>
              <a:rPr lang="en-US" altLang="en-US" sz="4800" b="1">
                <a:solidFill>
                  <a:srgbClr val="FF0000"/>
                </a:solidFill>
                <a:latin typeface="#9Slide05 Fourth" panose="00000500000000000000" pitchFamily="2" charset="0"/>
                <a:ea typeface="Helvetica Neue"/>
                <a:cs typeface="Helvetica Neue"/>
              </a:rPr>
              <a:t> </a:t>
            </a:r>
          </a:p>
          <a:p>
            <a:pPr lvl="0" algn="ctr" eaLnBrk="0" fontAlgn="base" hangingPunct="0">
              <a:spcBef>
                <a:spcPct val="0"/>
              </a:spcBef>
              <a:spcAft>
                <a:spcPct val="0"/>
              </a:spcAft>
              <a:defRPr/>
            </a:pPr>
            <a:r>
              <a:rPr lang="en-US" altLang="en-US" sz="4400" b="1">
                <a:solidFill>
                  <a:srgbClr val="FF0000"/>
                </a:solidFill>
                <a:latin typeface="#9Slide05 Fourth" panose="00000500000000000000" pitchFamily="2" charset="0"/>
                <a:ea typeface="Helvetica Neue"/>
                <a:cs typeface="Helvetica Neue"/>
              </a:rPr>
              <a:t>Lập kế hoạch chi tiêu</a:t>
            </a:r>
            <a:endParaRPr lang="en-SG" altLang="en-US" sz="4400" b="1" dirty="0">
              <a:solidFill>
                <a:srgbClr val="0000FF"/>
              </a:solidFill>
              <a:latin typeface="#9Slide05 Fourth" panose="00000500000000000000" pitchFamily="2" charset="0"/>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II. KHÁM</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rPr>
              <a:t> PHÁ</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Microsoft YaHei" panose="020B0503020204020204" pitchFamily="34" charset="-122"/>
              <a:cs typeface="Times New Roman" panose="02020603050405020304" pitchFamily="18" charset="0"/>
            </a:endParaRPr>
          </a:p>
        </p:txBody>
      </p:sp>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6260037" y="-853025"/>
            <a:ext cx="2319308" cy="56877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547877" y="2765294"/>
            <a:ext cx="10981379"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66" name="Title 1"/>
          <p:cNvSpPr>
            <a:spLocks noGrp="1"/>
          </p:cNvSpPr>
          <p:nvPr>
            <p:ph type="title"/>
          </p:nvPr>
        </p:nvSpPr>
        <p:spPr>
          <a:xfrm>
            <a:off x="714998" y="3505755"/>
            <a:ext cx="10812237" cy="1206405"/>
          </a:xfrm>
        </p:spPr>
        <p:txBody>
          <a:bodyPr/>
          <a:lstStyle/>
          <a:p>
            <a:r>
              <a:rPr lang="en-US" sz="5400" b="1" smtClean="0"/>
              <a:t>SỰ CẦN THIẾT </a:t>
            </a:r>
            <a:br>
              <a:rPr lang="en-US" sz="5400" b="1" smtClean="0"/>
            </a:br>
            <a:r>
              <a:rPr lang="en-US" sz="5400" b="1" smtClean="0"/>
              <a:t>PHẢI LẬP KẾ HOẠCH CHI TIÊU</a:t>
            </a:r>
            <a:endParaRPr lang="en-US" sz="5400"/>
          </a:p>
        </p:txBody>
      </p:sp>
      <p:pic>
        <p:nvPicPr>
          <p:cNvPr id="67" name="PA_库_图片 27"/>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1622722" y="-1075963"/>
            <a:ext cx="2319307" cy="5687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그래픽 3"/>
          <p:cNvSpPr>
            <a:spLocks noChangeArrowheads="1"/>
          </p:cNvSpPr>
          <p:nvPr/>
        </p:nvSpPr>
        <p:spPr bwMode="auto">
          <a:xfrm>
            <a:off x="4021138" y="114300"/>
            <a:ext cx="7859712" cy="833438"/>
          </a:xfrm>
          <a:custGeom>
            <a:avLst/>
            <a:gdLst>
              <a:gd name="T0" fmla="*/ 81647980 w 2435955"/>
              <a:gd name="T1" fmla="*/ 30763 h 730787"/>
              <a:gd name="T2" fmla="*/ 696623 w 2435955"/>
              <a:gd name="T3" fmla="*/ 30763 h 730787"/>
              <a:gd name="T4" fmla="*/ 696623 w 2435955"/>
              <a:gd name="T5" fmla="*/ 798251 h 730787"/>
              <a:gd name="T6" fmla="*/ 8066240 w 2435955"/>
              <a:gd name="T7" fmla="*/ 798251 h 730787"/>
              <a:gd name="T8" fmla="*/ 14246695 w 2435955"/>
              <a:gd name="T9" fmla="*/ 1071183 h 730787"/>
              <a:gd name="T10" fmla="*/ 20421677 w 2435955"/>
              <a:gd name="T11" fmla="*/ 798251 h 730787"/>
              <a:gd name="T12" fmla="*/ 81647980 w 2435955"/>
              <a:gd name="T13" fmla="*/ 798251 h 730787"/>
              <a:gd name="T14" fmla="*/ 0 60000 65536"/>
              <a:gd name="T15" fmla="*/ 0 60000 65536"/>
              <a:gd name="T16" fmla="*/ 0 60000 65536"/>
              <a:gd name="T17" fmla="*/ 0 60000 65536"/>
              <a:gd name="T18" fmla="*/ 0 60000 65536"/>
              <a:gd name="T19" fmla="*/ 0 60000 65536"/>
              <a:gd name="T20" fmla="*/ 0 60000 65536"/>
              <a:gd name="T21" fmla="*/ 0 w 2435955"/>
              <a:gd name="T22" fmla="*/ 0 h 730787"/>
              <a:gd name="T23" fmla="*/ 2435955 w 2435955"/>
              <a:gd name="T24" fmla="*/ 730787 h 730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5955" h="730787">
                <a:moveTo>
                  <a:pt x="2430710" y="20739"/>
                </a:moveTo>
                <a:lnTo>
                  <a:pt x="20739" y="20739"/>
                </a:lnTo>
                <a:lnTo>
                  <a:pt x="20739" y="538136"/>
                </a:lnTo>
                <a:lnTo>
                  <a:pt x="240137" y="538136"/>
                </a:lnTo>
                <a:lnTo>
                  <a:pt x="424133" y="722132"/>
                </a:lnTo>
                <a:lnTo>
                  <a:pt x="607966" y="538136"/>
                </a:lnTo>
                <a:lnTo>
                  <a:pt x="2430710" y="538136"/>
                </a:lnTo>
                <a:lnTo>
                  <a:pt x="2430710" y="20739"/>
                </a:lnTo>
                <a:close/>
              </a:path>
            </a:pathLst>
          </a:custGeom>
          <a:solidFill>
            <a:srgbClr val="FF0000"/>
          </a:solidFill>
          <a:ln>
            <a:noFill/>
          </a:ln>
          <a:extLst>
            <a:ext uri="{91240B29-F687-4F45-9708-019B960494DF}">
              <a14:hiddenLine xmlns:a14="http://schemas.microsoft.com/office/drawing/2010/main" w="16256">
                <a:solidFill>
                  <a:srgbClr val="000000"/>
                </a:solidFill>
                <a:miter lim="800000"/>
                <a:headEnd/>
                <a:tailEnd/>
              </a14:hiddenLine>
            </a:ext>
          </a:extLst>
        </p:spPr>
        <p:txBody>
          <a:bodyPr tIns="133200"/>
          <a:lstStyle/>
          <a:p>
            <a:pPr latinLnBrk="1"/>
            <a:r>
              <a:rPr lang="en-US" altLang="ko-KR" sz="2500" b="1">
                <a:solidFill>
                  <a:schemeClr val="bg1"/>
                </a:solidFill>
                <a:latin typeface="Arial Unicode MS" pitchFamily="34" charset="-128"/>
              </a:rPr>
              <a:t>1. </a:t>
            </a:r>
            <a:r>
              <a:rPr lang="en-US" altLang="ko-KR" sz="2500" b="1" smtClean="0">
                <a:solidFill>
                  <a:schemeClr val="bg1"/>
                </a:solidFill>
                <a:latin typeface="Arial Unicode MS" pitchFamily="34" charset="-128"/>
              </a:rPr>
              <a:t>Sự cần thiết phải lập kế hoạch chi tiêu</a:t>
            </a:r>
            <a:endParaRPr lang="ko-KR" altLang="en-US" sz="2500" b="1">
              <a:solidFill>
                <a:schemeClr val="bg1"/>
              </a:solidFill>
              <a:latin typeface="Arial Unicode MS" pitchFamily="34" charset="-128"/>
            </a:endParaRPr>
          </a:p>
        </p:txBody>
      </p:sp>
      <p:sp>
        <p:nvSpPr>
          <p:cNvPr id="10243" name="Rounded Rectangle 3"/>
          <p:cNvSpPr>
            <a:spLocks noChangeArrowheads="1"/>
          </p:cNvSpPr>
          <p:nvPr/>
        </p:nvSpPr>
        <p:spPr bwMode="auto">
          <a:xfrm>
            <a:off x="101600" y="76200"/>
            <a:ext cx="3625850" cy="657225"/>
          </a:xfrm>
          <a:prstGeom prst="roundRect">
            <a:avLst>
              <a:gd name="adj" fmla="val 16667"/>
            </a:avLst>
          </a:prstGeom>
          <a:solidFill>
            <a:srgbClr val="FFCC99"/>
          </a:solidFill>
          <a:ln>
            <a:noFill/>
          </a:ln>
          <a:extLst>
            <a:ext uri="{91240B29-F687-4F45-9708-019B960494DF}">
              <a14:hiddenLine xmlns:a14="http://schemas.microsoft.com/office/drawing/2010/main" w="38100">
                <a:solidFill>
                  <a:schemeClr val="tx1"/>
                </a:solidFill>
                <a:round/>
              </a14:hiddenLine>
            </a:ext>
          </a:extLst>
        </p:spPr>
        <p:txBody>
          <a:bodyPr anchor="ctr"/>
          <a:lstStyle/>
          <a:p>
            <a:pPr algn="ctr"/>
            <a:r>
              <a:rPr lang="en-US" sz="3000" b="1">
                <a:solidFill>
                  <a:srgbClr val="FF0000"/>
                </a:solidFill>
                <a:latin typeface="Arial Unicode MS" pitchFamily="34" charset="-128"/>
              </a:rPr>
              <a:t>KHÁM PHÁ</a:t>
            </a:r>
            <a:endParaRPr lang="vi-VN" sz="3000" b="1">
              <a:solidFill>
                <a:srgbClr val="FF0000"/>
              </a:solidFill>
              <a:latin typeface="Arial Unicode MS" pitchFamily="34" charset="-128"/>
            </a:endParaRPr>
          </a:p>
        </p:txBody>
      </p:sp>
      <p:sp>
        <p:nvSpPr>
          <p:cNvPr id="17414" name="Rectangle 6"/>
          <p:cNvSpPr>
            <a:spLocks noChangeArrowheads="1"/>
          </p:cNvSpPr>
          <p:nvPr/>
        </p:nvSpPr>
        <p:spPr bwMode="auto">
          <a:xfrm>
            <a:off x="1787525" y="1427163"/>
            <a:ext cx="8313738" cy="5238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latinLnBrk="1"/>
            <a:r>
              <a:rPr lang="en-US" sz="2800"/>
              <a:t>Đọc thông tin trong SHS </a:t>
            </a:r>
            <a:r>
              <a:rPr lang="en-US" sz="2800" smtClean="0"/>
              <a:t>tr.48 </a:t>
            </a:r>
            <a:r>
              <a:rPr lang="en-US" sz="2800"/>
              <a:t>và trả lời câu hỏi</a:t>
            </a:r>
            <a:endParaRPr lang="vi-VN" altLang="ko-KR" sz="2500" b="1">
              <a:solidFill>
                <a:schemeClr val="accent1"/>
              </a:solidFill>
              <a:latin typeface="Arial Unicode MS" pitchFamily="34" charset="-128"/>
            </a:endParaRPr>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056" y="2351077"/>
            <a:ext cx="11978937" cy="417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auto">
          <a:xfrm>
            <a:off x="8810" y="-27418"/>
            <a:ext cx="7074161" cy="68341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326097" y="1301476"/>
            <a:ext cx="8941631" cy="4524315"/>
          </a:xfrm>
          <a:prstGeom prst="rect">
            <a:avLst/>
          </a:prstGeom>
          <a:ln w="57150">
            <a:solidFill>
              <a:schemeClr val="tx1"/>
            </a:solidFill>
          </a:ln>
        </p:spPr>
        <p:txBody>
          <a:bodyPr wrap="square">
            <a:spAutoFit/>
          </a:bodyPr>
          <a:lstStyle/>
          <a:p>
            <a:pPr algn="just"/>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3200" noProof="0">
                <a:solidFill>
                  <a:prstClr val="black"/>
                </a:solidFill>
                <a:latin typeface="#9Slide05 Atlantika" pitchFamily="2" charset="0"/>
                <a:cs typeface="Times New Roman" panose="02020603050405020304" pitchFamily="18" charset="0"/>
              </a:rPr>
              <a:t> </a:t>
            </a:r>
            <a:r>
              <a:rPr lang="en-US" sz="3200" noProof="0" smtClean="0">
                <a:solidFill>
                  <a:prstClr val="black"/>
                </a:solidFill>
                <a:latin typeface="#9Slide05 Atlantika" pitchFamily="2" charset="0"/>
                <a:cs typeface="Times New Roman" panose="02020603050405020304" pitchFamily="18" charset="0"/>
              </a:rPr>
              <a:t> </a:t>
            </a:r>
            <a:r>
              <a:rPr lang="en-US" sz="3200" i="1" smtClean="0">
                <a:solidFill>
                  <a:schemeClr val="accent4">
                    <a:lumMod val="75000"/>
                  </a:schemeClr>
                </a:solidFill>
              </a:rPr>
              <a:t>Câu a) </a:t>
            </a:r>
            <a:r>
              <a:rPr lang="en-US" sz="3200" i="1"/>
              <a:t>Việc bạn Phương chi tiêu tùy tiện đã dẫn đến khó khăn gì trong cuộc sống? Nếu mẹ không đủ tiền để đưa thêm thì điều gì sẽ xảy ra?</a:t>
            </a:r>
            <a:endParaRPr lang="en-US" sz="3200"/>
          </a:p>
          <a:p>
            <a:pPr algn="just"/>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3200" i="1" noProof="0" smtClean="0">
                <a:solidFill>
                  <a:schemeClr val="accent4">
                    <a:lumMod val="75000"/>
                  </a:schemeClr>
                </a:solidFill>
              </a:rPr>
              <a:t>Câu b)</a:t>
            </a:r>
            <a:r>
              <a:rPr lang="en-US" sz="3200" i="1" noProof="0" smtClean="0"/>
              <a:t> </a:t>
            </a:r>
            <a:r>
              <a:rPr lang="en-US" sz="3200" i="1"/>
              <a:t>Em hãy dự đoán những khó khăn có thể xảy ra nếu Phương tiếp tục chi tiêu như vậy?</a:t>
            </a:r>
            <a:endParaRPr lang="en-US" sz="3200"/>
          </a:p>
          <a:p>
            <a:pPr algn="just"/>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rPr>
              <a:t> </a:t>
            </a:r>
            <a:r>
              <a:rPr lang="en-US" sz="3200" i="1" noProof="0" smtClean="0">
                <a:solidFill>
                  <a:schemeClr val="accent4">
                    <a:lumMod val="75000"/>
                  </a:schemeClr>
                </a:solidFill>
              </a:rPr>
              <a:t>Câu c) </a:t>
            </a:r>
            <a:r>
              <a:rPr lang="en-US" sz="3200" i="1"/>
              <a:t>Em hãy nêu lí do cần phải lập kế hoạch chi tiêu?</a:t>
            </a:r>
            <a:endParaRPr lang="en-US" sz="3200"/>
          </a:p>
        </p:txBody>
      </p:sp>
      <p:pic>
        <p:nvPicPr>
          <p:cNvPr id="45" name="Chỗ dành sẵn cho Nội dung 4" descr="Ảnh có chứa trong nhà&#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
        <p:nvSpPr>
          <p:cNvPr id="46" name="Oval 3"/>
          <p:cNvSpPr>
            <a:spLocks noChangeArrowheads="1"/>
          </p:cNvSpPr>
          <p:nvPr/>
        </p:nvSpPr>
        <p:spPr bwMode="auto">
          <a:xfrm>
            <a:off x="11373668" y="1538550"/>
            <a:ext cx="685800" cy="762000"/>
          </a:xfrm>
          <a:prstGeom prst="ellipse">
            <a:avLst/>
          </a:prstGeom>
          <a:solidFill>
            <a:srgbClr val="009999"/>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1" name="Oval 9"/>
          <p:cNvSpPr>
            <a:spLocks noChangeArrowheads="1"/>
          </p:cNvSpPr>
          <p:nvPr/>
        </p:nvSpPr>
        <p:spPr bwMode="auto">
          <a:xfrm>
            <a:off x="11370048" y="3202075"/>
            <a:ext cx="685800" cy="713244"/>
          </a:xfrm>
          <a:prstGeom prst="ellipse">
            <a:avLst/>
          </a:prstGeom>
          <a:solidFill>
            <a:srgbClr val="008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52" name="Oval 5"/>
          <p:cNvSpPr>
            <a:spLocks noChangeArrowheads="1"/>
          </p:cNvSpPr>
          <p:nvPr/>
        </p:nvSpPr>
        <p:spPr bwMode="auto">
          <a:xfrm>
            <a:off x="11354481" y="4790101"/>
            <a:ext cx="685800" cy="762000"/>
          </a:xfrm>
          <a:prstGeom prst="ellipse">
            <a:avLst/>
          </a:prstGeom>
          <a:solidFill>
            <a:srgbClr val="FF0000"/>
          </a:solidFill>
          <a:ln w="57150">
            <a:solidFill>
              <a:schemeClr val="accent2">
                <a:lumMod val="60000"/>
                <a:lumOff val="40000"/>
              </a:schemeClr>
            </a:solidFill>
            <a:rou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000"/>
                                        <p:tgtEl>
                                          <p:spTgt spid="46"/>
                                        </p:tgtEl>
                                      </p:cBhvr>
                                    </p:animEffect>
                                    <p:anim calcmode="lin" valueType="num">
                                      <p:cBhvr>
                                        <p:cTn id="21" dur="1000" fill="hold"/>
                                        <p:tgtEl>
                                          <p:spTgt spid="46"/>
                                        </p:tgtEl>
                                        <p:attrNameLst>
                                          <p:attrName>ppt_x</p:attrName>
                                        </p:attrNameLst>
                                      </p:cBhvr>
                                      <p:tavLst>
                                        <p:tav tm="0">
                                          <p:val>
                                            <p:strVal val="#ppt_x"/>
                                          </p:val>
                                        </p:tav>
                                        <p:tav tm="100000">
                                          <p:val>
                                            <p:strVal val="#ppt_x"/>
                                          </p:val>
                                        </p:tav>
                                      </p:tavLst>
                                    </p:anim>
                                    <p:anim calcmode="lin" valueType="num">
                                      <p:cBhvr>
                                        <p:cTn id="22" dur="1000" fill="hold"/>
                                        <p:tgtEl>
                                          <p:spTgt spid="4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1000"/>
                                        <p:tgtEl>
                                          <p:spTgt spid="51"/>
                                        </p:tgtEl>
                                      </p:cBhvr>
                                    </p:animEffect>
                                    <p:anim calcmode="lin" valueType="num">
                                      <p:cBhvr>
                                        <p:cTn id="26" dur="1000" fill="hold"/>
                                        <p:tgtEl>
                                          <p:spTgt spid="51"/>
                                        </p:tgtEl>
                                        <p:attrNameLst>
                                          <p:attrName>ppt_x</p:attrName>
                                        </p:attrNameLst>
                                      </p:cBhvr>
                                      <p:tavLst>
                                        <p:tav tm="0">
                                          <p:val>
                                            <p:strVal val="#ppt_x"/>
                                          </p:val>
                                        </p:tav>
                                        <p:tav tm="100000">
                                          <p:val>
                                            <p:strVal val="#ppt_x"/>
                                          </p:val>
                                        </p:tav>
                                      </p:tavLst>
                                    </p:anim>
                                    <p:anim calcmode="lin" valueType="num">
                                      <p:cBhvr>
                                        <p:cTn id="27" dur="1000" fill="hold"/>
                                        <p:tgtEl>
                                          <p:spTgt spid="5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46" grpId="0" animBg="1"/>
      <p:bldP spid="51" grpId="0" animBg="1"/>
      <p:bldP spid="5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 typeface="Wingdings" panose="05000000000000000000" pitchFamily="2" charset="2"/>
          <a:buNone/>
          <a:defRPr kumimoji="0" lang="en-US" sz="3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 typeface="Wingdings" panose="05000000000000000000" pitchFamily="2" charset="2"/>
          <a:buNone/>
          <a:defRPr kumimoji="0" lang="en-US" sz="3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 typeface="Wingdings" panose="05000000000000000000" pitchFamily="2" charset="2"/>
          <a:buNone/>
          <a:defRPr kumimoji="0" lang="en-US" sz="3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 typeface="Wingdings" panose="05000000000000000000" pitchFamily="2" charset="2"/>
          <a:buNone/>
          <a:defRPr kumimoji="0" lang="en-US" sz="3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1643</Words>
  <Application>Microsoft Office PowerPoint</Application>
  <PresentationFormat>Custom</PresentationFormat>
  <Paragraphs>199</Paragraphs>
  <Slides>33</Slides>
  <Notes>13</Notes>
  <HiddenSlides>0</HiddenSlides>
  <MMClips>1</MMClips>
  <ScaleCrop>false</ScaleCrop>
  <HeadingPairs>
    <vt:vector size="4" baseType="variant">
      <vt:variant>
        <vt:lpstr>Theme</vt:lpstr>
      </vt:variant>
      <vt:variant>
        <vt:i4>8</vt:i4>
      </vt:variant>
      <vt:variant>
        <vt:lpstr>Slide Titles</vt:lpstr>
      </vt:variant>
      <vt:variant>
        <vt:i4>33</vt:i4>
      </vt:variant>
    </vt:vector>
  </HeadingPairs>
  <TitlesOfParts>
    <vt:vector size="41" baseType="lpstr">
      <vt:lpstr>Office Theme</vt:lpstr>
      <vt:lpstr>1_Office Theme</vt:lpstr>
      <vt:lpstr>1_Thiết kế: Thạch Trương Thảo (0987 039 863)</vt:lpstr>
      <vt:lpstr>2_Office Theme</vt:lpstr>
      <vt:lpstr>Mental Health Awareness Training Workshop by Slidesgo</vt:lpstr>
      <vt:lpstr>3_Office Theme</vt:lpstr>
      <vt:lpstr>27_Office Theme</vt:lpstr>
      <vt:lpstr>3_Thiết kế: Thạch Trương Thảo (0987 039 863)</vt:lpstr>
      <vt:lpstr>PowerPoint Presentation</vt:lpstr>
      <vt:lpstr>PowerPoint Presentation</vt:lpstr>
      <vt:lpstr>PowerPoint Presentation</vt:lpstr>
      <vt:lpstr>PowerPoint Presentation</vt:lpstr>
      <vt:lpstr>PowerPoint Presentation</vt:lpstr>
      <vt:lpstr>PowerPoint Presentation</vt:lpstr>
      <vt:lpstr>SỰ CẦN THIẾT  PHẢI LẬP KẾ HOẠCH CHI TIÊU</vt:lpstr>
      <vt:lpstr>PowerPoint Presentation</vt:lpstr>
      <vt:lpstr>PowerPoint Presentation</vt:lpstr>
      <vt:lpstr>PowerPoint Presentation</vt:lpstr>
      <vt:lpstr>PowerPoint Presentation</vt:lpstr>
      <vt:lpstr>PowerPoint Presentation</vt:lpstr>
      <vt:lpstr>CÁCH LẬP KẾ HOẠCH  CHI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214</cp:revision>
  <dcterms:created xsi:type="dcterms:W3CDTF">2021-07-15T15:36:00Z</dcterms:created>
  <dcterms:modified xsi:type="dcterms:W3CDTF">2025-02-12T08:45:50Z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95094093A5E040229FF4F49F86D134E6_13</vt:lpwstr>
  </property>
  <property fmtid="{D5CDD505-2E9C-101B-9397-08002B2CF9AE}" pid="3" name="KSOProductBuildVer">
    <vt:lpwstr>1033-12.2.0.13215</vt:lpwstr>
  </property>
</Properties>
</file>