
<file path=[Content_Types].xml><?xml version="1.0" encoding="utf-8"?>
<Types xmlns="http://schemas.openxmlformats.org/package/2006/content-types">
  <Default Extension="emf" ContentType="image/x-emf"/>
  <Default Extension="jpe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7"/>
  </p:notesMasterIdLst>
  <p:sldIdLst>
    <p:sldId id="300" r:id="rId2"/>
    <p:sldId id="304" r:id="rId3"/>
    <p:sldId id="302" r:id="rId4"/>
    <p:sldId id="292" r:id="rId5"/>
    <p:sldId id="397" r:id="rId6"/>
    <p:sldId id="406" r:id="rId7"/>
    <p:sldId id="332" r:id="rId8"/>
    <p:sldId id="407" r:id="rId9"/>
    <p:sldId id="408" r:id="rId10"/>
    <p:sldId id="409" r:id="rId11"/>
    <p:sldId id="410" r:id="rId12"/>
    <p:sldId id="412" r:id="rId13"/>
    <p:sldId id="413" r:id="rId14"/>
    <p:sldId id="414" r:id="rId15"/>
    <p:sldId id="415" r:id="rId16"/>
    <p:sldId id="416" r:id="rId17"/>
    <p:sldId id="417" r:id="rId18"/>
    <p:sldId id="399" r:id="rId19"/>
    <p:sldId id="355" r:id="rId20"/>
    <p:sldId id="404" r:id="rId21"/>
    <p:sldId id="422" r:id="rId22"/>
    <p:sldId id="423" r:id="rId23"/>
    <p:sldId id="424" r:id="rId24"/>
    <p:sldId id="425" r:id="rId25"/>
    <p:sldId id="426" r:id="rId26"/>
    <p:sldId id="358" r:id="rId27"/>
    <p:sldId id="427" r:id="rId28"/>
    <p:sldId id="428" r:id="rId29"/>
    <p:sldId id="429" r:id="rId30"/>
    <p:sldId id="430" r:id="rId31"/>
    <p:sldId id="431" r:id="rId32"/>
    <p:sldId id="365" r:id="rId33"/>
    <p:sldId id="432" r:id="rId34"/>
    <p:sldId id="433" r:id="rId35"/>
    <p:sldId id="434" r:id="rId36"/>
    <p:sldId id="401" r:id="rId37"/>
    <p:sldId id="435" r:id="rId38"/>
    <p:sldId id="395" r:id="rId39"/>
    <p:sldId id="436" r:id="rId40"/>
    <p:sldId id="315" r:id="rId41"/>
    <p:sldId id="398" r:id="rId42"/>
    <p:sldId id="331" r:id="rId43"/>
    <p:sldId id="328" r:id="rId44"/>
    <p:sldId id="329" r:id="rId45"/>
    <p:sldId id="330"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131" autoAdjust="0"/>
    <p:restoredTop sz="94657"/>
  </p:normalViewPr>
  <p:slideViewPr>
    <p:cSldViewPr snapToGrid="0">
      <p:cViewPr varScale="1">
        <p:scale>
          <a:sx n="60" d="100"/>
          <a:sy n="60" d="100"/>
        </p:scale>
        <p:origin x="520" y="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C64FE50-D189-4693-915D-AE9503F4174D}" type="datetimeFigureOut">
              <a:rPr lang="en-US" smtClean="0"/>
              <a:t>12/10/2022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34EA44A-927D-4D59-858E-589BCB488996}" type="slidenum">
              <a:rPr lang="en-US" smtClean="0"/>
              <a:t>‹#›</a:t>
            </a:fld>
            <a:endParaRPr lang="en-US"/>
          </a:p>
        </p:txBody>
      </p:sp>
    </p:spTree>
    <p:extLst>
      <p:ext uri="{BB962C8B-B14F-4D97-AF65-F5344CB8AC3E}">
        <p14:creationId xmlns:p14="http://schemas.microsoft.com/office/powerpoint/2010/main" val="42321653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14803827"/>
      </p:ext>
    </p:extLst>
  </p:cSld>
  <p:clrMapOvr>
    <a:masterClrMapping/>
  </p:clrMapOvr>
  <p:transition spd="med">
    <p:split orient="vert"/>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157826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BAAA43A-D53D-2C48-B445-0A4FE623C418}"/>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0" y="16638"/>
            <a:ext cx="12213771" cy="6850051"/>
          </a:xfrm>
          <a:prstGeom prst="rect">
            <a:avLst/>
          </a:prstGeom>
        </p:spPr>
      </p:pic>
      <p:pic>
        <p:nvPicPr>
          <p:cNvPr id="8" name="Picture 7">
            <a:hlinkClick r:id="" action="ppaction://hlinkshowjump?jump=firstslide"/>
            <a:extLst>
              <a:ext uri="{FF2B5EF4-FFF2-40B4-BE49-F238E27FC236}">
                <a16:creationId xmlns:a16="http://schemas.microsoft.com/office/drawing/2014/main" id="{3E7D6160-95E1-FF4E-81BA-F4D532658E1C}"/>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5831305" y="6337300"/>
            <a:ext cx="529389" cy="529389"/>
          </a:xfrm>
          <a:prstGeom prst="rect">
            <a:avLst/>
          </a:prstGeom>
          <a:effectLst>
            <a:outerShdw blurRad="50800" dist="38100" dir="8100000" algn="tr" rotWithShape="0">
              <a:prstClr val="black">
                <a:alpha val="40000"/>
              </a:prstClr>
            </a:outerShdw>
          </a:effectLst>
        </p:spPr>
      </p:pic>
      <p:pic>
        <p:nvPicPr>
          <p:cNvPr id="9" name="Picture 8">
            <a:hlinkClick r:id="" action="ppaction://hlinkshowjump?jump=nextslide"/>
            <a:extLst>
              <a:ext uri="{FF2B5EF4-FFF2-40B4-BE49-F238E27FC236}">
                <a16:creationId xmlns:a16="http://schemas.microsoft.com/office/drawing/2014/main" id="{65C9951C-EB45-8743-AB57-CEFD9316A244}"/>
              </a:ext>
            </a:extLst>
          </p:cNvPr>
          <p:cNvPicPr>
            <a:picLocks noChangeAspect="1"/>
          </p:cNvPicPr>
          <p:nvPr userDrawn="1"/>
        </p:nvPicPr>
        <p:blipFill>
          <a:blip r:embed="rId6"/>
          <a:stretch>
            <a:fillRect/>
          </a:stretch>
        </p:blipFill>
        <p:spPr>
          <a:xfrm>
            <a:off x="6371845" y="6598364"/>
            <a:ext cx="126915" cy="191883"/>
          </a:xfrm>
          <a:prstGeom prst="rect">
            <a:avLst/>
          </a:prstGeom>
          <a:effectLst>
            <a:outerShdw blurRad="50800" dist="38100" dir="8100000" algn="tr" rotWithShape="0">
              <a:prstClr val="black">
                <a:alpha val="40000"/>
              </a:prstClr>
            </a:outerShdw>
          </a:effectLst>
        </p:spPr>
      </p:pic>
      <p:pic>
        <p:nvPicPr>
          <p:cNvPr id="10" name="Picture 9">
            <a:hlinkClick r:id="" action="ppaction://hlinkshowjump?jump=previousslide"/>
            <a:extLst>
              <a:ext uri="{FF2B5EF4-FFF2-40B4-BE49-F238E27FC236}">
                <a16:creationId xmlns:a16="http://schemas.microsoft.com/office/drawing/2014/main" id="{83382951-8E9D-244A-8473-731D885E2710}"/>
              </a:ext>
            </a:extLst>
          </p:cNvPr>
          <p:cNvPicPr>
            <a:picLocks noChangeAspect="1"/>
          </p:cNvPicPr>
          <p:nvPr userDrawn="1"/>
        </p:nvPicPr>
        <p:blipFill>
          <a:blip r:embed="rId6"/>
          <a:stretch>
            <a:fillRect/>
          </a:stretch>
        </p:blipFill>
        <p:spPr>
          <a:xfrm rot="10800000">
            <a:off x="5693239" y="6598364"/>
            <a:ext cx="126915" cy="191883"/>
          </a:xfrm>
          <a:prstGeom prst="rect">
            <a:avLst/>
          </a:prstGeom>
          <a:effectLst>
            <a:outerShdw blurRad="50800" dist="38100" dir="8100000" algn="tr" rotWithShape="0">
              <a:prstClr val="black">
                <a:alpha val="40000"/>
              </a:prstClr>
            </a:outerShdw>
          </a:effectLst>
        </p:spPr>
      </p:pic>
      <p:sp>
        <p:nvSpPr>
          <p:cNvPr id="13" name="TextBox 9">
            <a:extLst>
              <a:ext uri="{FF2B5EF4-FFF2-40B4-BE49-F238E27FC236}">
                <a16:creationId xmlns:a16="http://schemas.microsoft.com/office/drawing/2014/main" id="{FE798370-27E2-9F41-A466-FC64C7FFD70A}"/>
              </a:ext>
            </a:extLst>
          </p:cNvPr>
          <p:cNvSpPr txBox="1"/>
          <p:nvPr userDrawn="1"/>
        </p:nvSpPr>
        <p:spPr>
          <a:xfrm>
            <a:off x="153420" y="-41096"/>
            <a:ext cx="764953" cy="369332"/>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1" dirty="0">
                <a:solidFill>
                  <a:schemeClr val="bg1"/>
                </a:solidFill>
              </a:rPr>
              <a:t>Unit 7</a:t>
            </a:r>
          </a:p>
        </p:txBody>
      </p:sp>
      <p:sp>
        <p:nvSpPr>
          <p:cNvPr id="14" name="TextBox 13">
            <a:extLst>
              <a:ext uri="{FF2B5EF4-FFF2-40B4-BE49-F238E27FC236}">
                <a16:creationId xmlns:a16="http://schemas.microsoft.com/office/drawing/2014/main" id="{D7889D60-3103-E54C-9167-2287BEE5C81A}"/>
              </a:ext>
            </a:extLst>
          </p:cNvPr>
          <p:cNvSpPr txBox="1"/>
          <p:nvPr userDrawn="1"/>
        </p:nvSpPr>
        <p:spPr>
          <a:xfrm>
            <a:off x="24732" y="6510902"/>
            <a:ext cx="2594428"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400" baseline="0" dirty="0" err="1">
                <a:solidFill>
                  <a:schemeClr val="bg1"/>
                </a:solidFill>
              </a:rPr>
              <a:t>Tiếng</a:t>
            </a:r>
            <a:r>
              <a:rPr lang="en-US" sz="1400" baseline="0" dirty="0">
                <a:solidFill>
                  <a:schemeClr val="bg1"/>
                </a:solidFill>
              </a:rPr>
              <a:t> Anh 7 </a:t>
            </a:r>
            <a:r>
              <a:rPr lang="en-US" sz="1400" baseline="0" dirty="0" err="1">
                <a:solidFill>
                  <a:schemeClr val="bg1"/>
                </a:solidFill>
              </a:rPr>
              <a:t>i</a:t>
            </a:r>
            <a:r>
              <a:rPr lang="en-US" sz="1400" baseline="0" dirty="0">
                <a:solidFill>
                  <a:schemeClr val="bg1"/>
                </a:solidFill>
              </a:rPr>
              <a:t>-Learn Smart World </a:t>
            </a:r>
            <a:endParaRPr lang="en-US" sz="1400" dirty="0">
              <a:solidFill>
                <a:schemeClr val="bg1"/>
              </a:solidFill>
            </a:endParaRPr>
          </a:p>
        </p:txBody>
      </p:sp>
      <p:pic>
        <p:nvPicPr>
          <p:cNvPr id="15" name="Picture 14">
            <a:extLst>
              <a:ext uri="{FF2B5EF4-FFF2-40B4-BE49-F238E27FC236}">
                <a16:creationId xmlns:a16="http://schemas.microsoft.com/office/drawing/2014/main" id="{ECF13BED-1CB7-0146-BB6D-00DC4EC16FC0}"/>
              </a:ext>
            </a:extLst>
          </p:cNvPr>
          <p:cNvPicPr>
            <a:picLocks noChangeAspect="1"/>
          </p:cNvPicPr>
          <p:nvPr userDrawn="1"/>
        </p:nvPicPr>
        <p:blipFill>
          <a:blip r:embed="rId7"/>
          <a:stretch>
            <a:fillRect/>
          </a:stretch>
        </p:blipFill>
        <p:spPr>
          <a:xfrm>
            <a:off x="11226018" y="6396200"/>
            <a:ext cx="814608" cy="415291"/>
          </a:xfrm>
          <a:prstGeom prst="rect">
            <a:avLst/>
          </a:prstGeom>
          <a:effectLst>
            <a:outerShdw blurRad="50800" dist="38100" dir="2700000" algn="tl" rotWithShape="0">
              <a:prstClr val="black">
                <a:alpha val="40000"/>
              </a:prstClr>
            </a:outerShdw>
          </a:effectLst>
        </p:spPr>
      </p:pic>
      <p:sp>
        <p:nvSpPr>
          <p:cNvPr id="16" name="TextBox 9">
            <a:extLst>
              <a:ext uri="{FF2B5EF4-FFF2-40B4-BE49-F238E27FC236}">
                <a16:creationId xmlns:a16="http://schemas.microsoft.com/office/drawing/2014/main" id="{FE798370-27E2-9F41-A466-FC64C7FFD70A}"/>
              </a:ext>
            </a:extLst>
          </p:cNvPr>
          <p:cNvSpPr txBox="1"/>
          <p:nvPr userDrawn="1"/>
        </p:nvSpPr>
        <p:spPr>
          <a:xfrm>
            <a:off x="10615602" y="0"/>
            <a:ext cx="1576398" cy="369332"/>
          </a:xfrm>
          <a:prstGeom prst="rect">
            <a:avLst/>
          </a:prstGeom>
          <a:noFill/>
          <a:effectLst>
            <a:outerShdw blurRad="50800" dist="38100" dir="2700000" algn="tl" rotWithShape="0">
              <a:prstClr val="black">
                <a:alpha val="40000"/>
              </a:prstClr>
            </a:outerShdw>
          </a:effectLst>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1" dirty="0">
                <a:solidFill>
                  <a:schemeClr val="bg1"/>
                </a:solidFill>
              </a:rPr>
              <a:t>Review Unit 7</a:t>
            </a:r>
          </a:p>
        </p:txBody>
      </p:sp>
    </p:spTree>
    <p:extLst>
      <p:ext uri="{BB962C8B-B14F-4D97-AF65-F5344CB8AC3E}">
        <p14:creationId xmlns:p14="http://schemas.microsoft.com/office/powerpoint/2010/main" val="3055312205"/>
      </p:ext>
    </p:extLst>
  </p:cSld>
  <p:clrMap bg1="lt1" tx1="dk1" bg2="lt2" tx2="dk2" accent1="accent1" accent2="accent2" accent3="accent3" accent4="accent4" accent5="accent5" accent6="accent6" hlink="hlink" folHlink="folHlink"/>
  <p:sldLayoutIdLst>
    <p:sldLayoutId id="2147483661" r:id="rId1"/>
    <p:sldLayoutId id="2147483662" r:id="rId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0.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0.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0.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0.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0.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0.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5.png"/><Relationship Id="rId5" Type="http://schemas.microsoft.com/office/2007/relationships/hdphoto" Target="../media/hdphoto1.wdp"/><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8" Type="http://schemas.openxmlformats.org/officeDocument/2006/relationships/image" Target="../media/image12.emf"/><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3.emf"/></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0.png"/><Relationship Id="rId5" Type="http://schemas.openxmlformats.org/officeDocument/2006/relationships/image" Target="../media/image27.png"/><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0.png"/><Relationship Id="rId5" Type="http://schemas.openxmlformats.org/officeDocument/2006/relationships/image" Target="../media/image27.pn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0.png"/><Relationship Id="rId5" Type="http://schemas.openxmlformats.org/officeDocument/2006/relationships/image" Target="../media/image27.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0.png"/><Relationship Id="rId5" Type="http://schemas.openxmlformats.org/officeDocument/2006/relationships/image" Target="../media/image27.png"/><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0.png"/><Relationship Id="rId5" Type="http://schemas.openxmlformats.org/officeDocument/2006/relationships/image" Target="../media/image27.png"/><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3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3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3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3.png"/><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png"/></Relationships>
</file>

<file path=ppt/slides/_rels/slide3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hyperlink" Target="http://www.eduhome.com.vn/" TargetMode="Externa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61047"/>
          </a:xfrm>
          <a:prstGeom prst="rect">
            <a:avLst/>
          </a:prstGeom>
        </p:spPr>
      </p:pic>
      <p:sp>
        <p:nvSpPr>
          <p:cNvPr id="3" name="TextBox 2"/>
          <p:cNvSpPr txBox="1"/>
          <p:nvPr/>
        </p:nvSpPr>
        <p:spPr>
          <a:xfrm>
            <a:off x="5103847" y="2645692"/>
            <a:ext cx="6596743" cy="1754326"/>
          </a:xfrm>
          <a:prstGeom prst="rect">
            <a:avLst/>
          </a:prstGeom>
          <a:noFill/>
        </p:spPr>
        <p:txBody>
          <a:bodyPr wrap="square" rtlCol="0">
            <a:spAutoFit/>
          </a:bodyPr>
          <a:lstStyle/>
          <a:p>
            <a:pPr algn="ctr"/>
            <a:r>
              <a:rPr lang="en-US" sz="4400" b="1" dirty="0">
                <a:solidFill>
                  <a:srgbClr val="0070C0"/>
                </a:solidFill>
              </a:rPr>
              <a:t>Unit 7: Education</a:t>
            </a:r>
            <a:endParaRPr lang="en-US" sz="3200" b="1" dirty="0">
              <a:solidFill>
                <a:srgbClr val="0070C0"/>
              </a:solidFill>
            </a:endParaRPr>
          </a:p>
          <a:p>
            <a:pPr algn="ctr"/>
            <a:r>
              <a:rPr lang="en-US" sz="3200" b="1" dirty="0">
                <a:solidFill>
                  <a:srgbClr val="00B050"/>
                </a:solidFill>
              </a:rPr>
              <a:t>Review</a:t>
            </a:r>
          </a:p>
          <a:p>
            <a:pPr algn="ctr"/>
            <a:r>
              <a:rPr lang="en-US" sz="3200" dirty="0">
                <a:solidFill>
                  <a:srgbClr val="FF0000"/>
                </a:solidFill>
              </a:rPr>
              <a:t>Pages 102 &amp;103</a:t>
            </a:r>
          </a:p>
        </p:txBody>
      </p:sp>
    </p:spTree>
    <p:extLst>
      <p:ext uri="{BB962C8B-B14F-4D97-AF65-F5344CB8AC3E}">
        <p14:creationId xmlns:p14="http://schemas.microsoft.com/office/powerpoint/2010/main" val="4083332048"/>
      </p:ext>
    </p:extLst>
  </p:cSld>
  <p:clrMapOvr>
    <a:masterClrMapping/>
  </p:clrMapOvr>
  <p:transition spd="med">
    <p:split orient="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5453D1A-5983-4A45-915E-104276F5A3FD}"/>
              </a:ext>
            </a:extLst>
          </p:cNvPr>
          <p:cNvPicPr>
            <a:picLocks noChangeAspect="1"/>
          </p:cNvPicPr>
          <p:nvPr/>
        </p:nvPicPr>
        <p:blipFill>
          <a:blip r:embed="rId2"/>
          <a:stretch>
            <a:fillRect/>
          </a:stretch>
        </p:blipFill>
        <p:spPr>
          <a:xfrm>
            <a:off x="220947" y="1059631"/>
            <a:ext cx="9972363" cy="5436986"/>
          </a:xfrm>
          <a:prstGeom prst="rect">
            <a:avLst/>
          </a:prstGeom>
        </p:spPr>
      </p:pic>
      <p:sp>
        <p:nvSpPr>
          <p:cNvPr id="5" name="TextBox 4">
            <a:extLst>
              <a:ext uri="{FF2B5EF4-FFF2-40B4-BE49-F238E27FC236}">
                <a16:creationId xmlns:a16="http://schemas.microsoft.com/office/drawing/2014/main" id="{ACA56605-07A0-46F9-9D74-DB2C2A0327C4}"/>
              </a:ext>
            </a:extLst>
          </p:cNvPr>
          <p:cNvSpPr txBox="1"/>
          <p:nvPr/>
        </p:nvSpPr>
        <p:spPr>
          <a:xfrm>
            <a:off x="479684" y="434715"/>
            <a:ext cx="8514413" cy="553998"/>
          </a:xfrm>
          <a:prstGeom prst="rect">
            <a:avLst/>
          </a:prstGeom>
          <a:noFill/>
        </p:spPr>
        <p:txBody>
          <a:bodyPr wrap="square" rtlCol="0">
            <a:spAutoFit/>
          </a:bodyPr>
          <a:lstStyle/>
          <a:p>
            <a:r>
              <a:rPr lang="en-US" sz="3000" dirty="0">
                <a:solidFill>
                  <a:schemeClr val="tx2">
                    <a:lumMod val="60000"/>
                    <a:lumOff val="40000"/>
                  </a:schemeClr>
                </a:solidFill>
              </a:rPr>
              <a:t>Try to guess what you should fill in the blanks.</a:t>
            </a:r>
          </a:p>
        </p:txBody>
      </p:sp>
      <p:sp>
        <p:nvSpPr>
          <p:cNvPr id="6" name="Oval Callout 6">
            <a:extLst>
              <a:ext uri="{FF2B5EF4-FFF2-40B4-BE49-F238E27FC236}">
                <a16:creationId xmlns:a16="http://schemas.microsoft.com/office/drawing/2014/main" id="{DAF8BC92-FD04-4AF3-BDEF-D334BB94A73D}"/>
              </a:ext>
            </a:extLst>
          </p:cNvPr>
          <p:cNvSpPr/>
          <p:nvPr/>
        </p:nvSpPr>
        <p:spPr>
          <a:xfrm rot="20944664">
            <a:off x="5325486" y="2553576"/>
            <a:ext cx="3578993" cy="1591484"/>
          </a:xfrm>
          <a:prstGeom prst="wedgeEllipseCallout">
            <a:avLst>
              <a:gd name="adj1" fmla="val -74221"/>
              <a:gd name="adj2" fmla="val 34442"/>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700" dirty="0">
                <a:solidFill>
                  <a:srgbClr val="00B0F0"/>
                </a:solidFill>
              </a:rPr>
              <a:t>A number? how many?</a:t>
            </a:r>
          </a:p>
        </p:txBody>
      </p:sp>
      <p:sp>
        <p:nvSpPr>
          <p:cNvPr id="3" name="TextBox 2">
            <a:extLst>
              <a:ext uri="{FF2B5EF4-FFF2-40B4-BE49-F238E27FC236}">
                <a16:creationId xmlns:a16="http://schemas.microsoft.com/office/drawing/2014/main" id="{F3604250-8767-6428-809C-E04A230FE0B6}"/>
              </a:ext>
            </a:extLst>
          </p:cNvPr>
          <p:cNvSpPr txBox="1"/>
          <p:nvPr/>
        </p:nvSpPr>
        <p:spPr>
          <a:xfrm>
            <a:off x="9154121" y="434715"/>
            <a:ext cx="2137876"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Before - listening</a:t>
            </a:r>
          </a:p>
        </p:txBody>
      </p:sp>
    </p:spTree>
    <p:extLst>
      <p:ext uri="{BB962C8B-B14F-4D97-AF65-F5344CB8AC3E}">
        <p14:creationId xmlns:p14="http://schemas.microsoft.com/office/powerpoint/2010/main" val="16468021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5453D1A-5983-4A45-915E-104276F5A3FD}"/>
              </a:ext>
            </a:extLst>
          </p:cNvPr>
          <p:cNvPicPr>
            <a:picLocks noChangeAspect="1"/>
          </p:cNvPicPr>
          <p:nvPr/>
        </p:nvPicPr>
        <p:blipFill>
          <a:blip r:embed="rId2"/>
          <a:stretch>
            <a:fillRect/>
          </a:stretch>
        </p:blipFill>
        <p:spPr>
          <a:xfrm>
            <a:off x="220947" y="1059631"/>
            <a:ext cx="9972363" cy="5436986"/>
          </a:xfrm>
          <a:prstGeom prst="rect">
            <a:avLst/>
          </a:prstGeom>
        </p:spPr>
      </p:pic>
      <p:sp>
        <p:nvSpPr>
          <p:cNvPr id="5" name="TextBox 4">
            <a:extLst>
              <a:ext uri="{FF2B5EF4-FFF2-40B4-BE49-F238E27FC236}">
                <a16:creationId xmlns:a16="http://schemas.microsoft.com/office/drawing/2014/main" id="{ACA56605-07A0-46F9-9D74-DB2C2A0327C4}"/>
              </a:ext>
            </a:extLst>
          </p:cNvPr>
          <p:cNvSpPr txBox="1"/>
          <p:nvPr/>
        </p:nvSpPr>
        <p:spPr>
          <a:xfrm>
            <a:off x="479684" y="434715"/>
            <a:ext cx="8514413" cy="553998"/>
          </a:xfrm>
          <a:prstGeom prst="rect">
            <a:avLst/>
          </a:prstGeom>
          <a:noFill/>
        </p:spPr>
        <p:txBody>
          <a:bodyPr wrap="square" rtlCol="0">
            <a:spAutoFit/>
          </a:bodyPr>
          <a:lstStyle/>
          <a:p>
            <a:r>
              <a:rPr lang="en-US" sz="3000" dirty="0">
                <a:solidFill>
                  <a:schemeClr val="tx2">
                    <a:lumMod val="60000"/>
                    <a:lumOff val="40000"/>
                  </a:schemeClr>
                </a:solidFill>
              </a:rPr>
              <a:t>Try to guess what you should fill in the blanks.</a:t>
            </a:r>
          </a:p>
        </p:txBody>
      </p:sp>
      <p:sp>
        <p:nvSpPr>
          <p:cNvPr id="6" name="Oval Callout 6">
            <a:extLst>
              <a:ext uri="{FF2B5EF4-FFF2-40B4-BE49-F238E27FC236}">
                <a16:creationId xmlns:a16="http://schemas.microsoft.com/office/drawing/2014/main" id="{DAF8BC92-FD04-4AF3-BDEF-D334BB94A73D}"/>
              </a:ext>
            </a:extLst>
          </p:cNvPr>
          <p:cNvSpPr/>
          <p:nvPr/>
        </p:nvSpPr>
        <p:spPr>
          <a:xfrm rot="20944664">
            <a:off x="8791428" y="3261750"/>
            <a:ext cx="3224160" cy="1591484"/>
          </a:xfrm>
          <a:prstGeom prst="wedgeEllipseCallout">
            <a:avLst>
              <a:gd name="adj1" fmla="val -74221"/>
              <a:gd name="adj2" fmla="val 34442"/>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700" dirty="0">
                <a:solidFill>
                  <a:srgbClr val="00B0F0"/>
                </a:solidFill>
              </a:rPr>
              <a:t>A name? a place?</a:t>
            </a:r>
          </a:p>
        </p:txBody>
      </p:sp>
      <p:sp>
        <p:nvSpPr>
          <p:cNvPr id="7" name="TextBox 6">
            <a:extLst>
              <a:ext uri="{FF2B5EF4-FFF2-40B4-BE49-F238E27FC236}">
                <a16:creationId xmlns:a16="http://schemas.microsoft.com/office/drawing/2014/main" id="{59F7CB23-B0ED-4104-93AF-B9785623B5EE}"/>
              </a:ext>
            </a:extLst>
          </p:cNvPr>
          <p:cNvSpPr txBox="1"/>
          <p:nvPr/>
        </p:nvSpPr>
        <p:spPr>
          <a:xfrm>
            <a:off x="9154121" y="434715"/>
            <a:ext cx="2137876"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Before - listening</a:t>
            </a:r>
          </a:p>
        </p:txBody>
      </p:sp>
    </p:spTree>
    <p:extLst>
      <p:ext uri="{BB962C8B-B14F-4D97-AF65-F5344CB8AC3E}">
        <p14:creationId xmlns:p14="http://schemas.microsoft.com/office/powerpoint/2010/main" val="299121538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5453D1A-5983-4A45-915E-104276F5A3FD}"/>
              </a:ext>
            </a:extLst>
          </p:cNvPr>
          <p:cNvPicPr>
            <a:picLocks noChangeAspect="1"/>
          </p:cNvPicPr>
          <p:nvPr/>
        </p:nvPicPr>
        <p:blipFill>
          <a:blip r:embed="rId2"/>
          <a:stretch>
            <a:fillRect/>
          </a:stretch>
        </p:blipFill>
        <p:spPr>
          <a:xfrm>
            <a:off x="220947" y="1059631"/>
            <a:ext cx="9972363" cy="5436986"/>
          </a:xfrm>
          <a:prstGeom prst="rect">
            <a:avLst/>
          </a:prstGeom>
        </p:spPr>
      </p:pic>
      <p:sp>
        <p:nvSpPr>
          <p:cNvPr id="5" name="TextBox 4">
            <a:extLst>
              <a:ext uri="{FF2B5EF4-FFF2-40B4-BE49-F238E27FC236}">
                <a16:creationId xmlns:a16="http://schemas.microsoft.com/office/drawing/2014/main" id="{ACA56605-07A0-46F9-9D74-DB2C2A0327C4}"/>
              </a:ext>
            </a:extLst>
          </p:cNvPr>
          <p:cNvSpPr txBox="1"/>
          <p:nvPr/>
        </p:nvSpPr>
        <p:spPr>
          <a:xfrm>
            <a:off x="479684" y="434715"/>
            <a:ext cx="8514413" cy="553998"/>
          </a:xfrm>
          <a:prstGeom prst="rect">
            <a:avLst/>
          </a:prstGeom>
          <a:noFill/>
        </p:spPr>
        <p:txBody>
          <a:bodyPr wrap="square" rtlCol="0">
            <a:spAutoFit/>
          </a:bodyPr>
          <a:lstStyle/>
          <a:p>
            <a:r>
              <a:rPr lang="en-US" sz="3000" dirty="0">
                <a:solidFill>
                  <a:schemeClr val="tx2">
                    <a:lumMod val="60000"/>
                    <a:lumOff val="40000"/>
                  </a:schemeClr>
                </a:solidFill>
              </a:rPr>
              <a:t>Try to guess what you should fill in the blanks.</a:t>
            </a:r>
          </a:p>
        </p:txBody>
      </p:sp>
      <p:sp>
        <p:nvSpPr>
          <p:cNvPr id="6" name="Oval Callout 6">
            <a:extLst>
              <a:ext uri="{FF2B5EF4-FFF2-40B4-BE49-F238E27FC236}">
                <a16:creationId xmlns:a16="http://schemas.microsoft.com/office/drawing/2014/main" id="{DAF8BC92-FD04-4AF3-BDEF-D334BB94A73D}"/>
              </a:ext>
            </a:extLst>
          </p:cNvPr>
          <p:cNvSpPr/>
          <p:nvPr/>
        </p:nvSpPr>
        <p:spPr>
          <a:xfrm rot="20944664">
            <a:off x="5808388" y="3720038"/>
            <a:ext cx="3224160" cy="1591484"/>
          </a:xfrm>
          <a:prstGeom prst="wedgeEllipseCallout">
            <a:avLst>
              <a:gd name="adj1" fmla="val -70329"/>
              <a:gd name="adj2" fmla="val 53231"/>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700" dirty="0">
                <a:solidFill>
                  <a:srgbClr val="00B0F0"/>
                </a:solidFill>
              </a:rPr>
              <a:t>Good point?</a:t>
            </a:r>
          </a:p>
        </p:txBody>
      </p:sp>
      <p:sp>
        <p:nvSpPr>
          <p:cNvPr id="7" name="TextBox 6">
            <a:extLst>
              <a:ext uri="{FF2B5EF4-FFF2-40B4-BE49-F238E27FC236}">
                <a16:creationId xmlns:a16="http://schemas.microsoft.com/office/drawing/2014/main" id="{4537C4B0-33F8-441A-BDEC-8D7E8E3CD788}"/>
              </a:ext>
            </a:extLst>
          </p:cNvPr>
          <p:cNvSpPr txBox="1"/>
          <p:nvPr/>
        </p:nvSpPr>
        <p:spPr>
          <a:xfrm>
            <a:off x="9154121" y="434715"/>
            <a:ext cx="2137876"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Before - listening</a:t>
            </a:r>
          </a:p>
        </p:txBody>
      </p:sp>
    </p:spTree>
    <p:extLst>
      <p:ext uri="{BB962C8B-B14F-4D97-AF65-F5344CB8AC3E}">
        <p14:creationId xmlns:p14="http://schemas.microsoft.com/office/powerpoint/2010/main" val="73514191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1BE0BEB-DC11-43FB-8B41-6ECB1BA3D1B4}"/>
              </a:ext>
            </a:extLst>
          </p:cNvPr>
          <p:cNvPicPr>
            <a:picLocks noChangeAspect="1"/>
          </p:cNvPicPr>
          <p:nvPr/>
        </p:nvPicPr>
        <p:blipFill>
          <a:blip r:embed="rId4"/>
          <a:stretch>
            <a:fillRect/>
          </a:stretch>
        </p:blipFill>
        <p:spPr>
          <a:xfrm>
            <a:off x="355448" y="902376"/>
            <a:ext cx="9972363" cy="5436986"/>
          </a:xfrm>
          <a:prstGeom prst="rect">
            <a:avLst/>
          </a:prstGeom>
        </p:spPr>
      </p:pic>
      <p:sp>
        <p:nvSpPr>
          <p:cNvPr id="4" name="Rectangle 3">
            <a:extLst>
              <a:ext uri="{FF2B5EF4-FFF2-40B4-BE49-F238E27FC236}">
                <a16:creationId xmlns:a16="http://schemas.microsoft.com/office/drawing/2014/main" id="{576E21C6-F1D5-4DBD-BB5D-D64EE2CE5BFC}"/>
              </a:ext>
            </a:extLst>
          </p:cNvPr>
          <p:cNvSpPr/>
          <p:nvPr/>
        </p:nvSpPr>
        <p:spPr>
          <a:xfrm>
            <a:off x="3120778" y="344774"/>
            <a:ext cx="3563300" cy="553998"/>
          </a:xfrm>
          <a:prstGeom prst="rect">
            <a:avLst/>
          </a:prstGeom>
        </p:spPr>
        <p:txBody>
          <a:bodyPr wrap="square">
            <a:spAutoFit/>
          </a:bodyPr>
          <a:lstStyle/>
          <a:p>
            <a:r>
              <a:rPr lang="en-US" sz="3000" b="1" i="1" dirty="0">
                <a:solidFill>
                  <a:srgbClr val="0070C0"/>
                </a:solidFill>
                <a:highlight>
                  <a:srgbClr val="FFFF00"/>
                </a:highlight>
                <a:sym typeface="Wingdings" panose="05000000000000000000" pitchFamily="2" charset="2"/>
              </a:rPr>
              <a:t> </a:t>
            </a:r>
            <a:r>
              <a:rPr lang="en-US" sz="3000" b="1" i="1" dirty="0">
                <a:solidFill>
                  <a:srgbClr val="0070C0"/>
                </a:solidFill>
                <a:highlight>
                  <a:srgbClr val="FFFF00"/>
                </a:highlight>
              </a:rPr>
              <a:t>FIRST TIME</a:t>
            </a:r>
            <a:endParaRPr lang="en-US" sz="3000" dirty="0"/>
          </a:p>
        </p:txBody>
      </p:sp>
      <p:sp>
        <p:nvSpPr>
          <p:cNvPr id="5" name="TextBox 4">
            <a:extLst>
              <a:ext uri="{FF2B5EF4-FFF2-40B4-BE49-F238E27FC236}">
                <a16:creationId xmlns:a16="http://schemas.microsoft.com/office/drawing/2014/main" id="{B24C4DFD-06EC-4668-8644-2645EB643DD3}"/>
              </a:ext>
            </a:extLst>
          </p:cNvPr>
          <p:cNvSpPr txBox="1"/>
          <p:nvPr/>
        </p:nvSpPr>
        <p:spPr>
          <a:xfrm>
            <a:off x="7717799" y="317292"/>
            <a:ext cx="3492760" cy="523220"/>
          </a:xfrm>
          <a:prstGeom prst="rect">
            <a:avLst/>
          </a:prstGeom>
          <a:noFill/>
        </p:spPr>
        <p:txBody>
          <a:bodyPr wrap="square">
            <a:spAutoFit/>
          </a:bodyPr>
          <a:lstStyle/>
          <a:p>
            <a:r>
              <a:rPr lang="en-US" sz="2800" b="1" i="1" dirty="0">
                <a:solidFill>
                  <a:srgbClr val="0070C0"/>
                </a:solidFill>
                <a:highlight>
                  <a:srgbClr val="FFFF00"/>
                </a:highlight>
                <a:sym typeface="Wingdings" panose="05000000000000000000" pitchFamily="2" charset="2"/>
              </a:rPr>
              <a:t> YOUR ANSWER?</a:t>
            </a:r>
            <a:endParaRPr lang="en-US" sz="2800" dirty="0"/>
          </a:p>
        </p:txBody>
      </p:sp>
      <p:sp>
        <p:nvSpPr>
          <p:cNvPr id="6" name="TextBox 5">
            <a:extLst>
              <a:ext uri="{FF2B5EF4-FFF2-40B4-BE49-F238E27FC236}">
                <a16:creationId xmlns:a16="http://schemas.microsoft.com/office/drawing/2014/main" id="{6B91FAC5-498B-49B7-A2E1-4F175C4286AA}"/>
              </a:ext>
            </a:extLst>
          </p:cNvPr>
          <p:cNvSpPr txBox="1"/>
          <p:nvPr/>
        </p:nvSpPr>
        <p:spPr>
          <a:xfrm>
            <a:off x="165048" y="421718"/>
            <a:ext cx="2137876"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While - listening</a:t>
            </a:r>
          </a:p>
        </p:txBody>
      </p:sp>
      <p:pic>
        <p:nvPicPr>
          <p:cNvPr id="7" name="CD2-TRACK 41">
            <a:hlinkClick r:id="" action="ppaction://media"/>
            <a:extLst>
              <a:ext uri="{FF2B5EF4-FFF2-40B4-BE49-F238E27FC236}">
                <a16:creationId xmlns:a16="http://schemas.microsoft.com/office/drawing/2014/main" id="{F1889841-E8A3-477C-A787-0BEF8168A9E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56732" y="517028"/>
            <a:ext cx="609600" cy="609600"/>
          </a:xfrm>
          <a:prstGeom prst="rect">
            <a:avLst/>
          </a:prstGeom>
        </p:spPr>
      </p:pic>
    </p:spTree>
    <p:extLst>
      <p:ext uri="{BB962C8B-B14F-4D97-AF65-F5344CB8AC3E}">
        <p14:creationId xmlns:p14="http://schemas.microsoft.com/office/powerpoint/2010/main" val="15457322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7123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7"/>
                </p:tgtEl>
              </p:cMediaNode>
            </p:audio>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A22A77E-28BC-45BA-90F5-DD70EDECD291}"/>
              </a:ext>
            </a:extLst>
          </p:cNvPr>
          <p:cNvSpPr/>
          <p:nvPr/>
        </p:nvSpPr>
        <p:spPr>
          <a:xfrm>
            <a:off x="2407853" y="334089"/>
            <a:ext cx="9551776"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70C0"/>
                </a:solidFill>
              </a:rPr>
              <a:t>Now listen again and check. </a:t>
            </a:r>
            <a:r>
              <a:rPr lang="en-US" sz="3600" b="1" i="1" dirty="0">
                <a:solidFill>
                  <a:srgbClr val="0070C0"/>
                </a:solidFill>
                <a:highlight>
                  <a:srgbClr val="FFFF00"/>
                </a:highlight>
                <a:sym typeface="Wingdings" panose="05000000000000000000" pitchFamily="2" charset="2"/>
              </a:rPr>
              <a:t> </a:t>
            </a:r>
            <a:r>
              <a:rPr lang="en-US" sz="3600" b="1" i="1" dirty="0">
                <a:solidFill>
                  <a:srgbClr val="0070C0"/>
                </a:solidFill>
                <a:highlight>
                  <a:srgbClr val="FFFF00"/>
                </a:highlight>
              </a:rPr>
              <a:t>SECOND TIME</a:t>
            </a:r>
          </a:p>
        </p:txBody>
      </p:sp>
      <p:sp>
        <p:nvSpPr>
          <p:cNvPr id="3" name="TextBox 2">
            <a:extLst>
              <a:ext uri="{FF2B5EF4-FFF2-40B4-BE49-F238E27FC236}">
                <a16:creationId xmlns:a16="http://schemas.microsoft.com/office/drawing/2014/main" id="{07673477-4AD1-4753-8882-C591519F159A}"/>
              </a:ext>
            </a:extLst>
          </p:cNvPr>
          <p:cNvSpPr txBox="1"/>
          <p:nvPr/>
        </p:nvSpPr>
        <p:spPr>
          <a:xfrm>
            <a:off x="205274" y="457200"/>
            <a:ext cx="2137876"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While - listening</a:t>
            </a:r>
          </a:p>
        </p:txBody>
      </p:sp>
      <p:pic>
        <p:nvPicPr>
          <p:cNvPr id="4" name="Picture 3">
            <a:extLst>
              <a:ext uri="{FF2B5EF4-FFF2-40B4-BE49-F238E27FC236}">
                <a16:creationId xmlns:a16="http://schemas.microsoft.com/office/drawing/2014/main" id="{54774027-32BD-420B-9F07-B49C8DC40F9A}"/>
              </a:ext>
            </a:extLst>
          </p:cNvPr>
          <p:cNvPicPr>
            <a:picLocks noChangeAspect="1"/>
          </p:cNvPicPr>
          <p:nvPr/>
        </p:nvPicPr>
        <p:blipFill>
          <a:blip r:embed="rId4"/>
          <a:stretch>
            <a:fillRect/>
          </a:stretch>
        </p:blipFill>
        <p:spPr>
          <a:xfrm>
            <a:off x="865114" y="980420"/>
            <a:ext cx="9972363" cy="5436986"/>
          </a:xfrm>
          <a:prstGeom prst="rect">
            <a:avLst/>
          </a:prstGeom>
        </p:spPr>
      </p:pic>
      <p:sp>
        <p:nvSpPr>
          <p:cNvPr id="5" name="Rectangle 4">
            <a:extLst>
              <a:ext uri="{FF2B5EF4-FFF2-40B4-BE49-F238E27FC236}">
                <a16:creationId xmlns:a16="http://schemas.microsoft.com/office/drawing/2014/main" id="{CFF098F4-4F78-430C-970E-8B2A4BC1EFB9}"/>
              </a:ext>
            </a:extLst>
          </p:cNvPr>
          <p:cNvSpPr/>
          <p:nvPr/>
        </p:nvSpPr>
        <p:spPr>
          <a:xfrm>
            <a:off x="7345538" y="2599759"/>
            <a:ext cx="1174617" cy="646331"/>
          </a:xfrm>
          <a:prstGeom prst="rect">
            <a:avLst/>
          </a:prstGeom>
        </p:spPr>
        <p:txBody>
          <a:bodyPr wrap="none">
            <a:spAutoFit/>
          </a:bodyPr>
          <a:lstStyle/>
          <a:p>
            <a:r>
              <a:rPr lang="en-US" sz="3600" dirty="0">
                <a:solidFill>
                  <a:srgbClr val="FF0000"/>
                </a:solidFill>
              </a:rPr>
              <a:t>stops</a:t>
            </a:r>
          </a:p>
        </p:txBody>
      </p:sp>
      <p:sp>
        <p:nvSpPr>
          <p:cNvPr id="6" name="Rectangle 5">
            <a:extLst>
              <a:ext uri="{FF2B5EF4-FFF2-40B4-BE49-F238E27FC236}">
                <a16:creationId xmlns:a16="http://schemas.microsoft.com/office/drawing/2014/main" id="{4619CF39-6033-4E3A-9190-22430B3176C0}"/>
              </a:ext>
            </a:extLst>
          </p:cNvPr>
          <p:cNvSpPr/>
          <p:nvPr/>
        </p:nvSpPr>
        <p:spPr>
          <a:xfrm>
            <a:off x="7637861" y="3036230"/>
            <a:ext cx="993670" cy="646331"/>
          </a:xfrm>
          <a:prstGeom prst="rect">
            <a:avLst/>
          </a:prstGeom>
        </p:spPr>
        <p:txBody>
          <a:bodyPr wrap="none">
            <a:spAutoFit/>
          </a:bodyPr>
          <a:lstStyle/>
          <a:p>
            <a:r>
              <a:rPr lang="en-US" sz="3600" dirty="0">
                <a:solidFill>
                  <a:srgbClr val="FF0000"/>
                </a:solidFill>
              </a:rPr>
              <a:t>card</a:t>
            </a:r>
          </a:p>
        </p:txBody>
      </p:sp>
      <p:sp>
        <p:nvSpPr>
          <p:cNvPr id="7" name="Rectangle 6">
            <a:extLst>
              <a:ext uri="{FF2B5EF4-FFF2-40B4-BE49-F238E27FC236}">
                <a16:creationId xmlns:a16="http://schemas.microsoft.com/office/drawing/2014/main" id="{FA7BCA75-FBA0-4EA3-A264-5908EB346F43}"/>
              </a:ext>
            </a:extLst>
          </p:cNvPr>
          <p:cNvSpPr/>
          <p:nvPr/>
        </p:nvSpPr>
        <p:spPr>
          <a:xfrm>
            <a:off x="4858405" y="3888910"/>
            <a:ext cx="2059538" cy="646331"/>
          </a:xfrm>
          <a:prstGeom prst="rect">
            <a:avLst/>
          </a:prstGeom>
        </p:spPr>
        <p:txBody>
          <a:bodyPr wrap="none">
            <a:spAutoFit/>
          </a:bodyPr>
          <a:lstStyle/>
          <a:p>
            <a:r>
              <a:rPr lang="en-US" sz="3600" dirty="0">
                <a:solidFill>
                  <a:srgbClr val="FF0000"/>
                </a:solidFill>
              </a:rPr>
              <a:t>11/eleven</a:t>
            </a:r>
          </a:p>
        </p:txBody>
      </p:sp>
      <p:sp>
        <p:nvSpPr>
          <p:cNvPr id="8" name="Rectangle 7">
            <a:extLst>
              <a:ext uri="{FF2B5EF4-FFF2-40B4-BE49-F238E27FC236}">
                <a16:creationId xmlns:a16="http://schemas.microsoft.com/office/drawing/2014/main" id="{C17FA112-8B3C-463B-B277-BF5903F6C95F}"/>
              </a:ext>
            </a:extLst>
          </p:cNvPr>
          <p:cNvSpPr/>
          <p:nvPr/>
        </p:nvSpPr>
        <p:spPr>
          <a:xfrm>
            <a:off x="8816207" y="4585321"/>
            <a:ext cx="1518364" cy="646331"/>
          </a:xfrm>
          <a:prstGeom prst="rect">
            <a:avLst/>
          </a:prstGeom>
        </p:spPr>
        <p:txBody>
          <a:bodyPr wrap="none">
            <a:spAutoFit/>
          </a:bodyPr>
          <a:lstStyle/>
          <a:p>
            <a:r>
              <a:rPr lang="en-US" sz="3600" dirty="0">
                <a:solidFill>
                  <a:srgbClr val="FF0000"/>
                </a:solidFill>
              </a:rPr>
              <a:t>Airport</a:t>
            </a:r>
          </a:p>
        </p:txBody>
      </p:sp>
      <p:sp>
        <p:nvSpPr>
          <p:cNvPr id="9" name="Rectangle 8">
            <a:extLst>
              <a:ext uri="{FF2B5EF4-FFF2-40B4-BE49-F238E27FC236}">
                <a16:creationId xmlns:a16="http://schemas.microsoft.com/office/drawing/2014/main" id="{856A51AB-9311-4775-9C2D-EB848FE77B0A}"/>
              </a:ext>
            </a:extLst>
          </p:cNvPr>
          <p:cNvSpPr/>
          <p:nvPr/>
        </p:nvSpPr>
        <p:spPr>
          <a:xfrm>
            <a:off x="5222644" y="5242718"/>
            <a:ext cx="2256259" cy="646331"/>
          </a:xfrm>
          <a:prstGeom prst="rect">
            <a:avLst/>
          </a:prstGeom>
        </p:spPr>
        <p:txBody>
          <a:bodyPr wrap="none">
            <a:spAutoFit/>
          </a:bodyPr>
          <a:lstStyle/>
          <a:p>
            <a:r>
              <a:rPr lang="en-US" sz="3600" dirty="0">
                <a:solidFill>
                  <a:srgbClr val="FF0000"/>
                </a:solidFill>
              </a:rPr>
              <a:t>convenient</a:t>
            </a:r>
          </a:p>
        </p:txBody>
      </p:sp>
      <p:pic>
        <p:nvPicPr>
          <p:cNvPr id="10" name="CD2-TRACK 41">
            <a:hlinkClick r:id="" action="ppaction://media"/>
            <a:extLst>
              <a:ext uri="{FF2B5EF4-FFF2-40B4-BE49-F238E27FC236}">
                <a16:creationId xmlns:a16="http://schemas.microsoft.com/office/drawing/2014/main" id="{BA3B8B8A-ED5F-4500-8209-2C21E565254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50029" y="457200"/>
            <a:ext cx="609600" cy="609600"/>
          </a:xfrm>
          <a:prstGeom prst="rect">
            <a:avLst/>
          </a:prstGeom>
        </p:spPr>
      </p:pic>
    </p:spTree>
    <p:extLst>
      <p:ext uri="{BB962C8B-B14F-4D97-AF65-F5344CB8AC3E}">
        <p14:creationId xmlns:p14="http://schemas.microsoft.com/office/powerpoint/2010/main" val="254931158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heel(1)">
                                      <p:cBhvr>
                                        <p:cTn id="23" dur="20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45"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2000"/>
                                        <p:tgtEl>
                                          <p:spTgt spid="9"/>
                                        </p:tgtEl>
                                      </p:cBhvr>
                                    </p:animEffect>
                                    <p:anim calcmode="lin" valueType="num">
                                      <p:cBhvr>
                                        <p:cTn id="29" dur="2000" fill="hold"/>
                                        <p:tgtEl>
                                          <p:spTgt spid="9"/>
                                        </p:tgtEl>
                                        <p:attrNameLst>
                                          <p:attrName>ppt_w</p:attrName>
                                        </p:attrNameLst>
                                      </p:cBhvr>
                                      <p:tavLst>
                                        <p:tav tm="0" fmla="#ppt_w*sin(2.5*pi*$)">
                                          <p:val>
                                            <p:fltVal val="0"/>
                                          </p:val>
                                        </p:tav>
                                        <p:tav tm="100000">
                                          <p:val>
                                            <p:fltVal val="1"/>
                                          </p:val>
                                        </p:tav>
                                      </p:tavLst>
                                    </p:anim>
                                    <p:anim calcmode="lin" valueType="num">
                                      <p:cBhvr>
                                        <p:cTn id="30" dur="2000" fill="hold"/>
                                        <p:tgtEl>
                                          <p:spTgt spid="9"/>
                                        </p:tgtEl>
                                        <p:attrNameLst>
                                          <p:attrName>ppt_h</p:attrName>
                                        </p:attrNameLst>
                                      </p:cBhvr>
                                      <p:tavLst>
                                        <p:tav tm="0">
                                          <p:val>
                                            <p:strVal val="#ppt_h"/>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1" presetClass="mediacall" presetSubtype="0" fill="hold" nodeType="clickEffect">
                                  <p:stCondLst>
                                    <p:cond delay="0"/>
                                  </p:stCondLst>
                                  <p:childTnLst>
                                    <p:cmd type="call" cmd="playFrom(0.0)">
                                      <p:cBhvr>
                                        <p:cTn id="34" dur="171232"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5" fill="hold" display="0">
                  <p:stCondLst>
                    <p:cond delay="indefinite"/>
                  </p:stCondLst>
                  <p:endCondLst>
                    <p:cond evt="onStopAudio" delay="0">
                      <p:tgtEl>
                        <p:sldTgt/>
                      </p:tgtEl>
                    </p:cond>
                  </p:endCondLst>
                </p:cTn>
                <p:tgtEl>
                  <p:spTgt spid="10"/>
                </p:tgtEl>
              </p:cMediaNode>
            </p:audio>
          </p:childTnLst>
        </p:cTn>
      </p:par>
    </p:tnLst>
    <p:bldLst>
      <p:bldP spid="5" grpId="0"/>
      <p:bldP spid="6" grpId="0"/>
      <p:bldP spid="7" grpId="0"/>
      <p:bldP spid="8"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E1DB7C6-A377-4BC2-8EC9-A27A23DB529E}"/>
              </a:ext>
            </a:extLst>
          </p:cNvPr>
          <p:cNvSpPr/>
          <p:nvPr/>
        </p:nvSpPr>
        <p:spPr>
          <a:xfrm>
            <a:off x="2407853" y="334089"/>
            <a:ext cx="9551776"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70C0"/>
                </a:solidFill>
              </a:rPr>
              <a:t>Now listen again and check. </a:t>
            </a:r>
            <a:r>
              <a:rPr lang="en-US" sz="3600" b="1" i="1" dirty="0">
                <a:solidFill>
                  <a:srgbClr val="0070C0"/>
                </a:solidFill>
                <a:highlight>
                  <a:srgbClr val="FFFF00"/>
                </a:highlight>
                <a:sym typeface="Wingdings" panose="05000000000000000000" pitchFamily="2" charset="2"/>
              </a:rPr>
              <a:t> </a:t>
            </a:r>
            <a:r>
              <a:rPr lang="en-US" sz="3600" b="1" i="1" dirty="0">
                <a:solidFill>
                  <a:srgbClr val="0070C0"/>
                </a:solidFill>
                <a:highlight>
                  <a:srgbClr val="FFFF00"/>
                </a:highlight>
              </a:rPr>
              <a:t>SECOND TIME</a:t>
            </a:r>
          </a:p>
        </p:txBody>
      </p:sp>
      <p:sp>
        <p:nvSpPr>
          <p:cNvPr id="3" name="TextBox 2">
            <a:extLst>
              <a:ext uri="{FF2B5EF4-FFF2-40B4-BE49-F238E27FC236}">
                <a16:creationId xmlns:a16="http://schemas.microsoft.com/office/drawing/2014/main" id="{49BB14D7-60F9-4C0C-80DC-327CEB97DCF7}"/>
              </a:ext>
            </a:extLst>
          </p:cNvPr>
          <p:cNvSpPr txBox="1"/>
          <p:nvPr/>
        </p:nvSpPr>
        <p:spPr>
          <a:xfrm>
            <a:off x="205274" y="457200"/>
            <a:ext cx="2137876"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While - listening</a:t>
            </a:r>
          </a:p>
        </p:txBody>
      </p:sp>
      <p:pic>
        <p:nvPicPr>
          <p:cNvPr id="4" name="Picture 3">
            <a:extLst>
              <a:ext uri="{FF2B5EF4-FFF2-40B4-BE49-F238E27FC236}">
                <a16:creationId xmlns:a16="http://schemas.microsoft.com/office/drawing/2014/main" id="{B585C811-C8C8-47D2-8666-BD7DA5CB2D4A}"/>
              </a:ext>
            </a:extLst>
          </p:cNvPr>
          <p:cNvPicPr>
            <a:picLocks noChangeAspect="1"/>
          </p:cNvPicPr>
          <p:nvPr/>
        </p:nvPicPr>
        <p:blipFill>
          <a:blip r:embed="rId4"/>
          <a:stretch>
            <a:fillRect/>
          </a:stretch>
        </p:blipFill>
        <p:spPr>
          <a:xfrm>
            <a:off x="364214" y="1438508"/>
            <a:ext cx="11034153" cy="1724417"/>
          </a:xfrm>
          <a:prstGeom prst="rect">
            <a:avLst/>
          </a:prstGeom>
        </p:spPr>
      </p:pic>
      <p:sp>
        <p:nvSpPr>
          <p:cNvPr id="5" name="Rectangle 4">
            <a:extLst>
              <a:ext uri="{FF2B5EF4-FFF2-40B4-BE49-F238E27FC236}">
                <a16:creationId xmlns:a16="http://schemas.microsoft.com/office/drawing/2014/main" id="{B709E97E-3F2A-4DC0-9EB1-F50F2D179030}"/>
              </a:ext>
            </a:extLst>
          </p:cNvPr>
          <p:cNvSpPr/>
          <p:nvPr/>
        </p:nvSpPr>
        <p:spPr>
          <a:xfrm>
            <a:off x="7720825" y="1628234"/>
            <a:ext cx="1174617" cy="646331"/>
          </a:xfrm>
          <a:prstGeom prst="rect">
            <a:avLst/>
          </a:prstGeom>
        </p:spPr>
        <p:txBody>
          <a:bodyPr wrap="none">
            <a:spAutoFit/>
          </a:bodyPr>
          <a:lstStyle/>
          <a:p>
            <a:r>
              <a:rPr lang="en-US" sz="3600" dirty="0">
                <a:solidFill>
                  <a:srgbClr val="FF0000"/>
                </a:solidFill>
              </a:rPr>
              <a:t>stops</a:t>
            </a:r>
          </a:p>
        </p:txBody>
      </p:sp>
      <p:sp>
        <p:nvSpPr>
          <p:cNvPr id="6" name="Rectangle 5">
            <a:extLst>
              <a:ext uri="{FF2B5EF4-FFF2-40B4-BE49-F238E27FC236}">
                <a16:creationId xmlns:a16="http://schemas.microsoft.com/office/drawing/2014/main" id="{3B8E6A25-2C5E-4646-91CD-860AA309F6D2}"/>
              </a:ext>
            </a:extLst>
          </p:cNvPr>
          <p:cNvSpPr/>
          <p:nvPr/>
        </p:nvSpPr>
        <p:spPr>
          <a:xfrm>
            <a:off x="7811298" y="2209432"/>
            <a:ext cx="993670" cy="646331"/>
          </a:xfrm>
          <a:prstGeom prst="rect">
            <a:avLst/>
          </a:prstGeom>
        </p:spPr>
        <p:txBody>
          <a:bodyPr wrap="none">
            <a:spAutoFit/>
          </a:bodyPr>
          <a:lstStyle/>
          <a:p>
            <a:r>
              <a:rPr lang="en-US" sz="3600" dirty="0">
                <a:solidFill>
                  <a:srgbClr val="FF0000"/>
                </a:solidFill>
              </a:rPr>
              <a:t>card</a:t>
            </a:r>
          </a:p>
        </p:txBody>
      </p:sp>
      <p:sp>
        <p:nvSpPr>
          <p:cNvPr id="7" name="Rectangle 6">
            <a:extLst>
              <a:ext uri="{FF2B5EF4-FFF2-40B4-BE49-F238E27FC236}">
                <a16:creationId xmlns:a16="http://schemas.microsoft.com/office/drawing/2014/main" id="{B7096A74-7F81-4DEA-89E8-378063EDF538}"/>
              </a:ext>
            </a:extLst>
          </p:cNvPr>
          <p:cNvSpPr/>
          <p:nvPr/>
        </p:nvSpPr>
        <p:spPr>
          <a:xfrm>
            <a:off x="756948" y="3695076"/>
            <a:ext cx="9372592" cy="1661993"/>
          </a:xfrm>
          <a:prstGeom prst="rect">
            <a:avLst/>
          </a:prstGeom>
        </p:spPr>
        <p:txBody>
          <a:bodyPr wrap="square">
            <a:spAutoFit/>
          </a:bodyPr>
          <a:lstStyle/>
          <a:p>
            <a:r>
              <a:rPr lang="en-US" sz="3400" dirty="0"/>
              <a:t>Buses aren't as fast as the subway, but there are over nineteen thousand bus stops in London. You </a:t>
            </a:r>
          </a:p>
          <a:p>
            <a:r>
              <a:rPr lang="en-US" sz="3400" dirty="0"/>
              <a:t>can pay for tickets using a London travel card. </a:t>
            </a:r>
          </a:p>
        </p:txBody>
      </p:sp>
      <p:sp>
        <p:nvSpPr>
          <p:cNvPr id="8" name="Oval 7">
            <a:extLst>
              <a:ext uri="{FF2B5EF4-FFF2-40B4-BE49-F238E27FC236}">
                <a16:creationId xmlns:a16="http://schemas.microsoft.com/office/drawing/2014/main" id="{9B2E9178-60F8-4799-BBF0-89084C697784}"/>
              </a:ext>
            </a:extLst>
          </p:cNvPr>
          <p:cNvSpPr/>
          <p:nvPr/>
        </p:nvSpPr>
        <p:spPr>
          <a:xfrm>
            <a:off x="779489" y="4178595"/>
            <a:ext cx="6086006" cy="75491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60BE1D95-88EA-42D7-8238-47AC3F140C1C}"/>
              </a:ext>
            </a:extLst>
          </p:cNvPr>
          <p:cNvSpPr/>
          <p:nvPr/>
        </p:nvSpPr>
        <p:spPr>
          <a:xfrm>
            <a:off x="6728616" y="4786717"/>
            <a:ext cx="2213365" cy="57035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CD2-TRACK 41">
            <a:hlinkClick r:id="" action="ppaction://media"/>
            <a:extLst>
              <a:ext uri="{FF2B5EF4-FFF2-40B4-BE49-F238E27FC236}">
                <a16:creationId xmlns:a16="http://schemas.microsoft.com/office/drawing/2014/main" id="{151540BB-7AA1-4749-ACD8-4D4CFDED8F9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253383" y="3946451"/>
            <a:ext cx="609600" cy="609600"/>
          </a:xfrm>
          <a:prstGeom prst="rect">
            <a:avLst/>
          </a:prstGeom>
        </p:spPr>
      </p:pic>
    </p:spTree>
    <p:extLst>
      <p:ext uri="{BB962C8B-B14F-4D97-AF65-F5344CB8AC3E}">
        <p14:creationId xmlns:p14="http://schemas.microsoft.com/office/powerpoint/2010/main" val="197930897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ppt_x"/>
                                          </p:val>
                                        </p:tav>
                                        <p:tav tm="100000">
                                          <p:val>
                                            <p:strVal val="#ppt_x"/>
                                          </p:val>
                                        </p:tav>
                                      </p:tavLst>
                                    </p:anim>
                                    <p:anim calcmode="lin" valueType="num">
                                      <p:cBhvr additive="base">
                                        <p:cTn id="3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10"/>
                </p:tgtEl>
              </p:cMediaNode>
            </p:audio>
          </p:childTnLst>
        </p:cTn>
      </p:par>
    </p:tnLst>
    <p:bldLst>
      <p:bldP spid="5" grpId="0"/>
      <p:bldP spid="6" grpId="0"/>
      <p:bldP spid="7" grpId="0"/>
      <p:bldP spid="8" grpId="0" animBg="1"/>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70E30E6-80FB-4EB6-96CB-9F5CA0184A22}"/>
              </a:ext>
            </a:extLst>
          </p:cNvPr>
          <p:cNvSpPr/>
          <p:nvPr/>
        </p:nvSpPr>
        <p:spPr>
          <a:xfrm>
            <a:off x="2407853" y="334089"/>
            <a:ext cx="9551776"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70C0"/>
                </a:solidFill>
              </a:rPr>
              <a:t>Now listen again and check. </a:t>
            </a:r>
            <a:r>
              <a:rPr lang="en-US" sz="3600" b="1" i="1" dirty="0">
                <a:solidFill>
                  <a:srgbClr val="0070C0"/>
                </a:solidFill>
                <a:highlight>
                  <a:srgbClr val="FFFF00"/>
                </a:highlight>
                <a:sym typeface="Wingdings" panose="05000000000000000000" pitchFamily="2" charset="2"/>
              </a:rPr>
              <a:t> </a:t>
            </a:r>
            <a:r>
              <a:rPr lang="en-US" sz="3600" b="1" i="1" dirty="0">
                <a:solidFill>
                  <a:srgbClr val="0070C0"/>
                </a:solidFill>
                <a:highlight>
                  <a:srgbClr val="FFFF00"/>
                </a:highlight>
              </a:rPr>
              <a:t>SECOND TIME</a:t>
            </a:r>
          </a:p>
        </p:txBody>
      </p:sp>
      <p:sp>
        <p:nvSpPr>
          <p:cNvPr id="3" name="TextBox 2">
            <a:extLst>
              <a:ext uri="{FF2B5EF4-FFF2-40B4-BE49-F238E27FC236}">
                <a16:creationId xmlns:a16="http://schemas.microsoft.com/office/drawing/2014/main" id="{42342929-9E20-473F-800C-B9CE2077D75E}"/>
              </a:ext>
            </a:extLst>
          </p:cNvPr>
          <p:cNvSpPr txBox="1"/>
          <p:nvPr/>
        </p:nvSpPr>
        <p:spPr>
          <a:xfrm>
            <a:off x="205274" y="457200"/>
            <a:ext cx="2137876"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While - listening</a:t>
            </a:r>
          </a:p>
        </p:txBody>
      </p:sp>
      <p:pic>
        <p:nvPicPr>
          <p:cNvPr id="4" name="Picture 3">
            <a:extLst>
              <a:ext uri="{FF2B5EF4-FFF2-40B4-BE49-F238E27FC236}">
                <a16:creationId xmlns:a16="http://schemas.microsoft.com/office/drawing/2014/main" id="{BDF19492-4897-467A-8B79-BB7ED8E15F8D}"/>
              </a:ext>
            </a:extLst>
          </p:cNvPr>
          <p:cNvPicPr>
            <a:picLocks noChangeAspect="1"/>
          </p:cNvPicPr>
          <p:nvPr/>
        </p:nvPicPr>
        <p:blipFill>
          <a:blip r:embed="rId4"/>
          <a:stretch>
            <a:fillRect/>
          </a:stretch>
        </p:blipFill>
        <p:spPr>
          <a:xfrm>
            <a:off x="205894" y="2004856"/>
            <a:ext cx="11545807" cy="948206"/>
          </a:xfrm>
          <a:prstGeom prst="rect">
            <a:avLst/>
          </a:prstGeom>
        </p:spPr>
      </p:pic>
      <p:sp>
        <p:nvSpPr>
          <p:cNvPr id="5" name="Rectangle 4">
            <a:extLst>
              <a:ext uri="{FF2B5EF4-FFF2-40B4-BE49-F238E27FC236}">
                <a16:creationId xmlns:a16="http://schemas.microsoft.com/office/drawing/2014/main" id="{749CD947-0A0C-4504-B4DC-46034B9713DE}"/>
              </a:ext>
            </a:extLst>
          </p:cNvPr>
          <p:cNvSpPr/>
          <p:nvPr/>
        </p:nvSpPr>
        <p:spPr>
          <a:xfrm>
            <a:off x="5066231" y="2127966"/>
            <a:ext cx="2059538" cy="646331"/>
          </a:xfrm>
          <a:prstGeom prst="rect">
            <a:avLst/>
          </a:prstGeom>
        </p:spPr>
        <p:txBody>
          <a:bodyPr wrap="none">
            <a:spAutoFit/>
          </a:bodyPr>
          <a:lstStyle/>
          <a:p>
            <a:r>
              <a:rPr lang="en-US" sz="3600" dirty="0">
                <a:solidFill>
                  <a:srgbClr val="FF0000"/>
                </a:solidFill>
              </a:rPr>
              <a:t>11/eleven</a:t>
            </a:r>
          </a:p>
        </p:txBody>
      </p:sp>
      <p:sp>
        <p:nvSpPr>
          <p:cNvPr id="6" name="Rectangle 5">
            <a:extLst>
              <a:ext uri="{FF2B5EF4-FFF2-40B4-BE49-F238E27FC236}">
                <a16:creationId xmlns:a16="http://schemas.microsoft.com/office/drawing/2014/main" id="{48EE412B-0363-47A6-8109-3C1029AF1835}"/>
              </a:ext>
            </a:extLst>
          </p:cNvPr>
          <p:cNvSpPr/>
          <p:nvPr/>
        </p:nvSpPr>
        <p:spPr>
          <a:xfrm>
            <a:off x="873102" y="3675623"/>
            <a:ext cx="10211390" cy="1477328"/>
          </a:xfrm>
          <a:prstGeom prst="rect">
            <a:avLst/>
          </a:prstGeom>
        </p:spPr>
        <p:txBody>
          <a:bodyPr wrap="square">
            <a:spAutoFit/>
          </a:bodyPr>
          <a:lstStyle/>
          <a:p>
            <a:r>
              <a:rPr lang="en-US" sz="3000" dirty="0"/>
              <a:t>The subway in London is called the Underground. There are eleven underground train lines covering over four hundred kilometers of track with two hundred and seventy stations</a:t>
            </a:r>
          </a:p>
        </p:txBody>
      </p:sp>
      <p:sp>
        <p:nvSpPr>
          <p:cNvPr id="7" name="Oval 6">
            <a:extLst>
              <a:ext uri="{FF2B5EF4-FFF2-40B4-BE49-F238E27FC236}">
                <a16:creationId xmlns:a16="http://schemas.microsoft.com/office/drawing/2014/main" id="{E5A45F44-575B-42C2-BB07-DF2BD99FEE84}"/>
              </a:ext>
            </a:extLst>
          </p:cNvPr>
          <p:cNvSpPr/>
          <p:nvPr/>
        </p:nvSpPr>
        <p:spPr>
          <a:xfrm>
            <a:off x="873102" y="4100608"/>
            <a:ext cx="4903751" cy="66733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D2-TRACK 41">
            <a:hlinkClick r:id="" action="ppaction://media"/>
            <a:extLst>
              <a:ext uri="{FF2B5EF4-FFF2-40B4-BE49-F238E27FC236}">
                <a16:creationId xmlns:a16="http://schemas.microsoft.com/office/drawing/2014/main" id="{051E61FA-D7DD-4CC9-B6C5-DBE8AADAFCD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138483" y="5561319"/>
            <a:ext cx="609600" cy="609600"/>
          </a:xfrm>
          <a:prstGeom prst="rect">
            <a:avLst/>
          </a:prstGeom>
        </p:spPr>
      </p:pic>
    </p:spTree>
    <p:extLst>
      <p:ext uri="{BB962C8B-B14F-4D97-AF65-F5344CB8AC3E}">
        <p14:creationId xmlns:p14="http://schemas.microsoft.com/office/powerpoint/2010/main" val="262800721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8"/>
                </p:tgtEl>
              </p:cMediaNode>
            </p:audio>
          </p:childTnLst>
        </p:cTn>
      </p:par>
    </p:tnLst>
    <p:bldLst>
      <p:bldP spid="5" grpId="0"/>
      <p:bldP spid="6" grpId="0"/>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1B02D26-2463-4FF1-9473-44C6D993F57C}"/>
              </a:ext>
            </a:extLst>
          </p:cNvPr>
          <p:cNvSpPr/>
          <p:nvPr/>
        </p:nvSpPr>
        <p:spPr>
          <a:xfrm>
            <a:off x="2407853" y="334089"/>
            <a:ext cx="9551776"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70C0"/>
                </a:solidFill>
              </a:rPr>
              <a:t>Now listen again and check. </a:t>
            </a:r>
            <a:r>
              <a:rPr lang="en-US" sz="3600" b="1" i="1" dirty="0">
                <a:solidFill>
                  <a:srgbClr val="0070C0"/>
                </a:solidFill>
                <a:highlight>
                  <a:srgbClr val="FFFF00"/>
                </a:highlight>
                <a:sym typeface="Wingdings" panose="05000000000000000000" pitchFamily="2" charset="2"/>
              </a:rPr>
              <a:t> </a:t>
            </a:r>
            <a:r>
              <a:rPr lang="en-US" sz="3600" b="1" i="1" dirty="0">
                <a:solidFill>
                  <a:srgbClr val="0070C0"/>
                </a:solidFill>
                <a:highlight>
                  <a:srgbClr val="FFFF00"/>
                </a:highlight>
              </a:rPr>
              <a:t>SECOND TIME</a:t>
            </a:r>
          </a:p>
        </p:txBody>
      </p:sp>
      <p:sp>
        <p:nvSpPr>
          <p:cNvPr id="3" name="TextBox 2">
            <a:extLst>
              <a:ext uri="{FF2B5EF4-FFF2-40B4-BE49-F238E27FC236}">
                <a16:creationId xmlns:a16="http://schemas.microsoft.com/office/drawing/2014/main" id="{8D5E56DF-7E88-4D55-B4B4-1CEB6624321C}"/>
              </a:ext>
            </a:extLst>
          </p:cNvPr>
          <p:cNvSpPr txBox="1"/>
          <p:nvPr/>
        </p:nvSpPr>
        <p:spPr>
          <a:xfrm>
            <a:off x="205274" y="457200"/>
            <a:ext cx="2137876"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While - listening</a:t>
            </a:r>
          </a:p>
        </p:txBody>
      </p:sp>
      <p:pic>
        <p:nvPicPr>
          <p:cNvPr id="4" name="Picture 3">
            <a:extLst>
              <a:ext uri="{FF2B5EF4-FFF2-40B4-BE49-F238E27FC236}">
                <a16:creationId xmlns:a16="http://schemas.microsoft.com/office/drawing/2014/main" id="{67B9BAB1-CEC4-4576-9913-D286D4C3B643}"/>
              </a:ext>
            </a:extLst>
          </p:cNvPr>
          <p:cNvPicPr>
            <a:picLocks noChangeAspect="1"/>
          </p:cNvPicPr>
          <p:nvPr/>
        </p:nvPicPr>
        <p:blipFill>
          <a:blip r:embed="rId4"/>
          <a:stretch>
            <a:fillRect/>
          </a:stretch>
        </p:blipFill>
        <p:spPr>
          <a:xfrm>
            <a:off x="205274" y="1531261"/>
            <a:ext cx="11277992" cy="1897739"/>
          </a:xfrm>
          <a:prstGeom prst="rect">
            <a:avLst/>
          </a:prstGeom>
        </p:spPr>
      </p:pic>
      <p:sp>
        <p:nvSpPr>
          <p:cNvPr id="5" name="Rectangle 4">
            <a:extLst>
              <a:ext uri="{FF2B5EF4-FFF2-40B4-BE49-F238E27FC236}">
                <a16:creationId xmlns:a16="http://schemas.microsoft.com/office/drawing/2014/main" id="{8BB842F7-EEFC-42F3-B366-B4B72D76FA2B}"/>
              </a:ext>
            </a:extLst>
          </p:cNvPr>
          <p:cNvSpPr/>
          <p:nvPr/>
        </p:nvSpPr>
        <p:spPr>
          <a:xfrm>
            <a:off x="9341402" y="1563661"/>
            <a:ext cx="1518364" cy="646331"/>
          </a:xfrm>
          <a:prstGeom prst="rect">
            <a:avLst/>
          </a:prstGeom>
        </p:spPr>
        <p:txBody>
          <a:bodyPr wrap="none">
            <a:spAutoFit/>
          </a:bodyPr>
          <a:lstStyle/>
          <a:p>
            <a:r>
              <a:rPr lang="en-US" sz="3600" dirty="0">
                <a:solidFill>
                  <a:srgbClr val="FF0000"/>
                </a:solidFill>
              </a:rPr>
              <a:t>Airport</a:t>
            </a:r>
          </a:p>
        </p:txBody>
      </p:sp>
      <p:sp>
        <p:nvSpPr>
          <p:cNvPr id="6" name="Rectangle 5">
            <a:extLst>
              <a:ext uri="{FF2B5EF4-FFF2-40B4-BE49-F238E27FC236}">
                <a16:creationId xmlns:a16="http://schemas.microsoft.com/office/drawing/2014/main" id="{30EBD892-6397-49BD-ABA6-96B1CF2D0B03}"/>
              </a:ext>
            </a:extLst>
          </p:cNvPr>
          <p:cNvSpPr/>
          <p:nvPr/>
        </p:nvSpPr>
        <p:spPr>
          <a:xfrm>
            <a:off x="5309228" y="2397390"/>
            <a:ext cx="2256259" cy="646331"/>
          </a:xfrm>
          <a:prstGeom prst="rect">
            <a:avLst/>
          </a:prstGeom>
        </p:spPr>
        <p:txBody>
          <a:bodyPr wrap="none">
            <a:spAutoFit/>
          </a:bodyPr>
          <a:lstStyle/>
          <a:p>
            <a:r>
              <a:rPr lang="en-US" sz="3600" dirty="0">
                <a:solidFill>
                  <a:srgbClr val="FF0000"/>
                </a:solidFill>
              </a:rPr>
              <a:t>convenient</a:t>
            </a:r>
          </a:p>
        </p:txBody>
      </p:sp>
      <p:sp>
        <p:nvSpPr>
          <p:cNvPr id="7" name="Rectangle 6">
            <a:extLst>
              <a:ext uri="{FF2B5EF4-FFF2-40B4-BE49-F238E27FC236}">
                <a16:creationId xmlns:a16="http://schemas.microsoft.com/office/drawing/2014/main" id="{C51DAD8F-484E-4F8D-B52D-FCBF6296530F}"/>
              </a:ext>
            </a:extLst>
          </p:cNvPr>
          <p:cNvSpPr/>
          <p:nvPr/>
        </p:nvSpPr>
        <p:spPr>
          <a:xfrm>
            <a:off x="408326" y="3790154"/>
            <a:ext cx="11277992" cy="2554545"/>
          </a:xfrm>
          <a:prstGeom prst="rect">
            <a:avLst/>
          </a:prstGeom>
        </p:spPr>
        <p:txBody>
          <a:bodyPr wrap="square">
            <a:spAutoFit/>
          </a:bodyPr>
          <a:lstStyle/>
          <a:p>
            <a:r>
              <a:rPr lang="en-US" sz="3200" dirty="0"/>
              <a:t>Also, there is a large train network with special lines connecting </a:t>
            </a:r>
          </a:p>
          <a:p>
            <a:r>
              <a:rPr lang="en-US" sz="3200" dirty="0"/>
              <a:t>central London with Heathrow Airport. The trains are as fast as the underground but not as cheap. Finally, there are taxis. You can see these famous black taxis all over London. Taxis are very expensive, but they are convenient if you are in a hurry.</a:t>
            </a:r>
          </a:p>
        </p:txBody>
      </p:sp>
      <p:sp>
        <p:nvSpPr>
          <p:cNvPr id="8" name="Oval 7">
            <a:extLst>
              <a:ext uri="{FF2B5EF4-FFF2-40B4-BE49-F238E27FC236}">
                <a16:creationId xmlns:a16="http://schemas.microsoft.com/office/drawing/2014/main" id="{A9AF3CEE-F569-404F-8066-5985DDB8DE74}"/>
              </a:ext>
            </a:extLst>
          </p:cNvPr>
          <p:cNvSpPr/>
          <p:nvPr/>
        </p:nvSpPr>
        <p:spPr>
          <a:xfrm>
            <a:off x="505682" y="4235280"/>
            <a:ext cx="6299852" cy="68149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5E027DD3-9909-42A9-BE81-AFA2A1C47CE3}"/>
              </a:ext>
            </a:extLst>
          </p:cNvPr>
          <p:cNvSpPr/>
          <p:nvPr/>
        </p:nvSpPr>
        <p:spPr>
          <a:xfrm>
            <a:off x="1030459" y="5663206"/>
            <a:ext cx="7019258" cy="73759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CD2-TRACK 41">
            <a:hlinkClick r:id="" action="ppaction://media"/>
            <a:extLst>
              <a:ext uri="{FF2B5EF4-FFF2-40B4-BE49-F238E27FC236}">
                <a16:creationId xmlns:a16="http://schemas.microsoft.com/office/drawing/2014/main" id="{1A316187-FA4D-4356-9F9E-B102CE29260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78466" y="334089"/>
            <a:ext cx="609600" cy="609600"/>
          </a:xfrm>
          <a:prstGeom prst="rect">
            <a:avLst/>
          </a:prstGeom>
        </p:spPr>
      </p:pic>
    </p:spTree>
    <p:extLst>
      <p:ext uri="{BB962C8B-B14F-4D97-AF65-F5344CB8AC3E}">
        <p14:creationId xmlns:p14="http://schemas.microsoft.com/office/powerpoint/2010/main" val="173657259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5"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2000"/>
                                        <p:tgtEl>
                                          <p:spTgt spid="6"/>
                                        </p:tgtEl>
                                      </p:cBhvr>
                                    </p:animEffect>
                                    <p:anim calcmode="lin" valueType="num">
                                      <p:cBhvr>
                                        <p:cTn id="25" dur="2000" fill="hold"/>
                                        <p:tgtEl>
                                          <p:spTgt spid="6"/>
                                        </p:tgtEl>
                                        <p:attrNameLst>
                                          <p:attrName>ppt_w</p:attrName>
                                        </p:attrNameLst>
                                      </p:cBhvr>
                                      <p:tavLst>
                                        <p:tav tm="0" fmla="#ppt_w*sin(2.5*pi*$)">
                                          <p:val>
                                            <p:fltVal val="0"/>
                                          </p:val>
                                        </p:tav>
                                        <p:tav tm="100000">
                                          <p:val>
                                            <p:fltVal val="1"/>
                                          </p:val>
                                        </p:tav>
                                      </p:tavLst>
                                    </p:anim>
                                    <p:anim calcmode="lin" valueType="num">
                                      <p:cBhvr>
                                        <p:cTn id="26" dur="20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10"/>
                </p:tgtEl>
              </p:cMediaNode>
            </p:audio>
          </p:childTnLst>
        </p:cTn>
      </p:par>
    </p:tnLst>
    <p:bldLst>
      <p:bldP spid="5" grpId="0"/>
      <p:bldP spid="6" grpId="0"/>
      <p:bldP spid="7" grpId="0"/>
      <p:bldP spid="8" grpId="0" animBg="1"/>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2770" y="1168652"/>
            <a:ext cx="11354433" cy="4832092"/>
          </a:xfrm>
          <a:prstGeom prst="rect">
            <a:avLst/>
          </a:prstGeom>
        </p:spPr>
        <p:txBody>
          <a:bodyPr wrap="square">
            <a:spAutoFit/>
          </a:bodyPr>
          <a:lstStyle/>
          <a:p>
            <a:r>
              <a:rPr lang="en-US" sz="2800" dirty="0"/>
              <a:t>M: My name's James Martin and I'm going to tell you about the transportation in London. There are even hundred bus routes covering all of London. Buses aren't as fast as the subway, but there are over nineteen thousand bus stops in London. You can pay for tickets using a London travel card. The subway in London is called the Underground. There are eleven underground train lines covering over four hundred kilometers of track with two hundred and seventy stations. It's really fast. Also, there is a large train network with special lines connecting central London with Heathrow Airport. The trains are as fast as the underground but not as cheap. Finally, there are taxis. You can see these famous black taxis all over London. Taxis are very expensive, but they are convenient if you are in a hurry.</a:t>
            </a:r>
          </a:p>
        </p:txBody>
      </p:sp>
      <p:sp>
        <p:nvSpPr>
          <p:cNvPr id="3" name="Rectangle 2"/>
          <p:cNvSpPr/>
          <p:nvPr/>
        </p:nvSpPr>
        <p:spPr>
          <a:xfrm>
            <a:off x="0" y="371192"/>
            <a:ext cx="1620570" cy="37119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Audio scripts</a:t>
            </a:r>
          </a:p>
        </p:txBody>
      </p:sp>
      <p:pic>
        <p:nvPicPr>
          <p:cNvPr id="4" name="CD2-TRACK 41">
            <a:hlinkClick r:id="" action="ppaction://media"/>
            <a:extLst>
              <a:ext uri="{FF2B5EF4-FFF2-40B4-BE49-F238E27FC236}">
                <a16:creationId xmlns:a16="http://schemas.microsoft.com/office/drawing/2014/main" id="{6BEE92E0-9FD3-4841-ACAE-A99B2076575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38483" y="5561319"/>
            <a:ext cx="609600" cy="609600"/>
          </a:xfrm>
          <a:prstGeom prst="rect">
            <a:avLst/>
          </a:prstGeom>
        </p:spPr>
      </p:pic>
    </p:spTree>
    <p:extLst>
      <p:ext uri="{BB962C8B-B14F-4D97-AF65-F5344CB8AC3E}">
        <p14:creationId xmlns:p14="http://schemas.microsoft.com/office/powerpoint/2010/main" val="393075196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340720"/>
            <a:ext cx="1539551" cy="646331"/>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dirty="0">
                <a:solidFill>
                  <a:schemeClr val="bg1"/>
                </a:solidFill>
              </a:rPr>
              <a:t>Extra Practice</a:t>
            </a:r>
          </a:p>
          <a:p>
            <a:r>
              <a:rPr lang="en-US" dirty="0">
                <a:solidFill>
                  <a:schemeClr val="bg1"/>
                </a:solidFill>
              </a:rPr>
              <a:t>WB, page 68</a:t>
            </a:r>
          </a:p>
        </p:txBody>
      </p:sp>
      <p:pic>
        <p:nvPicPr>
          <p:cNvPr id="2" name="Picture 1">
            <a:extLst>
              <a:ext uri="{FF2B5EF4-FFF2-40B4-BE49-F238E27FC236}">
                <a16:creationId xmlns:a16="http://schemas.microsoft.com/office/drawing/2014/main" id="{9F0BB0FD-C45A-4696-B738-6650675D8F76}"/>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819071" y="1255034"/>
            <a:ext cx="9913885" cy="5208159"/>
          </a:xfrm>
          <a:prstGeom prst="rect">
            <a:avLst/>
          </a:prstGeom>
        </p:spPr>
      </p:pic>
      <p:pic>
        <p:nvPicPr>
          <p:cNvPr id="4" name="Picture 3">
            <a:extLst>
              <a:ext uri="{FF2B5EF4-FFF2-40B4-BE49-F238E27FC236}">
                <a16:creationId xmlns:a16="http://schemas.microsoft.com/office/drawing/2014/main" id="{6DAFA5D7-DA86-486F-B004-6F83A99E757A}"/>
              </a:ext>
            </a:extLst>
          </p:cNvPr>
          <p:cNvPicPr>
            <a:picLocks noChangeAspect="1"/>
          </p:cNvPicPr>
          <p:nvPr/>
        </p:nvPicPr>
        <p:blipFill>
          <a:blip r:embed="rId6"/>
          <a:stretch>
            <a:fillRect/>
          </a:stretch>
        </p:blipFill>
        <p:spPr>
          <a:xfrm>
            <a:off x="1751310" y="309378"/>
            <a:ext cx="10182386" cy="745052"/>
          </a:xfrm>
          <a:prstGeom prst="rect">
            <a:avLst/>
          </a:prstGeom>
        </p:spPr>
      </p:pic>
      <p:pic>
        <p:nvPicPr>
          <p:cNvPr id="5" name="TRACK 27">
            <a:hlinkClick r:id="" action="ppaction://media"/>
            <a:extLst>
              <a:ext uri="{FF2B5EF4-FFF2-40B4-BE49-F238E27FC236}">
                <a16:creationId xmlns:a16="http://schemas.microsoft.com/office/drawing/2014/main" id="{D6D428B4-5002-1B15-F39D-C3EE8D96FCF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68129" y="1146243"/>
            <a:ext cx="609600" cy="609600"/>
          </a:xfrm>
          <a:prstGeom prst="rect">
            <a:avLst/>
          </a:prstGeom>
        </p:spPr>
      </p:pic>
    </p:spTree>
    <p:extLst>
      <p:ext uri="{BB962C8B-B14F-4D97-AF65-F5344CB8AC3E}">
        <p14:creationId xmlns:p14="http://schemas.microsoft.com/office/powerpoint/2010/main" val="91665170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631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3119" y="469412"/>
            <a:ext cx="3265715" cy="584775"/>
          </a:xfrm>
          <a:prstGeom prst="rect">
            <a:avLst/>
          </a:prstGeom>
          <a:solidFill>
            <a:srgbClr val="0070C0"/>
          </a:solidFill>
          <a:effectLst>
            <a:outerShdw blurRad="50800" dist="38100" dir="5400000" algn="t" rotWithShape="0">
              <a:prstClr val="black">
                <a:alpha val="40000"/>
              </a:prstClr>
            </a:outerShdw>
          </a:effectLst>
        </p:spPr>
        <p:txBody>
          <a:bodyPr wrap="square" rtlCol="0">
            <a:spAutoFit/>
          </a:bodyPr>
          <a:lstStyle/>
          <a:p>
            <a:r>
              <a:rPr lang="en-US" sz="3200" b="1" dirty="0">
                <a:solidFill>
                  <a:schemeClr val="bg1"/>
                </a:solidFill>
              </a:rPr>
              <a:t>LESSON OUTLINE</a:t>
            </a:r>
          </a:p>
        </p:txBody>
      </p:sp>
      <p:pic>
        <p:nvPicPr>
          <p:cNvPr id="6" name="Picture 5"/>
          <p:cNvPicPr>
            <a:picLocks noChangeAspect="1"/>
          </p:cNvPicPr>
          <p:nvPr/>
        </p:nvPicPr>
        <p:blipFill>
          <a:blip r:embed="rId2"/>
          <a:stretch>
            <a:fillRect/>
          </a:stretch>
        </p:blipFill>
        <p:spPr>
          <a:xfrm>
            <a:off x="163119" y="1472858"/>
            <a:ext cx="1920785" cy="570039"/>
          </a:xfrm>
          <a:prstGeom prst="rect">
            <a:avLst/>
          </a:prstGeom>
        </p:spPr>
      </p:pic>
      <p:sp>
        <p:nvSpPr>
          <p:cNvPr id="11" name="Round Diagonal Corner Rectangle 10"/>
          <p:cNvSpPr/>
          <p:nvPr/>
        </p:nvSpPr>
        <p:spPr>
          <a:xfrm>
            <a:off x="541957" y="5104856"/>
            <a:ext cx="2378633" cy="539496"/>
          </a:xfrm>
          <a:prstGeom prst="round2DiagRect">
            <a:avLst/>
          </a:prstGeom>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Consolidation</a:t>
            </a:r>
          </a:p>
        </p:txBody>
      </p:sp>
      <p:pic>
        <p:nvPicPr>
          <p:cNvPr id="36" name="Picture 35">
            <a:extLst>
              <a:ext uri="{FF2B5EF4-FFF2-40B4-BE49-F238E27FC236}">
                <a16:creationId xmlns:a16="http://schemas.microsoft.com/office/drawing/2014/main" id="{E16836D3-91E1-41CB-B0CF-78FE299F756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3119" y="2123989"/>
            <a:ext cx="2890020" cy="589500"/>
          </a:xfrm>
          <a:prstGeom prst="rect">
            <a:avLst/>
          </a:prstGeom>
        </p:spPr>
      </p:pic>
      <p:pic>
        <p:nvPicPr>
          <p:cNvPr id="38" name="Picture 37">
            <a:extLst>
              <a:ext uri="{FF2B5EF4-FFF2-40B4-BE49-F238E27FC236}">
                <a16:creationId xmlns:a16="http://schemas.microsoft.com/office/drawing/2014/main" id="{1BDFC3EF-295E-4CA7-B45B-BE5AFCE34EB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050" y="2755238"/>
            <a:ext cx="2891243" cy="589500"/>
          </a:xfrm>
          <a:prstGeom prst="rect">
            <a:avLst/>
          </a:prstGeom>
        </p:spPr>
      </p:pic>
      <p:pic>
        <p:nvPicPr>
          <p:cNvPr id="40" name="Picture 39">
            <a:extLst>
              <a:ext uri="{FF2B5EF4-FFF2-40B4-BE49-F238E27FC236}">
                <a16:creationId xmlns:a16="http://schemas.microsoft.com/office/drawing/2014/main" id="{0967C2C6-CC93-44EA-9C68-8DD31425540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6264" y="3329162"/>
            <a:ext cx="2890020" cy="589500"/>
          </a:xfrm>
          <a:prstGeom prst="rect">
            <a:avLst/>
          </a:prstGeom>
        </p:spPr>
      </p:pic>
      <p:pic>
        <p:nvPicPr>
          <p:cNvPr id="42" name="Picture 41">
            <a:extLst>
              <a:ext uri="{FF2B5EF4-FFF2-40B4-BE49-F238E27FC236}">
                <a16:creationId xmlns:a16="http://schemas.microsoft.com/office/drawing/2014/main" id="{6A1366E3-F23C-4EDC-81BC-1A9D8B9CA31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6135" y="3878675"/>
            <a:ext cx="2627071" cy="535865"/>
          </a:xfrm>
          <a:prstGeom prst="rect">
            <a:avLst/>
          </a:prstGeom>
        </p:spPr>
      </p:pic>
      <p:pic>
        <p:nvPicPr>
          <p:cNvPr id="44" name="Picture 43">
            <a:extLst>
              <a:ext uri="{FF2B5EF4-FFF2-40B4-BE49-F238E27FC236}">
                <a16:creationId xmlns:a16="http://schemas.microsoft.com/office/drawing/2014/main" id="{D8261C07-B8E3-4DD1-91C5-65B79CF2BD9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9584" y="4385894"/>
            <a:ext cx="2890020" cy="589500"/>
          </a:xfrm>
          <a:prstGeom prst="rect">
            <a:avLst/>
          </a:prstGeom>
        </p:spPr>
      </p:pic>
      <p:pic>
        <p:nvPicPr>
          <p:cNvPr id="5" name="Picture 4"/>
          <p:cNvPicPr>
            <a:picLocks noChangeAspect="1"/>
          </p:cNvPicPr>
          <p:nvPr/>
        </p:nvPicPr>
        <p:blipFill>
          <a:blip r:embed="rId8"/>
          <a:stretch>
            <a:fillRect/>
          </a:stretch>
        </p:blipFill>
        <p:spPr>
          <a:xfrm>
            <a:off x="3472896" y="481487"/>
            <a:ext cx="4201181" cy="5876365"/>
          </a:xfrm>
          <a:prstGeom prst="rect">
            <a:avLst/>
          </a:prstGeom>
        </p:spPr>
      </p:pic>
      <p:pic>
        <p:nvPicPr>
          <p:cNvPr id="7" name="Picture 6"/>
          <p:cNvPicPr>
            <a:picLocks noChangeAspect="1"/>
          </p:cNvPicPr>
          <p:nvPr/>
        </p:nvPicPr>
        <p:blipFill>
          <a:blip r:embed="rId9"/>
          <a:stretch>
            <a:fillRect/>
          </a:stretch>
        </p:blipFill>
        <p:spPr>
          <a:xfrm>
            <a:off x="7746321" y="472156"/>
            <a:ext cx="4201181" cy="5876365"/>
          </a:xfrm>
          <a:prstGeom prst="rect">
            <a:avLst/>
          </a:prstGeom>
        </p:spPr>
      </p:pic>
    </p:spTree>
    <p:extLst>
      <p:ext uri="{BB962C8B-B14F-4D97-AF65-F5344CB8AC3E}">
        <p14:creationId xmlns:p14="http://schemas.microsoft.com/office/powerpoint/2010/main" val="25863207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9EF54C5-65A3-408D-BFD0-D934D88F1492}"/>
              </a:ext>
            </a:extLst>
          </p:cNvPr>
          <p:cNvPicPr>
            <a:picLocks noChangeAspect="1"/>
          </p:cNvPicPr>
          <p:nvPr/>
        </p:nvPicPr>
        <p:blipFill>
          <a:blip r:embed="rId4"/>
          <a:stretch>
            <a:fillRect/>
          </a:stretch>
        </p:blipFill>
        <p:spPr>
          <a:xfrm>
            <a:off x="313389" y="297197"/>
            <a:ext cx="11237752" cy="3637340"/>
          </a:xfrm>
          <a:prstGeom prst="rect">
            <a:avLst/>
          </a:prstGeom>
        </p:spPr>
      </p:pic>
      <p:sp>
        <p:nvSpPr>
          <p:cNvPr id="4" name="Rectangle 3">
            <a:extLst>
              <a:ext uri="{FF2B5EF4-FFF2-40B4-BE49-F238E27FC236}">
                <a16:creationId xmlns:a16="http://schemas.microsoft.com/office/drawing/2014/main" id="{BC52FD70-3123-4200-B476-AB70BEF8B099}"/>
              </a:ext>
            </a:extLst>
          </p:cNvPr>
          <p:cNvSpPr/>
          <p:nvPr/>
        </p:nvSpPr>
        <p:spPr>
          <a:xfrm>
            <a:off x="1272885" y="3934537"/>
            <a:ext cx="9918492" cy="2400657"/>
          </a:xfrm>
          <a:prstGeom prst="rect">
            <a:avLst/>
          </a:prstGeom>
        </p:spPr>
        <p:txBody>
          <a:bodyPr wrap="square">
            <a:spAutoFit/>
          </a:bodyPr>
          <a:lstStyle/>
          <a:p>
            <a:r>
              <a:rPr lang="en-US" sz="2500" dirty="0"/>
              <a:t>1. </a:t>
            </a:r>
          </a:p>
          <a:p>
            <a:r>
              <a:rPr lang="en-US" sz="2500" dirty="0"/>
              <a:t>G: What luggage do you have, Tommy? Is it the blue backpack?</a:t>
            </a:r>
          </a:p>
          <a:p>
            <a:r>
              <a:rPr lang="en-US" sz="2500" dirty="0"/>
              <a:t>B: Mine's a dark blue suitcase, Rachel. </a:t>
            </a:r>
          </a:p>
          <a:p>
            <a:r>
              <a:rPr lang="en-US" sz="2500" dirty="0"/>
              <a:t>G: Is this yours? </a:t>
            </a:r>
          </a:p>
          <a:p>
            <a:r>
              <a:rPr lang="en-US" sz="2500" dirty="0"/>
              <a:t>B: No, mine's a small suitcase. </a:t>
            </a:r>
          </a:p>
          <a:p>
            <a:r>
              <a:rPr lang="en-US" sz="2500" dirty="0"/>
              <a:t>G: Ah! Here it is! </a:t>
            </a:r>
          </a:p>
        </p:txBody>
      </p:sp>
      <p:sp>
        <p:nvSpPr>
          <p:cNvPr id="11" name="Oval 10">
            <a:extLst>
              <a:ext uri="{FF2B5EF4-FFF2-40B4-BE49-F238E27FC236}">
                <a16:creationId xmlns:a16="http://schemas.microsoft.com/office/drawing/2014/main" id="{246D67AF-56B5-49F1-8F48-58B8C8A88A6A}"/>
              </a:ext>
            </a:extLst>
          </p:cNvPr>
          <p:cNvSpPr/>
          <p:nvPr/>
        </p:nvSpPr>
        <p:spPr>
          <a:xfrm>
            <a:off x="2555109" y="4713356"/>
            <a:ext cx="2773180" cy="42150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AF5C083E-9789-4DE5-935E-14C667276434}"/>
              </a:ext>
            </a:extLst>
          </p:cNvPr>
          <p:cNvSpPr/>
          <p:nvPr/>
        </p:nvSpPr>
        <p:spPr>
          <a:xfrm>
            <a:off x="3033527" y="5453595"/>
            <a:ext cx="2222384" cy="609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45D3CE30-7378-4317-90B2-3F6305A71383}"/>
              </a:ext>
            </a:extLst>
          </p:cNvPr>
          <p:cNvPicPr>
            <a:picLocks noChangeAspect="1"/>
          </p:cNvPicPr>
          <p:nvPr/>
        </p:nvPicPr>
        <p:blipFill>
          <a:blip r:embed="rId5"/>
          <a:stretch>
            <a:fillRect/>
          </a:stretch>
        </p:blipFill>
        <p:spPr>
          <a:xfrm>
            <a:off x="10828103" y="3142797"/>
            <a:ext cx="469372" cy="572405"/>
          </a:xfrm>
          <a:prstGeom prst="rect">
            <a:avLst/>
          </a:prstGeom>
        </p:spPr>
      </p:pic>
      <p:pic>
        <p:nvPicPr>
          <p:cNvPr id="5" name="TRACK 27">
            <a:hlinkClick r:id="" action="ppaction://media"/>
            <a:extLst>
              <a:ext uri="{FF2B5EF4-FFF2-40B4-BE49-F238E27FC236}">
                <a16:creationId xmlns:a16="http://schemas.microsoft.com/office/drawing/2014/main" id="{37446E2B-DC16-4733-A8ED-3F6EED1D591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238937" y="5598500"/>
            <a:ext cx="609600" cy="609600"/>
          </a:xfrm>
          <a:prstGeom prst="rect">
            <a:avLst/>
          </a:prstGeom>
        </p:spPr>
      </p:pic>
    </p:spTree>
    <p:extLst>
      <p:ext uri="{BB962C8B-B14F-4D97-AF65-F5344CB8AC3E}">
        <p14:creationId xmlns:p14="http://schemas.microsoft.com/office/powerpoint/2010/main" val="374652920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500" fill="hold"/>
                                        <p:tgtEl>
                                          <p:spTgt spid="11"/>
                                        </p:tgtEl>
                                        <p:attrNameLst>
                                          <p:attrName>ppt_x</p:attrName>
                                        </p:attrNameLst>
                                      </p:cBhvr>
                                      <p:tavLst>
                                        <p:tav tm="0">
                                          <p:val>
                                            <p:strVal val="#ppt_x"/>
                                          </p:val>
                                        </p:tav>
                                        <p:tav tm="100000">
                                          <p:val>
                                            <p:strVal val="#ppt_x"/>
                                          </p:val>
                                        </p:tav>
                                      </p:tavLst>
                                    </p:anim>
                                    <p:anim calcmode="lin" valueType="num">
                                      <p:cBhvr additive="base">
                                        <p:cTn id="1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ppt_x"/>
                                          </p:val>
                                        </p:tav>
                                        <p:tav tm="100000">
                                          <p:val>
                                            <p:strVal val="#ppt_x"/>
                                          </p:val>
                                        </p:tav>
                                      </p:tavLst>
                                    </p:anim>
                                    <p:anim calcmode="lin" valueType="num">
                                      <p:cBhvr additive="base">
                                        <p:cTn id="2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5"/>
                </p:tgtEl>
              </p:cMediaNode>
            </p:audio>
          </p:childTnLst>
        </p:cTn>
      </p:par>
    </p:tnLst>
    <p:bldLst>
      <p:bldP spid="4" grpId="0"/>
      <p:bldP spid="11" grpId="0" animBg="1"/>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35CFC2-2A0B-433E-AB56-4F80F2301839}"/>
              </a:ext>
            </a:extLst>
          </p:cNvPr>
          <p:cNvPicPr>
            <a:picLocks noChangeAspect="1"/>
          </p:cNvPicPr>
          <p:nvPr/>
        </p:nvPicPr>
        <p:blipFill>
          <a:blip r:embed="rId4"/>
          <a:stretch>
            <a:fillRect/>
          </a:stretch>
        </p:blipFill>
        <p:spPr>
          <a:xfrm>
            <a:off x="147325" y="457512"/>
            <a:ext cx="10150918" cy="3346897"/>
          </a:xfrm>
          <a:prstGeom prst="rect">
            <a:avLst/>
          </a:prstGeom>
        </p:spPr>
      </p:pic>
      <p:pic>
        <p:nvPicPr>
          <p:cNvPr id="3" name="Picture 2">
            <a:extLst>
              <a:ext uri="{FF2B5EF4-FFF2-40B4-BE49-F238E27FC236}">
                <a16:creationId xmlns:a16="http://schemas.microsoft.com/office/drawing/2014/main" id="{5C872473-7AA2-4D31-9DDB-416C889B503D}"/>
              </a:ext>
            </a:extLst>
          </p:cNvPr>
          <p:cNvPicPr>
            <a:picLocks noChangeAspect="1"/>
          </p:cNvPicPr>
          <p:nvPr/>
        </p:nvPicPr>
        <p:blipFill>
          <a:blip r:embed="rId5"/>
          <a:stretch>
            <a:fillRect/>
          </a:stretch>
        </p:blipFill>
        <p:spPr>
          <a:xfrm>
            <a:off x="2823356" y="3142797"/>
            <a:ext cx="469372" cy="572405"/>
          </a:xfrm>
          <a:prstGeom prst="rect">
            <a:avLst/>
          </a:prstGeom>
        </p:spPr>
      </p:pic>
      <p:sp>
        <p:nvSpPr>
          <p:cNvPr id="4" name="Rectangle 3">
            <a:extLst>
              <a:ext uri="{FF2B5EF4-FFF2-40B4-BE49-F238E27FC236}">
                <a16:creationId xmlns:a16="http://schemas.microsoft.com/office/drawing/2014/main" id="{D566EA43-C993-4785-8455-562EC5002C8F}"/>
              </a:ext>
            </a:extLst>
          </p:cNvPr>
          <p:cNvSpPr/>
          <p:nvPr/>
        </p:nvSpPr>
        <p:spPr>
          <a:xfrm>
            <a:off x="1252889" y="3804409"/>
            <a:ext cx="7939790" cy="2800767"/>
          </a:xfrm>
          <a:prstGeom prst="rect">
            <a:avLst/>
          </a:prstGeom>
        </p:spPr>
        <p:txBody>
          <a:bodyPr wrap="square">
            <a:spAutoFit/>
          </a:bodyPr>
          <a:lstStyle/>
          <a:p>
            <a:r>
              <a:rPr lang="en-US" sz="2200" dirty="0"/>
              <a:t>2. </a:t>
            </a:r>
          </a:p>
          <a:p>
            <a:r>
              <a:rPr lang="en-US" sz="2200" dirty="0"/>
              <a:t>W: Let's go to the city mall today. </a:t>
            </a:r>
          </a:p>
          <a:p>
            <a:r>
              <a:rPr lang="en-US" sz="2200" dirty="0"/>
              <a:t>M: Good idea. How are we going to get there? </a:t>
            </a:r>
          </a:p>
          <a:p>
            <a:r>
              <a:rPr lang="en-US" sz="2200" dirty="0"/>
              <a:t>W: We could take the bus. </a:t>
            </a:r>
          </a:p>
          <a:p>
            <a:r>
              <a:rPr lang="en-US" sz="2200" dirty="0"/>
              <a:t>M: Hmm. The bus isn't as frequent as the subway. </a:t>
            </a:r>
          </a:p>
          <a:p>
            <a:r>
              <a:rPr lang="en-US" sz="2200" dirty="0"/>
              <a:t>W: Yeah… and the subway is cheaper than the train. </a:t>
            </a:r>
          </a:p>
          <a:p>
            <a:r>
              <a:rPr lang="en-US" sz="2200" dirty="0"/>
              <a:t>M: OK. Let's take the subway, then.</a:t>
            </a:r>
          </a:p>
          <a:p>
            <a:r>
              <a:rPr lang="en-US" sz="2200" dirty="0"/>
              <a:t>W: Sure.</a:t>
            </a:r>
          </a:p>
        </p:txBody>
      </p:sp>
      <p:sp>
        <p:nvSpPr>
          <p:cNvPr id="5" name="Oval 4">
            <a:extLst>
              <a:ext uri="{FF2B5EF4-FFF2-40B4-BE49-F238E27FC236}">
                <a16:creationId xmlns:a16="http://schemas.microsoft.com/office/drawing/2014/main" id="{BE116EA8-E268-41A5-B540-77E536BDF503}"/>
              </a:ext>
            </a:extLst>
          </p:cNvPr>
          <p:cNvSpPr/>
          <p:nvPr/>
        </p:nvSpPr>
        <p:spPr>
          <a:xfrm>
            <a:off x="2698229" y="5816184"/>
            <a:ext cx="2773180" cy="44970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51AFD4EE-B915-486D-9237-058DF76ED494}"/>
              </a:ext>
            </a:extLst>
          </p:cNvPr>
          <p:cNvSpPr/>
          <p:nvPr/>
        </p:nvSpPr>
        <p:spPr>
          <a:xfrm>
            <a:off x="1676400" y="6175634"/>
            <a:ext cx="751114" cy="44970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TRACK 27">
            <a:hlinkClick r:id="" action="ppaction://media"/>
            <a:extLst>
              <a:ext uri="{FF2B5EF4-FFF2-40B4-BE49-F238E27FC236}">
                <a16:creationId xmlns:a16="http://schemas.microsoft.com/office/drawing/2014/main" id="{3349004C-B128-48F0-9F7E-3C960A8724E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238937" y="5598500"/>
            <a:ext cx="609600" cy="609600"/>
          </a:xfrm>
          <a:prstGeom prst="rect">
            <a:avLst/>
          </a:prstGeom>
        </p:spPr>
      </p:pic>
    </p:spTree>
    <p:extLst>
      <p:ext uri="{BB962C8B-B14F-4D97-AF65-F5344CB8AC3E}">
        <p14:creationId xmlns:p14="http://schemas.microsoft.com/office/powerpoint/2010/main" val="218686852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7"/>
                </p:tgtEl>
              </p:cMediaNode>
            </p:audio>
          </p:childTnLst>
        </p:cTn>
      </p:par>
    </p:tnLst>
    <p:bldLst>
      <p:bldP spid="4" grpId="0"/>
      <p:bldP spid="5" grpId="0" animBg="1"/>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F4CAFB4-C75B-44DE-B0DD-2A7F4A0B66BF}"/>
              </a:ext>
            </a:extLst>
          </p:cNvPr>
          <p:cNvPicPr>
            <a:picLocks noChangeAspect="1"/>
          </p:cNvPicPr>
          <p:nvPr/>
        </p:nvPicPr>
        <p:blipFill>
          <a:blip r:embed="rId4"/>
          <a:stretch>
            <a:fillRect/>
          </a:stretch>
        </p:blipFill>
        <p:spPr>
          <a:xfrm>
            <a:off x="249602" y="453062"/>
            <a:ext cx="9943709" cy="3197928"/>
          </a:xfrm>
          <a:prstGeom prst="rect">
            <a:avLst/>
          </a:prstGeom>
        </p:spPr>
      </p:pic>
      <p:sp>
        <p:nvSpPr>
          <p:cNvPr id="3" name="Rectangle 2">
            <a:extLst>
              <a:ext uri="{FF2B5EF4-FFF2-40B4-BE49-F238E27FC236}">
                <a16:creationId xmlns:a16="http://schemas.microsoft.com/office/drawing/2014/main" id="{297B4C7F-06C8-483A-99E8-D29A6D289D58}"/>
              </a:ext>
            </a:extLst>
          </p:cNvPr>
          <p:cNvSpPr/>
          <p:nvPr/>
        </p:nvSpPr>
        <p:spPr>
          <a:xfrm>
            <a:off x="1264169" y="4040734"/>
            <a:ext cx="8344525" cy="2354491"/>
          </a:xfrm>
          <a:prstGeom prst="rect">
            <a:avLst/>
          </a:prstGeom>
        </p:spPr>
        <p:txBody>
          <a:bodyPr wrap="square">
            <a:spAutoFit/>
          </a:bodyPr>
          <a:lstStyle/>
          <a:p>
            <a:r>
              <a:rPr lang="en-US" sz="2100" dirty="0"/>
              <a:t>3. </a:t>
            </a:r>
          </a:p>
          <a:p>
            <a:r>
              <a:rPr lang="en-US" sz="2100" dirty="0"/>
              <a:t>W: I'm visiting Aunt Vicky this Sunday. Do you want to go with me?</a:t>
            </a:r>
          </a:p>
          <a:p>
            <a:r>
              <a:rPr lang="en-US" sz="2100" dirty="0"/>
              <a:t>B: Sure! I miss her. </a:t>
            </a:r>
          </a:p>
          <a:p>
            <a:r>
              <a:rPr lang="en-US" sz="2100" dirty="0"/>
              <a:t>W: My car's broken so we're going to take the bus there. </a:t>
            </a:r>
          </a:p>
          <a:p>
            <a:r>
              <a:rPr lang="en-US" sz="2100" dirty="0"/>
              <a:t>B: Oh, Mom. Buses are cheap but always full. Can we go by taxi?</a:t>
            </a:r>
          </a:p>
          <a:p>
            <a:r>
              <a:rPr lang="en-US" sz="2100" dirty="0"/>
              <a:t>W: Taxis are expensive. Let's take the train. It's comfortable and fast.</a:t>
            </a:r>
          </a:p>
          <a:p>
            <a:r>
              <a:rPr lang="en-US" sz="2100" dirty="0"/>
              <a:t>B: Sounds great! </a:t>
            </a:r>
          </a:p>
        </p:txBody>
      </p:sp>
      <p:pic>
        <p:nvPicPr>
          <p:cNvPr id="4" name="Picture 3">
            <a:extLst>
              <a:ext uri="{FF2B5EF4-FFF2-40B4-BE49-F238E27FC236}">
                <a16:creationId xmlns:a16="http://schemas.microsoft.com/office/drawing/2014/main" id="{0F9A094C-9932-4473-80A1-FD78C795D4A1}"/>
              </a:ext>
            </a:extLst>
          </p:cNvPr>
          <p:cNvPicPr>
            <a:picLocks noChangeAspect="1"/>
          </p:cNvPicPr>
          <p:nvPr/>
        </p:nvPicPr>
        <p:blipFill>
          <a:blip r:embed="rId5"/>
          <a:stretch>
            <a:fillRect/>
          </a:stretch>
        </p:blipFill>
        <p:spPr>
          <a:xfrm>
            <a:off x="6256103" y="2987255"/>
            <a:ext cx="469372" cy="572405"/>
          </a:xfrm>
          <a:prstGeom prst="rect">
            <a:avLst/>
          </a:prstGeom>
        </p:spPr>
      </p:pic>
      <p:sp>
        <p:nvSpPr>
          <p:cNvPr id="5" name="Oval 4">
            <a:extLst>
              <a:ext uri="{FF2B5EF4-FFF2-40B4-BE49-F238E27FC236}">
                <a16:creationId xmlns:a16="http://schemas.microsoft.com/office/drawing/2014/main" id="{D3A43F2D-FBE5-4308-9727-A9F81C4B9076}"/>
              </a:ext>
            </a:extLst>
          </p:cNvPr>
          <p:cNvSpPr/>
          <p:nvPr/>
        </p:nvSpPr>
        <p:spPr>
          <a:xfrm>
            <a:off x="3834866" y="5644148"/>
            <a:ext cx="4919390" cy="44970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91CD0010-1829-4EA3-A1E5-D596009EC77D}"/>
              </a:ext>
            </a:extLst>
          </p:cNvPr>
          <p:cNvSpPr/>
          <p:nvPr/>
        </p:nvSpPr>
        <p:spPr>
          <a:xfrm>
            <a:off x="1566355" y="5904942"/>
            <a:ext cx="1783830" cy="44970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TRACK 27">
            <a:hlinkClick r:id="" action="ppaction://media"/>
            <a:extLst>
              <a:ext uri="{FF2B5EF4-FFF2-40B4-BE49-F238E27FC236}">
                <a16:creationId xmlns:a16="http://schemas.microsoft.com/office/drawing/2014/main" id="{51675A64-B61B-413A-9987-6392370171E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238937" y="5598500"/>
            <a:ext cx="609600" cy="609600"/>
          </a:xfrm>
          <a:prstGeom prst="rect">
            <a:avLst/>
          </a:prstGeom>
        </p:spPr>
      </p:pic>
    </p:spTree>
    <p:extLst>
      <p:ext uri="{BB962C8B-B14F-4D97-AF65-F5344CB8AC3E}">
        <p14:creationId xmlns:p14="http://schemas.microsoft.com/office/powerpoint/2010/main" val="65680726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ppt_x"/>
                                          </p:val>
                                        </p:tav>
                                        <p:tav tm="100000">
                                          <p:val>
                                            <p:strVal val="#ppt_x"/>
                                          </p:val>
                                        </p:tav>
                                      </p:tavLst>
                                    </p:anim>
                                    <p:anim calcmode="lin" valueType="num">
                                      <p:cBhvr additive="base">
                                        <p:cTn id="2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7"/>
                </p:tgtEl>
              </p:cMediaNode>
            </p:audio>
          </p:childTnLst>
        </p:cTn>
      </p:par>
    </p:tnLst>
    <p:bldLst>
      <p:bldP spid="3" grpId="0"/>
      <p:bldP spid="5" grpId="0" animBg="1"/>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15DBFB0-3A9E-47F9-88CA-E9B5D71E4EA1}"/>
              </a:ext>
            </a:extLst>
          </p:cNvPr>
          <p:cNvPicPr>
            <a:picLocks noChangeAspect="1"/>
          </p:cNvPicPr>
          <p:nvPr/>
        </p:nvPicPr>
        <p:blipFill>
          <a:blip r:embed="rId4"/>
          <a:stretch>
            <a:fillRect/>
          </a:stretch>
        </p:blipFill>
        <p:spPr>
          <a:xfrm>
            <a:off x="118750" y="493269"/>
            <a:ext cx="10059571" cy="3257761"/>
          </a:xfrm>
          <a:prstGeom prst="rect">
            <a:avLst/>
          </a:prstGeom>
        </p:spPr>
      </p:pic>
      <p:sp>
        <p:nvSpPr>
          <p:cNvPr id="3" name="Rectangle 2">
            <a:extLst>
              <a:ext uri="{FF2B5EF4-FFF2-40B4-BE49-F238E27FC236}">
                <a16:creationId xmlns:a16="http://schemas.microsoft.com/office/drawing/2014/main" id="{95016FB9-6094-4D35-A38B-9FD6B1C1DBD9}"/>
              </a:ext>
            </a:extLst>
          </p:cNvPr>
          <p:cNvSpPr/>
          <p:nvPr/>
        </p:nvSpPr>
        <p:spPr>
          <a:xfrm>
            <a:off x="2013679" y="3751030"/>
            <a:ext cx="6096000" cy="2800767"/>
          </a:xfrm>
          <a:prstGeom prst="rect">
            <a:avLst/>
          </a:prstGeom>
        </p:spPr>
        <p:txBody>
          <a:bodyPr>
            <a:spAutoFit/>
          </a:bodyPr>
          <a:lstStyle/>
          <a:p>
            <a:r>
              <a:rPr lang="en-US" sz="2200" dirty="0"/>
              <a:t>4. </a:t>
            </a:r>
          </a:p>
          <a:p>
            <a:r>
              <a:rPr lang="en-US" sz="2200" dirty="0"/>
              <a:t>G: Here's your red backpack, Carl. </a:t>
            </a:r>
          </a:p>
          <a:p>
            <a:r>
              <a:rPr lang="en-US" sz="2200" dirty="0"/>
              <a:t>B: Thanks. What luggage do you have, Maria? </a:t>
            </a:r>
          </a:p>
          <a:p>
            <a:r>
              <a:rPr lang="en-US" sz="2200" dirty="0"/>
              <a:t>G: Mine's a red suitcase. </a:t>
            </a:r>
          </a:p>
          <a:p>
            <a:r>
              <a:rPr lang="en-US" sz="2200" dirty="0"/>
              <a:t>B: Is this yours? The small red suitcase? </a:t>
            </a:r>
          </a:p>
          <a:p>
            <a:r>
              <a:rPr lang="en-US" sz="2200" dirty="0"/>
              <a:t>G: No, it's not. Mine's bigger than that. </a:t>
            </a:r>
          </a:p>
          <a:p>
            <a:r>
              <a:rPr lang="en-US" sz="2200" dirty="0"/>
              <a:t>B: Oh, right. Look, there it is! </a:t>
            </a:r>
          </a:p>
          <a:p>
            <a:r>
              <a:rPr lang="en-US" sz="2200" dirty="0"/>
              <a:t>G: That's it!</a:t>
            </a:r>
          </a:p>
        </p:txBody>
      </p:sp>
      <p:pic>
        <p:nvPicPr>
          <p:cNvPr id="4" name="Picture 3">
            <a:extLst>
              <a:ext uri="{FF2B5EF4-FFF2-40B4-BE49-F238E27FC236}">
                <a16:creationId xmlns:a16="http://schemas.microsoft.com/office/drawing/2014/main" id="{7F9DCA88-E5DE-4479-B6E7-C56AACEF6B96}"/>
              </a:ext>
            </a:extLst>
          </p:cNvPr>
          <p:cNvPicPr>
            <a:picLocks noChangeAspect="1"/>
          </p:cNvPicPr>
          <p:nvPr/>
        </p:nvPicPr>
        <p:blipFill>
          <a:blip r:embed="rId5"/>
          <a:stretch>
            <a:fillRect/>
          </a:stretch>
        </p:blipFill>
        <p:spPr>
          <a:xfrm>
            <a:off x="2720917" y="3075081"/>
            <a:ext cx="469372" cy="572405"/>
          </a:xfrm>
          <a:prstGeom prst="rect">
            <a:avLst/>
          </a:prstGeom>
        </p:spPr>
      </p:pic>
      <p:sp>
        <p:nvSpPr>
          <p:cNvPr id="5" name="Oval 4">
            <a:extLst>
              <a:ext uri="{FF2B5EF4-FFF2-40B4-BE49-F238E27FC236}">
                <a16:creationId xmlns:a16="http://schemas.microsoft.com/office/drawing/2014/main" id="{228DDBA6-1B28-454A-8FD0-48FB08156ABE}"/>
              </a:ext>
            </a:extLst>
          </p:cNvPr>
          <p:cNvSpPr/>
          <p:nvPr/>
        </p:nvSpPr>
        <p:spPr>
          <a:xfrm>
            <a:off x="3190289" y="4823017"/>
            <a:ext cx="1730054" cy="44970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5C59C461-B16F-4C30-983E-D3DF2E805C84}"/>
              </a:ext>
            </a:extLst>
          </p:cNvPr>
          <p:cNvSpPr/>
          <p:nvPr/>
        </p:nvSpPr>
        <p:spPr>
          <a:xfrm>
            <a:off x="3762533" y="5030105"/>
            <a:ext cx="2961864" cy="44970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B57124F1-3E20-4139-BD0C-CEFC5B389B5A}"/>
              </a:ext>
            </a:extLst>
          </p:cNvPr>
          <p:cNvSpPr/>
          <p:nvPr/>
        </p:nvSpPr>
        <p:spPr>
          <a:xfrm>
            <a:off x="3678777" y="5479809"/>
            <a:ext cx="3045619" cy="35042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TRACK 27">
            <a:hlinkClick r:id="" action="ppaction://media"/>
            <a:extLst>
              <a:ext uri="{FF2B5EF4-FFF2-40B4-BE49-F238E27FC236}">
                <a16:creationId xmlns:a16="http://schemas.microsoft.com/office/drawing/2014/main" id="{B2987BFC-9C12-4A56-A5ED-892F4D4087D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238937" y="5598500"/>
            <a:ext cx="609600" cy="609600"/>
          </a:xfrm>
          <a:prstGeom prst="rect">
            <a:avLst/>
          </a:prstGeom>
        </p:spPr>
      </p:pic>
    </p:spTree>
    <p:extLst>
      <p:ext uri="{BB962C8B-B14F-4D97-AF65-F5344CB8AC3E}">
        <p14:creationId xmlns:p14="http://schemas.microsoft.com/office/powerpoint/2010/main" val="327846314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ppt_x"/>
                                          </p:val>
                                        </p:tav>
                                        <p:tav tm="100000">
                                          <p:val>
                                            <p:strVal val="#ppt_x"/>
                                          </p:val>
                                        </p:tav>
                                      </p:tavLst>
                                    </p:anim>
                                    <p:anim calcmode="lin" valueType="num">
                                      <p:cBhvr additive="base">
                                        <p:cTn id="2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additive="base">
                                        <p:cTn id="30" dur="500" fill="hold"/>
                                        <p:tgtEl>
                                          <p:spTgt spid="7"/>
                                        </p:tgtEl>
                                        <p:attrNameLst>
                                          <p:attrName>ppt_x</p:attrName>
                                        </p:attrNameLst>
                                      </p:cBhvr>
                                      <p:tavLst>
                                        <p:tav tm="0">
                                          <p:val>
                                            <p:strVal val="#ppt_x"/>
                                          </p:val>
                                        </p:tav>
                                        <p:tav tm="100000">
                                          <p:val>
                                            <p:strVal val="#ppt_x"/>
                                          </p:val>
                                        </p:tav>
                                      </p:tavLst>
                                    </p:anim>
                                    <p:anim calcmode="lin" valueType="num">
                                      <p:cBhvr additive="base">
                                        <p:cTn id="3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2" fill="hold" display="0">
                  <p:stCondLst>
                    <p:cond delay="indefinite"/>
                  </p:stCondLst>
                  <p:endCondLst>
                    <p:cond evt="onStopAudio" delay="0">
                      <p:tgtEl>
                        <p:sldTgt/>
                      </p:tgtEl>
                    </p:cond>
                  </p:endCondLst>
                </p:cTn>
                <p:tgtEl>
                  <p:spTgt spid="8"/>
                </p:tgtEl>
              </p:cMediaNode>
            </p:audio>
          </p:childTnLst>
        </p:cTn>
      </p:par>
    </p:tnLst>
    <p:bldLst>
      <p:bldP spid="3" grpId="0"/>
      <p:bldP spid="5" grpId="0" animBg="1"/>
      <p:bldP spid="6" grpId="0" animBg="1"/>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1D4B164-9519-4F53-A53B-1C752277617D}"/>
              </a:ext>
            </a:extLst>
          </p:cNvPr>
          <p:cNvPicPr>
            <a:picLocks noChangeAspect="1"/>
          </p:cNvPicPr>
          <p:nvPr/>
        </p:nvPicPr>
        <p:blipFill>
          <a:blip r:embed="rId4"/>
          <a:stretch>
            <a:fillRect/>
          </a:stretch>
        </p:blipFill>
        <p:spPr>
          <a:xfrm>
            <a:off x="253661" y="425892"/>
            <a:ext cx="10194483" cy="3411500"/>
          </a:xfrm>
          <a:prstGeom prst="rect">
            <a:avLst/>
          </a:prstGeom>
        </p:spPr>
      </p:pic>
      <p:sp>
        <p:nvSpPr>
          <p:cNvPr id="3" name="Rectangle 2">
            <a:extLst>
              <a:ext uri="{FF2B5EF4-FFF2-40B4-BE49-F238E27FC236}">
                <a16:creationId xmlns:a16="http://schemas.microsoft.com/office/drawing/2014/main" id="{752E2CE9-54C1-4157-A969-D90A80B95D50}"/>
              </a:ext>
            </a:extLst>
          </p:cNvPr>
          <p:cNvSpPr/>
          <p:nvPr/>
        </p:nvSpPr>
        <p:spPr>
          <a:xfrm>
            <a:off x="1623933" y="3685814"/>
            <a:ext cx="8524407" cy="2800767"/>
          </a:xfrm>
          <a:prstGeom prst="rect">
            <a:avLst/>
          </a:prstGeom>
        </p:spPr>
        <p:txBody>
          <a:bodyPr wrap="square">
            <a:spAutoFit/>
          </a:bodyPr>
          <a:lstStyle/>
          <a:p>
            <a:r>
              <a:rPr lang="en-US" sz="2200" dirty="0"/>
              <a:t>5. </a:t>
            </a:r>
          </a:p>
          <a:p>
            <a:r>
              <a:rPr lang="en-US" sz="2200" dirty="0"/>
              <a:t>B: So, how are we getting to the amusement park? </a:t>
            </a:r>
          </a:p>
          <a:p>
            <a:r>
              <a:rPr lang="en-US" sz="2200" dirty="0"/>
              <a:t>G: Well, we can't take the subway. It doesn't go there. We could take the bus or the train.</a:t>
            </a:r>
          </a:p>
          <a:p>
            <a:r>
              <a:rPr lang="en-US" sz="2200" dirty="0"/>
              <a:t>B: Hmm. Well, the bus isn't as comfortable as the train. </a:t>
            </a:r>
          </a:p>
          <a:p>
            <a:r>
              <a:rPr lang="en-US" sz="2200" dirty="0"/>
              <a:t>G: Yeah, but it's a lot cheaper. </a:t>
            </a:r>
          </a:p>
          <a:p>
            <a:r>
              <a:rPr lang="en-US" sz="2200" dirty="0"/>
              <a:t>G: That's true. Let's take the bus, then. </a:t>
            </a:r>
          </a:p>
          <a:p>
            <a:r>
              <a:rPr lang="en-US" sz="2200" dirty="0"/>
              <a:t>B: OK. Sounds good.</a:t>
            </a:r>
          </a:p>
        </p:txBody>
      </p:sp>
      <p:pic>
        <p:nvPicPr>
          <p:cNvPr id="4" name="Picture 3">
            <a:extLst>
              <a:ext uri="{FF2B5EF4-FFF2-40B4-BE49-F238E27FC236}">
                <a16:creationId xmlns:a16="http://schemas.microsoft.com/office/drawing/2014/main" id="{48636D35-F70E-4E00-A69B-CBDFAA67A58F}"/>
              </a:ext>
            </a:extLst>
          </p:cNvPr>
          <p:cNvPicPr>
            <a:picLocks noChangeAspect="1"/>
          </p:cNvPicPr>
          <p:nvPr/>
        </p:nvPicPr>
        <p:blipFill>
          <a:blip r:embed="rId5"/>
          <a:stretch>
            <a:fillRect/>
          </a:stretch>
        </p:blipFill>
        <p:spPr>
          <a:xfrm>
            <a:off x="2930777" y="3075081"/>
            <a:ext cx="469372" cy="572405"/>
          </a:xfrm>
          <a:prstGeom prst="rect">
            <a:avLst/>
          </a:prstGeom>
        </p:spPr>
      </p:pic>
      <p:sp>
        <p:nvSpPr>
          <p:cNvPr id="5" name="Oval 4">
            <a:extLst>
              <a:ext uri="{FF2B5EF4-FFF2-40B4-BE49-F238E27FC236}">
                <a16:creationId xmlns:a16="http://schemas.microsoft.com/office/drawing/2014/main" id="{0FD511A9-F221-44B1-A201-73C296C1146A}"/>
              </a:ext>
            </a:extLst>
          </p:cNvPr>
          <p:cNvSpPr/>
          <p:nvPr/>
        </p:nvSpPr>
        <p:spPr>
          <a:xfrm>
            <a:off x="3339603" y="5676069"/>
            <a:ext cx="2956265" cy="44970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2252D876-2D1A-4591-9D7B-1C1084662526}"/>
              </a:ext>
            </a:extLst>
          </p:cNvPr>
          <p:cNvSpPr/>
          <p:nvPr/>
        </p:nvSpPr>
        <p:spPr>
          <a:xfrm>
            <a:off x="2394500" y="6066856"/>
            <a:ext cx="1712805" cy="44970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TRACK 27">
            <a:hlinkClick r:id="" action="ppaction://media"/>
            <a:extLst>
              <a:ext uri="{FF2B5EF4-FFF2-40B4-BE49-F238E27FC236}">
                <a16:creationId xmlns:a16="http://schemas.microsoft.com/office/drawing/2014/main" id="{CD092766-4DB9-4CC9-B0D7-C37F987F218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238937" y="5598500"/>
            <a:ext cx="609600" cy="609600"/>
          </a:xfrm>
          <a:prstGeom prst="rect">
            <a:avLst/>
          </a:prstGeom>
        </p:spPr>
      </p:pic>
    </p:spTree>
    <p:extLst>
      <p:ext uri="{BB962C8B-B14F-4D97-AF65-F5344CB8AC3E}">
        <p14:creationId xmlns:p14="http://schemas.microsoft.com/office/powerpoint/2010/main" val="402973520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7"/>
                </p:tgtEl>
              </p:cMediaNode>
            </p:audio>
          </p:childTnLst>
        </p:cTn>
      </p:par>
    </p:tnLst>
    <p:bldLst>
      <p:bldP spid="3" grpId="0"/>
      <p:bldP spid="5" grpId="0" animBg="1"/>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4CE6237-827B-459A-BCA2-081BC8C0A6E2}"/>
              </a:ext>
            </a:extLst>
          </p:cNvPr>
          <p:cNvPicPr>
            <a:picLocks noChangeAspect="1"/>
          </p:cNvPicPr>
          <p:nvPr/>
        </p:nvPicPr>
        <p:blipFill>
          <a:blip r:embed="rId2"/>
          <a:stretch>
            <a:fillRect/>
          </a:stretch>
        </p:blipFill>
        <p:spPr>
          <a:xfrm>
            <a:off x="0" y="1662573"/>
            <a:ext cx="11437495" cy="4834292"/>
          </a:xfrm>
          <a:prstGeom prst="rect">
            <a:avLst/>
          </a:prstGeom>
        </p:spPr>
      </p:pic>
      <p:pic>
        <p:nvPicPr>
          <p:cNvPr id="3" name="Picture 2">
            <a:extLst>
              <a:ext uri="{FF2B5EF4-FFF2-40B4-BE49-F238E27FC236}">
                <a16:creationId xmlns:a16="http://schemas.microsoft.com/office/drawing/2014/main" id="{4602D2F7-DD74-4A23-983F-004DE509BE5A}"/>
              </a:ext>
            </a:extLst>
          </p:cNvPr>
          <p:cNvPicPr>
            <a:picLocks noChangeAspect="1"/>
          </p:cNvPicPr>
          <p:nvPr/>
        </p:nvPicPr>
        <p:blipFill>
          <a:blip r:embed="rId3"/>
          <a:stretch>
            <a:fillRect/>
          </a:stretch>
        </p:blipFill>
        <p:spPr>
          <a:xfrm>
            <a:off x="188392" y="352517"/>
            <a:ext cx="10364683" cy="598538"/>
          </a:xfrm>
          <a:prstGeom prst="rect">
            <a:avLst/>
          </a:prstGeom>
        </p:spPr>
      </p:pic>
      <p:pic>
        <p:nvPicPr>
          <p:cNvPr id="4" name="Picture 3">
            <a:extLst>
              <a:ext uri="{FF2B5EF4-FFF2-40B4-BE49-F238E27FC236}">
                <a16:creationId xmlns:a16="http://schemas.microsoft.com/office/drawing/2014/main" id="{2D50F7B1-4909-4F30-99E1-8D00F62CFD5F}"/>
              </a:ext>
            </a:extLst>
          </p:cNvPr>
          <p:cNvPicPr>
            <a:picLocks noChangeAspect="1"/>
          </p:cNvPicPr>
          <p:nvPr/>
        </p:nvPicPr>
        <p:blipFill>
          <a:blip r:embed="rId4"/>
          <a:stretch>
            <a:fillRect/>
          </a:stretch>
        </p:blipFill>
        <p:spPr>
          <a:xfrm>
            <a:off x="7863590" y="862473"/>
            <a:ext cx="1981200" cy="800100"/>
          </a:xfrm>
          <a:prstGeom prst="rect">
            <a:avLst/>
          </a:prstGeom>
        </p:spPr>
      </p:pic>
      <p:sp>
        <p:nvSpPr>
          <p:cNvPr id="5" name="TextBox 4">
            <a:extLst>
              <a:ext uri="{FF2B5EF4-FFF2-40B4-BE49-F238E27FC236}">
                <a16:creationId xmlns:a16="http://schemas.microsoft.com/office/drawing/2014/main" id="{AD64A76E-346E-4BA3-8FEC-73836E215946}"/>
              </a:ext>
            </a:extLst>
          </p:cNvPr>
          <p:cNvSpPr txBox="1"/>
          <p:nvPr/>
        </p:nvSpPr>
        <p:spPr>
          <a:xfrm>
            <a:off x="4318459" y="3133263"/>
            <a:ext cx="1169232" cy="553998"/>
          </a:xfrm>
          <a:prstGeom prst="rect">
            <a:avLst/>
          </a:prstGeom>
          <a:noFill/>
        </p:spPr>
        <p:txBody>
          <a:bodyPr wrap="square" rtlCol="0">
            <a:spAutoFit/>
          </a:bodyPr>
          <a:lstStyle/>
          <a:p>
            <a:r>
              <a:rPr lang="en-US" sz="3000" dirty="0">
                <a:solidFill>
                  <a:srgbClr val="FF0000"/>
                </a:solidFill>
              </a:rPr>
              <a:t>are</a:t>
            </a:r>
          </a:p>
        </p:txBody>
      </p:sp>
      <p:sp>
        <p:nvSpPr>
          <p:cNvPr id="7" name="TextBox 6">
            <a:extLst>
              <a:ext uri="{FF2B5EF4-FFF2-40B4-BE49-F238E27FC236}">
                <a16:creationId xmlns:a16="http://schemas.microsoft.com/office/drawing/2014/main" id="{C673FFFF-EE4D-4F98-8F22-E6245B04FC04}"/>
              </a:ext>
            </a:extLst>
          </p:cNvPr>
          <p:cNvSpPr txBox="1"/>
          <p:nvPr/>
        </p:nvSpPr>
        <p:spPr>
          <a:xfrm>
            <a:off x="754505" y="3410262"/>
            <a:ext cx="1169232" cy="553998"/>
          </a:xfrm>
          <a:prstGeom prst="rect">
            <a:avLst/>
          </a:prstGeom>
          <a:noFill/>
        </p:spPr>
        <p:txBody>
          <a:bodyPr wrap="square" rtlCol="0">
            <a:spAutoFit/>
          </a:bodyPr>
          <a:lstStyle/>
          <a:p>
            <a:r>
              <a:rPr lang="en-US" sz="3000" dirty="0">
                <a:solidFill>
                  <a:srgbClr val="FF0000"/>
                </a:solidFill>
              </a:rPr>
              <a:t>to</a:t>
            </a:r>
          </a:p>
        </p:txBody>
      </p:sp>
      <p:sp>
        <p:nvSpPr>
          <p:cNvPr id="8" name="TextBox 7">
            <a:extLst>
              <a:ext uri="{FF2B5EF4-FFF2-40B4-BE49-F238E27FC236}">
                <a16:creationId xmlns:a16="http://schemas.microsoft.com/office/drawing/2014/main" id="{F8CBB746-FA12-4F22-8D5A-FE2F3D8CA311}"/>
              </a:ext>
            </a:extLst>
          </p:cNvPr>
          <p:cNvSpPr txBox="1"/>
          <p:nvPr/>
        </p:nvSpPr>
        <p:spPr>
          <a:xfrm>
            <a:off x="4786117" y="3410262"/>
            <a:ext cx="1169232" cy="553998"/>
          </a:xfrm>
          <a:prstGeom prst="rect">
            <a:avLst/>
          </a:prstGeom>
          <a:noFill/>
        </p:spPr>
        <p:txBody>
          <a:bodyPr wrap="square" rtlCol="0">
            <a:spAutoFit/>
          </a:bodyPr>
          <a:lstStyle/>
          <a:p>
            <a:r>
              <a:rPr lang="en-US" sz="3000" dirty="0">
                <a:solidFill>
                  <a:srgbClr val="FF0000"/>
                </a:solidFill>
              </a:rPr>
              <a:t>in</a:t>
            </a:r>
          </a:p>
        </p:txBody>
      </p:sp>
      <p:sp>
        <p:nvSpPr>
          <p:cNvPr id="9" name="TextBox 8">
            <a:extLst>
              <a:ext uri="{FF2B5EF4-FFF2-40B4-BE49-F238E27FC236}">
                <a16:creationId xmlns:a16="http://schemas.microsoft.com/office/drawing/2014/main" id="{8ECE00DE-7216-4C43-94DB-59ADB6278B6D}"/>
              </a:ext>
            </a:extLst>
          </p:cNvPr>
          <p:cNvSpPr txBox="1"/>
          <p:nvPr/>
        </p:nvSpPr>
        <p:spPr>
          <a:xfrm>
            <a:off x="6694358" y="4297180"/>
            <a:ext cx="1169232" cy="553998"/>
          </a:xfrm>
          <a:prstGeom prst="rect">
            <a:avLst/>
          </a:prstGeom>
          <a:noFill/>
        </p:spPr>
        <p:txBody>
          <a:bodyPr wrap="square" rtlCol="0">
            <a:spAutoFit/>
          </a:bodyPr>
          <a:lstStyle/>
          <a:p>
            <a:r>
              <a:rPr lang="en-US" sz="3000" dirty="0">
                <a:solidFill>
                  <a:srgbClr val="FF0000"/>
                </a:solidFill>
              </a:rPr>
              <a:t>by</a:t>
            </a:r>
          </a:p>
        </p:txBody>
      </p:sp>
      <p:sp>
        <p:nvSpPr>
          <p:cNvPr id="10" name="TextBox 9">
            <a:extLst>
              <a:ext uri="{FF2B5EF4-FFF2-40B4-BE49-F238E27FC236}">
                <a16:creationId xmlns:a16="http://schemas.microsoft.com/office/drawing/2014/main" id="{60D00F38-802D-4E04-88BF-055F2B89CCD2}"/>
              </a:ext>
            </a:extLst>
          </p:cNvPr>
          <p:cNvSpPr txBox="1"/>
          <p:nvPr/>
        </p:nvSpPr>
        <p:spPr>
          <a:xfrm>
            <a:off x="3616885" y="4574179"/>
            <a:ext cx="1169232" cy="553998"/>
          </a:xfrm>
          <a:prstGeom prst="rect">
            <a:avLst/>
          </a:prstGeom>
          <a:noFill/>
        </p:spPr>
        <p:txBody>
          <a:bodyPr wrap="square" rtlCol="0">
            <a:spAutoFit/>
          </a:bodyPr>
          <a:lstStyle/>
          <a:p>
            <a:r>
              <a:rPr lang="en-US" sz="3000" dirty="0">
                <a:solidFill>
                  <a:srgbClr val="FF0000"/>
                </a:solidFill>
              </a:rPr>
              <a:t>but</a:t>
            </a:r>
          </a:p>
        </p:txBody>
      </p:sp>
    </p:spTree>
    <p:extLst>
      <p:ext uri="{BB962C8B-B14F-4D97-AF65-F5344CB8AC3E}">
        <p14:creationId xmlns:p14="http://schemas.microsoft.com/office/powerpoint/2010/main" val="165693173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arn(inVertical)">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9" grpId="0"/>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346363"/>
            <a:ext cx="1539551" cy="646331"/>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dirty="0">
                <a:solidFill>
                  <a:schemeClr val="bg1"/>
                </a:solidFill>
              </a:rPr>
              <a:t>Extra Practice</a:t>
            </a:r>
          </a:p>
          <a:p>
            <a:r>
              <a:rPr lang="en-US" dirty="0">
                <a:solidFill>
                  <a:schemeClr val="bg1"/>
                </a:solidFill>
              </a:rPr>
              <a:t>WB, page 68</a:t>
            </a:r>
          </a:p>
        </p:txBody>
      </p:sp>
      <p:pic>
        <p:nvPicPr>
          <p:cNvPr id="2" name="Picture 1">
            <a:extLst>
              <a:ext uri="{FF2B5EF4-FFF2-40B4-BE49-F238E27FC236}">
                <a16:creationId xmlns:a16="http://schemas.microsoft.com/office/drawing/2014/main" id="{101D75F2-AEC6-419A-9254-D2300DD1CF91}"/>
              </a:ext>
            </a:extLst>
          </p:cNvPr>
          <p:cNvPicPr>
            <a:picLocks noChangeAspect="1"/>
          </p:cNvPicPr>
          <p:nvPr/>
        </p:nvPicPr>
        <p:blipFill>
          <a:blip r:embed="rId2"/>
          <a:stretch>
            <a:fillRect/>
          </a:stretch>
        </p:blipFill>
        <p:spPr>
          <a:xfrm>
            <a:off x="475937" y="1305856"/>
            <a:ext cx="11366290" cy="4346642"/>
          </a:xfrm>
          <a:prstGeom prst="rect">
            <a:avLst/>
          </a:prstGeom>
        </p:spPr>
      </p:pic>
    </p:spTree>
    <p:extLst>
      <p:ext uri="{BB962C8B-B14F-4D97-AF65-F5344CB8AC3E}">
        <p14:creationId xmlns:p14="http://schemas.microsoft.com/office/powerpoint/2010/main" val="400814377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DA76709-020D-45B0-86AF-CBF0A9B66BB3}"/>
              </a:ext>
            </a:extLst>
          </p:cNvPr>
          <p:cNvPicPr>
            <a:picLocks noChangeAspect="1"/>
          </p:cNvPicPr>
          <p:nvPr/>
        </p:nvPicPr>
        <p:blipFill>
          <a:blip r:embed="rId2"/>
          <a:stretch>
            <a:fillRect/>
          </a:stretch>
        </p:blipFill>
        <p:spPr>
          <a:xfrm>
            <a:off x="0" y="275833"/>
            <a:ext cx="10333931" cy="4326147"/>
          </a:xfrm>
          <a:prstGeom prst="rect">
            <a:avLst/>
          </a:prstGeom>
        </p:spPr>
      </p:pic>
      <p:sp>
        <p:nvSpPr>
          <p:cNvPr id="3" name="Rectangle 2">
            <a:extLst>
              <a:ext uri="{FF2B5EF4-FFF2-40B4-BE49-F238E27FC236}">
                <a16:creationId xmlns:a16="http://schemas.microsoft.com/office/drawing/2014/main" id="{D862ED32-99E6-47AD-8B4D-2AC868EE52E0}"/>
              </a:ext>
            </a:extLst>
          </p:cNvPr>
          <p:cNvSpPr/>
          <p:nvPr/>
        </p:nvSpPr>
        <p:spPr>
          <a:xfrm>
            <a:off x="10540583" y="1013056"/>
            <a:ext cx="1319135" cy="70453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schemeClr val="tx1"/>
                </a:solidFill>
              </a:rPr>
              <a:t>Liam</a:t>
            </a:r>
          </a:p>
        </p:txBody>
      </p:sp>
      <p:sp>
        <p:nvSpPr>
          <p:cNvPr id="4" name="Rectangle 3">
            <a:extLst>
              <a:ext uri="{FF2B5EF4-FFF2-40B4-BE49-F238E27FC236}">
                <a16:creationId xmlns:a16="http://schemas.microsoft.com/office/drawing/2014/main" id="{B243B873-F7BA-4C4E-87EE-62DB21B465F6}"/>
              </a:ext>
            </a:extLst>
          </p:cNvPr>
          <p:cNvSpPr/>
          <p:nvPr/>
        </p:nvSpPr>
        <p:spPr>
          <a:xfrm>
            <a:off x="10540584" y="2266012"/>
            <a:ext cx="1319135" cy="70453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schemeClr val="tx1"/>
                </a:solidFill>
              </a:rPr>
              <a:t>Keri</a:t>
            </a:r>
          </a:p>
        </p:txBody>
      </p:sp>
      <p:sp>
        <p:nvSpPr>
          <p:cNvPr id="5" name="Rectangle 4">
            <a:extLst>
              <a:ext uri="{FF2B5EF4-FFF2-40B4-BE49-F238E27FC236}">
                <a16:creationId xmlns:a16="http://schemas.microsoft.com/office/drawing/2014/main" id="{85E78F59-DB02-4EC0-9E9C-63C70DB9726B}"/>
              </a:ext>
            </a:extLst>
          </p:cNvPr>
          <p:cNvSpPr/>
          <p:nvPr/>
        </p:nvSpPr>
        <p:spPr>
          <a:xfrm>
            <a:off x="10553074" y="3645108"/>
            <a:ext cx="1319135" cy="70453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schemeClr val="tx1"/>
                </a:solidFill>
              </a:rPr>
              <a:t>Carl</a:t>
            </a:r>
          </a:p>
        </p:txBody>
      </p:sp>
      <p:pic>
        <p:nvPicPr>
          <p:cNvPr id="6" name="Picture 5">
            <a:extLst>
              <a:ext uri="{FF2B5EF4-FFF2-40B4-BE49-F238E27FC236}">
                <a16:creationId xmlns:a16="http://schemas.microsoft.com/office/drawing/2014/main" id="{981FD102-73C1-46A3-A88E-FFC0688A952B}"/>
              </a:ext>
            </a:extLst>
          </p:cNvPr>
          <p:cNvPicPr>
            <a:picLocks noChangeAspect="1"/>
          </p:cNvPicPr>
          <p:nvPr/>
        </p:nvPicPr>
        <p:blipFill>
          <a:blip r:embed="rId3"/>
          <a:stretch>
            <a:fillRect/>
          </a:stretch>
        </p:blipFill>
        <p:spPr>
          <a:xfrm>
            <a:off x="4184676" y="4752662"/>
            <a:ext cx="3552825" cy="590550"/>
          </a:xfrm>
          <a:prstGeom prst="rect">
            <a:avLst/>
          </a:prstGeom>
        </p:spPr>
      </p:pic>
      <p:pic>
        <p:nvPicPr>
          <p:cNvPr id="7" name="Picture 6">
            <a:extLst>
              <a:ext uri="{FF2B5EF4-FFF2-40B4-BE49-F238E27FC236}">
                <a16:creationId xmlns:a16="http://schemas.microsoft.com/office/drawing/2014/main" id="{8BE1D4BD-4EA5-4090-970C-7386BE2EEA44}"/>
              </a:ext>
            </a:extLst>
          </p:cNvPr>
          <p:cNvPicPr>
            <a:picLocks noChangeAspect="1"/>
          </p:cNvPicPr>
          <p:nvPr/>
        </p:nvPicPr>
        <p:blipFill>
          <a:blip r:embed="rId4"/>
          <a:stretch>
            <a:fillRect/>
          </a:stretch>
        </p:blipFill>
        <p:spPr>
          <a:xfrm>
            <a:off x="4184676" y="5450839"/>
            <a:ext cx="3145514" cy="761804"/>
          </a:xfrm>
          <a:prstGeom prst="rect">
            <a:avLst/>
          </a:prstGeom>
        </p:spPr>
      </p:pic>
      <p:sp>
        <p:nvSpPr>
          <p:cNvPr id="8" name="Rectangle 7">
            <a:extLst>
              <a:ext uri="{FF2B5EF4-FFF2-40B4-BE49-F238E27FC236}">
                <a16:creationId xmlns:a16="http://schemas.microsoft.com/office/drawing/2014/main" id="{B6FD0CDB-1F15-4984-8440-23A847A8A48F}"/>
              </a:ext>
            </a:extLst>
          </p:cNvPr>
          <p:cNvSpPr/>
          <p:nvPr/>
        </p:nvSpPr>
        <p:spPr>
          <a:xfrm>
            <a:off x="5878642" y="5831741"/>
            <a:ext cx="434715" cy="209862"/>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D6A73F3B-CF37-40A4-A570-8F6C9DC018C9}"/>
              </a:ext>
            </a:extLst>
          </p:cNvPr>
          <p:cNvCxnSpPr>
            <a:cxnSpLocks/>
          </p:cNvCxnSpPr>
          <p:nvPr/>
        </p:nvCxnSpPr>
        <p:spPr>
          <a:xfrm>
            <a:off x="6775613" y="2409024"/>
            <a:ext cx="343164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15985C1-1990-4274-ADE5-C90DF0283095}"/>
              </a:ext>
            </a:extLst>
          </p:cNvPr>
          <p:cNvCxnSpPr>
            <a:cxnSpLocks/>
          </p:cNvCxnSpPr>
          <p:nvPr/>
        </p:nvCxnSpPr>
        <p:spPr>
          <a:xfrm>
            <a:off x="712381" y="2733206"/>
            <a:ext cx="180596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824529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additive="base">
                                        <p:cTn id="18" dur="500" fill="hold"/>
                                        <p:tgtEl>
                                          <p:spTgt spid="13"/>
                                        </p:tgtEl>
                                        <p:attrNameLst>
                                          <p:attrName>ppt_x</p:attrName>
                                        </p:attrNameLst>
                                      </p:cBhvr>
                                      <p:tavLst>
                                        <p:tav tm="0">
                                          <p:val>
                                            <p:strVal val="#ppt_x"/>
                                          </p:val>
                                        </p:tav>
                                        <p:tav tm="100000">
                                          <p:val>
                                            <p:strVal val="#ppt_x"/>
                                          </p:val>
                                        </p:tav>
                                      </p:tavLst>
                                    </p:anim>
                                    <p:anim calcmode="lin" valueType="num">
                                      <p:cBhvr additive="base">
                                        <p:cTn id="19"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DA76709-020D-45B0-86AF-CBF0A9B66BB3}"/>
              </a:ext>
            </a:extLst>
          </p:cNvPr>
          <p:cNvPicPr>
            <a:picLocks noChangeAspect="1"/>
          </p:cNvPicPr>
          <p:nvPr/>
        </p:nvPicPr>
        <p:blipFill>
          <a:blip r:embed="rId2"/>
          <a:stretch>
            <a:fillRect/>
          </a:stretch>
        </p:blipFill>
        <p:spPr>
          <a:xfrm>
            <a:off x="0" y="275833"/>
            <a:ext cx="10333931" cy="4326147"/>
          </a:xfrm>
          <a:prstGeom prst="rect">
            <a:avLst/>
          </a:prstGeom>
        </p:spPr>
      </p:pic>
      <p:sp>
        <p:nvSpPr>
          <p:cNvPr id="3" name="Rectangle 2">
            <a:extLst>
              <a:ext uri="{FF2B5EF4-FFF2-40B4-BE49-F238E27FC236}">
                <a16:creationId xmlns:a16="http://schemas.microsoft.com/office/drawing/2014/main" id="{D862ED32-99E6-47AD-8B4D-2AC868EE52E0}"/>
              </a:ext>
            </a:extLst>
          </p:cNvPr>
          <p:cNvSpPr/>
          <p:nvPr/>
        </p:nvSpPr>
        <p:spPr>
          <a:xfrm>
            <a:off x="10540583" y="1034321"/>
            <a:ext cx="1319135" cy="70453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schemeClr val="tx1"/>
                </a:solidFill>
              </a:rPr>
              <a:t>Liam</a:t>
            </a:r>
          </a:p>
        </p:txBody>
      </p:sp>
      <p:sp>
        <p:nvSpPr>
          <p:cNvPr id="4" name="Rectangle 3">
            <a:extLst>
              <a:ext uri="{FF2B5EF4-FFF2-40B4-BE49-F238E27FC236}">
                <a16:creationId xmlns:a16="http://schemas.microsoft.com/office/drawing/2014/main" id="{B243B873-F7BA-4C4E-87EE-62DB21B465F6}"/>
              </a:ext>
            </a:extLst>
          </p:cNvPr>
          <p:cNvSpPr/>
          <p:nvPr/>
        </p:nvSpPr>
        <p:spPr>
          <a:xfrm>
            <a:off x="10540584" y="2266012"/>
            <a:ext cx="1319135" cy="70453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schemeClr val="tx1"/>
                </a:solidFill>
              </a:rPr>
              <a:t>Keri</a:t>
            </a:r>
          </a:p>
        </p:txBody>
      </p:sp>
      <p:sp>
        <p:nvSpPr>
          <p:cNvPr id="5" name="Rectangle 4">
            <a:extLst>
              <a:ext uri="{FF2B5EF4-FFF2-40B4-BE49-F238E27FC236}">
                <a16:creationId xmlns:a16="http://schemas.microsoft.com/office/drawing/2014/main" id="{85E78F59-DB02-4EC0-9E9C-63C70DB9726B}"/>
              </a:ext>
            </a:extLst>
          </p:cNvPr>
          <p:cNvSpPr/>
          <p:nvPr/>
        </p:nvSpPr>
        <p:spPr>
          <a:xfrm>
            <a:off x="10553074" y="3645108"/>
            <a:ext cx="1319135" cy="70453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schemeClr val="tx1"/>
                </a:solidFill>
              </a:rPr>
              <a:t>Carl</a:t>
            </a:r>
          </a:p>
        </p:txBody>
      </p:sp>
      <p:pic>
        <p:nvPicPr>
          <p:cNvPr id="7" name="Picture 6">
            <a:extLst>
              <a:ext uri="{FF2B5EF4-FFF2-40B4-BE49-F238E27FC236}">
                <a16:creationId xmlns:a16="http://schemas.microsoft.com/office/drawing/2014/main" id="{8BE1D4BD-4EA5-4090-970C-7386BE2EEA44}"/>
              </a:ext>
            </a:extLst>
          </p:cNvPr>
          <p:cNvPicPr>
            <a:picLocks noChangeAspect="1"/>
          </p:cNvPicPr>
          <p:nvPr/>
        </p:nvPicPr>
        <p:blipFill>
          <a:blip r:embed="rId3"/>
          <a:stretch>
            <a:fillRect/>
          </a:stretch>
        </p:blipFill>
        <p:spPr>
          <a:xfrm>
            <a:off x="4184676" y="5450839"/>
            <a:ext cx="3145514" cy="761804"/>
          </a:xfrm>
          <a:prstGeom prst="rect">
            <a:avLst/>
          </a:prstGeom>
        </p:spPr>
      </p:pic>
      <p:sp>
        <p:nvSpPr>
          <p:cNvPr id="8" name="Rectangle 7">
            <a:extLst>
              <a:ext uri="{FF2B5EF4-FFF2-40B4-BE49-F238E27FC236}">
                <a16:creationId xmlns:a16="http://schemas.microsoft.com/office/drawing/2014/main" id="{B6FD0CDB-1F15-4984-8440-23A847A8A48F}"/>
              </a:ext>
            </a:extLst>
          </p:cNvPr>
          <p:cNvSpPr/>
          <p:nvPr/>
        </p:nvSpPr>
        <p:spPr>
          <a:xfrm>
            <a:off x="6595670" y="5831741"/>
            <a:ext cx="434715" cy="209862"/>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D6A73F3B-CF37-40A4-A570-8F6C9DC018C9}"/>
              </a:ext>
            </a:extLst>
          </p:cNvPr>
          <p:cNvCxnSpPr>
            <a:cxnSpLocks/>
          </p:cNvCxnSpPr>
          <p:nvPr/>
        </p:nvCxnSpPr>
        <p:spPr>
          <a:xfrm>
            <a:off x="704538" y="3429000"/>
            <a:ext cx="547297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8D69B0BC-30CC-49C5-AD2A-ACC12033F755}"/>
              </a:ext>
            </a:extLst>
          </p:cNvPr>
          <p:cNvPicPr>
            <a:picLocks noChangeAspect="1"/>
          </p:cNvPicPr>
          <p:nvPr/>
        </p:nvPicPr>
        <p:blipFill>
          <a:blip r:embed="rId4"/>
          <a:stretch>
            <a:fillRect/>
          </a:stretch>
        </p:blipFill>
        <p:spPr>
          <a:xfrm>
            <a:off x="3280814" y="4734804"/>
            <a:ext cx="5131373" cy="604388"/>
          </a:xfrm>
          <a:prstGeom prst="rect">
            <a:avLst/>
          </a:prstGeom>
        </p:spPr>
      </p:pic>
    </p:spTree>
    <p:extLst>
      <p:ext uri="{BB962C8B-B14F-4D97-AF65-F5344CB8AC3E}">
        <p14:creationId xmlns:p14="http://schemas.microsoft.com/office/powerpoint/2010/main" val="190283811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DA76709-020D-45B0-86AF-CBF0A9B66BB3}"/>
              </a:ext>
            </a:extLst>
          </p:cNvPr>
          <p:cNvPicPr>
            <a:picLocks noChangeAspect="1"/>
          </p:cNvPicPr>
          <p:nvPr/>
        </p:nvPicPr>
        <p:blipFill>
          <a:blip r:embed="rId2"/>
          <a:stretch>
            <a:fillRect/>
          </a:stretch>
        </p:blipFill>
        <p:spPr>
          <a:xfrm>
            <a:off x="0" y="275833"/>
            <a:ext cx="10333931" cy="4326147"/>
          </a:xfrm>
          <a:prstGeom prst="rect">
            <a:avLst/>
          </a:prstGeom>
        </p:spPr>
      </p:pic>
      <p:sp>
        <p:nvSpPr>
          <p:cNvPr id="3" name="Rectangle 2">
            <a:extLst>
              <a:ext uri="{FF2B5EF4-FFF2-40B4-BE49-F238E27FC236}">
                <a16:creationId xmlns:a16="http://schemas.microsoft.com/office/drawing/2014/main" id="{D862ED32-99E6-47AD-8B4D-2AC868EE52E0}"/>
              </a:ext>
            </a:extLst>
          </p:cNvPr>
          <p:cNvSpPr/>
          <p:nvPr/>
        </p:nvSpPr>
        <p:spPr>
          <a:xfrm>
            <a:off x="10540583" y="1034321"/>
            <a:ext cx="1319135" cy="70453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schemeClr val="tx1"/>
                </a:solidFill>
              </a:rPr>
              <a:t>Liam</a:t>
            </a:r>
          </a:p>
        </p:txBody>
      </p:sp>
      <p:sp>
        <p:nvSpPr>
          <p:cNvPr id="4" name="Rectangle 3">
            <a:extLst>
              <a:ext uri="{FF2B5EF4-FFF2-40B4-BE49-F238E27FC236}">
                <a16:creationId xmlns:a16="http://schemas.microsoft.com/office/drawing/2014/main" id="{B243B873-F7BA-4C4E-87EE-62DB21B465F6}"/>
              </a:ext>
            </a:extLst>
          </p:cNvPr>
          <p:cNvSpPr/>
          <p:nvPr/>
        </p:nvSpPr>
        <p:spPr>
          <a:xfrm>
            <a:off x="10540584" y="2266012"/>
            <a:ext cx="1319135" cy="70453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schemeClr val="tx1"/>
                </a:solidFill>
              </a:rPr>
              <a:t>Keri</a:t>
            </a:r>
          </a:p>
        </p:txBody>
      </p:sp>
      <p:sp>
        <p:nvSpPr>
          <p:cNvPr id="5" name="Rectangle 4">
            <a:extLst>
              <a:ext uri="{FF2B5EF4-FFF2-40B4-BE49-F238E27FC236}">
                <a16:creationId xmlns:a16="http://schemas.microsoft.com/office/drawing/2014/main" id="{85E78F59-DB02-4EC0-9E9C-63C70DB9726B}"/>
              </a:ext>
            </a:extLst>
          </p:cNvPr>
          <p:cNvSpPr/>
          <p:nvPr/>
        </p:nvSpPr>
        <p:spPr>
          <a:xfrm>
            <a:off x="10553074" y="3645108"/>
            <a:ext cx="1319135" cy="70453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schemeClr val="tx1"/>
                </a:solidFill>
              </a:rPr>
              <a:t>Carl</a:t>
            </a:r>
          </a:p>
        </p:txBody>
      </p:sp>
      <p:pic>
        <p:nvPicPr>
          <p:cNvPr id="7" name="Picture 6">
            <a:extLst>
              <a:ext uri="{FF2B5EF4-FFF2-40B4-BE49-F238E27FC236}">
                <a16:creationId xmlns:a16="http://schemas.microsoft.com/office/drawing/2014/main" id="{8BE1D4BD-4EA5-4090-970C-7386BE2EEA44}"/>
              </a:ext>
            </a:extLst>
          </p:cNvPr>
          <p:cNvPicPr>
            <a:picLocks noChangeAspect="1"/>
          </p:cNvPicPr>
          <p:nvPr/>
        </p:nvPicPr>
        <p:blipFill>
          <a:blip r:embed="rId3"/>
          <a:stretch>
            <a:fillRect/>
          </a:stretch>
        </p:blipFill>
        <p:spPr>
          <a:xfrm>
            <a:off x="4184676" y="5450839"/>
            <a:ext cx="3145514" cy="761804"/>
          </a:xfrm>
          <a:prstGeom prst="rect">
            <a:avLst/>
          </a:prstGeom>
        </p:spPr>
      </p:pic>
      <p:sp>
        <p:nvSpPr>
          <p:cNvPr id="8" name="Rectangle 7">
            <a:extLst>
              <a:ext uri="{FF2B5EF4-FFF2-40B4-BE49-F238E27FC236}">
                <a16:creationId xmlns:a16="http://schemas.microsoft.com/office/drawing/2014/main" id="{B6FD0CDB-1F15-4984-8440-23A847A8A48F}"/>
              </a:ext>
            </a:extLst>
          </p:cNvPr>
          <p:cNvSpPr/>
          <p:nvPr/>
        </p:nvSpPr>
        <p:spPr>
          <a:xfrm>
            <a:off x="6595670" y="5831741"/>
            <a:ext cx="434715" cy="209862"/>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D6A73F3B-CF37-40A4-A570-8F6C9DC018C9}"/>
              </a:ext>
            </a:extLst>
          </p:cNvPr>
          <p:cNvCxnSpPr>
            <a:cxnSpLocks/>
          </p:cNvCxnSpPr>
          <p:nvPr/>
        </p:nvCxnSpPr>
        <p:spPr>
          <a:xfrm>
            <a:off x="4347148" y="3765028"/>
            <a:ext cx="520158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4B48A023-EAC3-46C9-8993-714B5243F6D1}"/>
              </a:ext>
            </a:extLst>
          </p:cNvPr>
          <p:cNvPicPr>
            <a:picLocks noChangeAspect="1"/>
          </p:cNvPicPr>
          <p:nvPr/>
        </p:nvPicPr>
        <p:blipFill>
          <a:blip r:embed="rId4"/>
          <a:stretch>
            <a:fillRect/>
          </a:stretch>
        </p:blipFill>
        <p:spPr>
          <a:xfrm>
            <a:off x="2443085" y="4764081"/>
            <a:ext cx="6286500" cy="457200"/>
          </a:xfrm>
          <a:prstGeom prst="rect">
            <a:avLst/>
          </a:prstGeom>
        </p:spPr>
      </p:pic>
      <p:cxnSp>
        <p:nvCxnSpPr>
          <p:cNvPr id="14" name="Straight Connector 13">
            <a:extLst>
              <a:ext uri="{FF2B5EF4-FFF2-40B4-BE49-F238E27FC236}">
                <a16:creationId xmlns:a16="http://schemas.microsoft.com/office/drawing/2014/main" id="{E1E39F96-8DEC-49CB-B696-1C7B92D840DF}"/>
              </a:ext>
            </a:extLst>
          </p:cNvPr>
          <p:cNvCxnSpPr>
            <a:cxnSpLocks/>
          </p:cNvCxnSpPr>
          <p:nvPr/>
        </p:nvCxnSpPr>
        <p:spPr>
          <a:xfrm>
            <a:off x="744279" y="4104107"/>
            <a:ext cx="44186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946435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additive="base">
                                        <p:cTn id="18" dur="500" fill="hold"/>
                                        <p:tgtEl>
                                          <p:spTgt spid="14"/>
                                        </p:tgtEl>
                                        <p:attrNameLst>
                                          <p:attrName>ppt_x</p:attrName>
                                        </p:attrNameLst>
                                      </p:cBhvr>
                                      <p:tavLst>
                                        <p:tav tm="0">
                                          <p:val>
                                            <p:strVal val="#ppt_x"/>
                                          </p:val>
                                        </p:tav>
                                        <p:tav tm="100000">
                                          <p:val>
                                            <p:strVal val="#ppt_x"/>
                                          </p:val>
                                        </p:tav>
                                      </p:tavLst>
                                    </p:anim>
                                    <p:anim calcmode="lin" valueType="num">
                                      <p:cBhvr additive="base">
                                        <p:cTn id="19"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6317" r="20451"/>
          <a:stretch/>
        </p:blipFill>
        <p:spPr>
          <a:xfrm>
            <a:off x="1" y="411086"/>
            <a:ext cx="5882639" cy="6054816"/>
          </a:xfrm>
          <a:prstGeom prst="rect">
            <a:avLst/>
          </a:prstGeom>
        </p:spPr>
      </p:pic>
      <p:sp>
        <p:nvSpPr>
          <p:cNvPr id="3" name="TextBox 2"/>
          <p:cNvSpPr txBox="1"/>
          <p:nvPr/>
        </p:nvSpPr>
        <p:spPr>
          <a:xfrm>
            <a:off x="6211076" y="411086"/>
            <a:ext cx="5980924" cy="6217087"/>
          </a:xfrm>
          <a:prstGeom prst="rect">
            <a:avLst/>
          </a:prstGeom>
          <a:noFill/>
        </p:spPr>
        <p:txBody>
          <a:bodyPr wrap="square" rtlCol="0">
            <a:spAutoFit/>
          </a:bodyPr>
          <a:lstStyle/>
          <a:p>
            <a:r>
              <a:rPr lang="en-US" sz="3600" dirty="0">
                <a:solidFill>
                  <a:srgbClr val="FF0000"/>
                </a:solidFill>
                <a:ea typeface="Times New Roman" panose="02020603050405020304" pitchFamily="18" charset="0"/>
              </a:rPr>
              <a:t>By the end of this lesson, students will be able to…</a:t>
            </a:r>
          </a:p>
          <a:p>
            <a:endParaRPr lang="en-US" sz="2800" dirty="0">
              <a:solidFill>
                <a:srgbClr val="FF0000"/>
              </a:solidFill>
              <a:ea typeface="Times New Roman" panose="02020603050405020304" pitchFamily="18" charset="0"/>
            </a:endParaRPr>
          </a:p>
          <a:p>
            <a:pPr marL="457200" indent="-457200">
              <a:buFont typeface="Calibri" panose="020F0502020204030204" pitchFamily="34" charset="0"/>
              <a:buChar char="‐"/>
            </a:pPr>
            <a:r>
              <a:rPr lang="en-US" sz="3500" i="1" dirty="0">
                <a:solidFill>
                  <a:srgbClr val="0070C0"/>
                </a:solidFill>
              </a:rPr>
              <a:t>review vocabularies and grammar points.</a:t>
            </a:r>
          </a:p>
          <a:p>
            <a:pPr marL="457200" indent="-457200">
              <a:buFontTx/>
              <a:buChar char="-"/>
            </a:pPr>
            <a:r>
              <a:rPr lang="en-US" sz="3500" i="1" dirty="0">
                <a:solidFill>
                  <a:srgbClr val="0070C0"/>
                </a:solidFill>
              </a:rPr>
              <a:t>describing and identifying personal belongings.</a:t>
            </a:r>
          </a:p>
          <a:p>
            <a:pPr marL="457200" indent="-457200">
              <a:buFontTx/>
              <a:buChar char="-"/>
            </a:pPr>
            <a:r>
              <a:rPr lang="en-US" sz="3500" i="1" dirty="0">
                <a:solidFill>
                  <a:srgbClr val="0070C0"/>
                </a:solidFill>
              </a:rPr>
              <a:t>comparing different types of transportation.</a:t>
            </a:r>
          </a:p>
          <a:p>
            <a:pPr marL="457200" indent="-457200">
              <a:buFontTx/>
              <a:buChar char="-"/>
            </a:pPr>
            <a:r>
              <a:rPr lang="en-US" sz="3500" i="1" dirty="0">
                <a:solidFill>
                  <a:srgbClr val="0070C0"/>
                </a:solidFill>
              </a:rPr>
              <a:t>practice listening, reading, and speaking skills.</a:t>
            </a:r>
            <a:br>
              <a:rPr lang="en-US" sz="3600" dirty="0"/>
            </a:br>
            <a:endParaRPr lang="en-US" dirty="0">
              <a:solidFill>
                <a:srgbClr val="FF0000"/>
              </a:solidFill>
              <a:ea typeface="Times New Roman" panose="02020603050405020304" pitchFamily="18" charset="0"/>
            </a:endParaRPr>
          </a:p>
        </p:txBody>
      </p:sp>
    </p:spTree>
    <p:extLst>
      <p:ext uri="{BB962C8B-B14F-4D97-AF65-F5344CB8AC3E}">
        <p14:creationId xmlns:p14="http://schemas.microsoft.com/office/powerpoint/2010/main" val="1190886121"/>
      </p:ext>
    </p:extLst>
  </p:cSld>
  <p:clrMapOvr>
    <a:masterClrMapping/>
  </p:clrMapOvr>
  <p:transition spd="med">
    <p:split orient="vert"/>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DA76709-020D-45B0-86AF-CBF0A9B66BB3}"/>
              </a:ext>
            </a:extLst>
          </p:cNvPr>
          <p:cNvPicPr>
            <a:picLocks noChangeAspect="1"/>
          </p:cNvPicPr>
          <p:nvPr/>
        </p:nvPicPr>
        <p:blipFill>
          <a:blip r:embed="rId2"/>
          <a:stretch>
            <a:fillRect/>
          </a:stretch>
        </p:blipFill>
        <p:spPr>
          <a:xfrm>
            <a:off x="0" y="275833"/>
            <a:ext cx="10333931" cy="4326147"/>
          </a:xfrm>
          <a:prstGeom prst="rect">
            <a:avLst/>
          </a:prstGeom>
        </p:spPr>
      </p:pic>
      <p:sp>
        <p:nvSpPr>
          <p:cNvPr id="3" name="Rectangle 2">
            <a:extLst>
              <a:ext uri="{FF2B5EF4-FFF2-40B4-BE49-F238E27FC236}">
                <a16:creationId xmlns:a16="http://schemas.microsoft.com/office/drawing/2014/main" id="{D862ED32-99E6-47AD-8B4D-2AC868EE52E0}"/>
              </a:ext>
            </a:extLst>
          </p:cNvPr>
          <p:cNvSpPr/>
          <p:nvPr/>
        </p:nvSpPr>
        <p:spPr>
          <a:xfrm>
            <a:off x="10540583" y="1066219"/>
            <a:ext cx="1319135" cy="70453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schemeClr val="tx1"/>
                </a:solidFill>
              </a:rPr>
              <a:t>Liam</a:t>
            </a:r>
          </a:p>
        </p:txBody>
      </p:sp>
      <p:sp>
        <p:nvSpPr>
          <p:cNvPr id="4" name="Rectangle 3">
            <a:extLst>
              <a:ext uri="{FF2B5EF4-FFF2-40B4-BE49-F238E27FC236}">
                <a16:creationId xmlns:a16="http://schemas.microsoft.com/office/drawing/2014/main" id="{B243B873-F7BA-4C4E-87EE-62DB21B465F6}"/>
              </a:ext>
            </a:extLst>
          </p:cNvPr>
          <p:cNvSpPr/>
          <p:nvPr/>
        </p:nvSpPr>
        <p:spPr>
          <a:xfrm>
            <a:off x="10540584" y="2266012"/>
            <a:ext cx="1319135" cy="70453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schemeClr val="tx1"/>
                </a:solidFill>
              </a:rPr>
              <a:t>Keri</a:t>
            </a:r>
          </a:p>
        </p:txBody>
      </p:sp>
      <p:sp>
        <p:nvSpPr>
          <p:cNvPr id="5" name="Rectangle 4">
            <a:extLst>
              <a:ext uri="{FF2B5EF4-FFF2-40B4-BE49-F238E27FC236}">
                <a16:creationId xmlns:a16="http://schemas.microsoft.com/office/drawing/2014/main" id="{85E78F59-DB02-4EC0-9E9C-63C70DB9726B}"/>
              </a:ext>
            </a:extLst>
          </p:cNvPr>
          <p:cNvSpPr/>
          <p:nvPr/>
        </p:nvSpPr>
        <p:spPr>
          <a:xfrm>
            <a:off x="10553074" y="3645108"/>
            <a:ext cx="1319135" cy="70453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schemeClr val="tx1"/>
                </a:solidFill>
              </a:rPr>
              <a:t>Carl</a:t>
            </a:r>
          </a:p>
        </p:txBody>
      </p:sp>
      <p:pic>
        <p:nvPicPr>
          <p:cNvPr id="7" name="Picture 6">
            <a:extLst>
              <a:ext uri="{FF2B5EF4-FFF2-40B4-BE49-F238E27FC236}">
                <a16:creationId xmlns:a16="http://schemas.microsoft.com/office/drawing/2014/main" id="{8BE1D4BD-4EA5-4090-970C-7386BE2EEA44}"/>
              </a:ext>
            </a:extLst>
          </p:cNvPr>
          <p:cNvPicPr>
            <a:picLocks noChangeAspect="1"/>
          </p:cNvPicPr>
          <p:nvPr/>
        </p:nvPicPr>
        <p:blipFill>
          <a:blip r:embed="rId3"/>
          <a:stretch>
            <a:fillRect/>
          </a:stretch>
        </p:blipFill>
        <p:spPr>
          <a:xfrm>
            <a:off x="4184676" y="5450839"/>
            <a:ext cx="3145514" cy="761804"/>
          </a:xfrm>
          <a:prstGeom prst="rect">
            <a:avLst/>
          </a:prstGeom>
        </p:spPr>
      </p:pic>
      <p:sp>
        <p:nvSpPr>
          <p:cNvPr id="8" name="Rectangle 7">
            <a:extLst>
              <a:ext uri="{FF2B5EF4-FFF2-40B4-BE49-F238E27FC236}">
                <a16:creationId xmlns:a16="http://schemas.microsoft.com/office/drawing/2014/main" id="{B6FD0CDB-1F15-4984-8440-23A847A8A48F}"/>
              </a:ext>
            </a:extLst>
          </p:cNvPr>
          <p:cNvSpPr/>
          <p:nvPr/>
        </p:nvSpPr>
        <p:spPr>
          <a:xfrm>
            <a:off x="5166965" y="5831741"/>
            <a:ext cx="434715" cy="209862"/>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D6A73F3B-CF37-40A4-A570-8F6C9DC018C9}"/>
              </a:ext>
            </a:extLst>
          </p:cNvPr>
          <p:cNvCxnSpPr>
            <a:cxnSpLocks/>
          </p:cNvCxnSpPr>
          <p:nvPr/>
        </p:nvCxnSpPr>
        <p:spPr>
          <a:xfrm>
            <a:off x="6096000" y="1331624"/>
            <a:ext cx="230372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2CEA7359-7F27-48EE-A31C-078BB437C140}"/>
              </a:ext>
            </a:extLst>
          </p:cNvPr>
          <p:cNvPicPr>
            <a:picLocks noChangeAspect="1"/>
          </p:cNvPicPr>
          <p:nvPr/>
        </p:nvPicPr>
        <p:blipFill>
          <a:blip r:embed="rId4"/>
          <a:stretch>
            <a:fillRect/>
          </a:stretch>
        </p:blipFill>
        <p:spPr>
          <a:xfrm>
            <a:off x="2542405" y="4811843"/>
            <a:ext cx="6118550" cy="564612"/>
          </a:xfrm>
          <a:prstGeom prst="rect">
            <a:avLst/>
          </a:prstGeom>
        </p:spPr>
      </p:pic>
    </p:spTree>
    <p:extLst>
      <p:ext uri="{BB962C8B-B14F-4D97-AF65-F5344CB8AC3E}">
        <p14:creationId xmlns:p14="http://schemas.microsoft.com/office/powerpoint/2010/main" val="82150371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DA76709-020D-45B0-86AF-CBF0A9B66BB3}"/>
              </a:ext>
            </a:extLst>
          </p:cNvPr>
          <p:cNvPicPr>
            <a:picLocks noChangeAspect="1"/>
          </p:cNvPicPr>
          <p:nvPr/>
        </p:nvPicPr>
        <p:blipFill>
          <a:blip r:embed="rId2"/>
          <a:stretch>
            <a:fillRect/>
          </a:stretch>
        </p:blipFill>
        <p:spPr>
          <a:xfrm>
            <a:off x="0" y="275833"/>
            <a:ext cx="10333931" cy="4326147"/>
          </a:xfrm>
          <a:prstGeom prst="rect">
            <a:avLst/>
          </a:prstGeom>
        </p:spPr>
      </p:pic>
      <p:sp>
        <p:nvSpPr>
          <p:cNvPr id="3" name="Rectangle 2">
            <a:extLst>
              <a:ext uri="{FF2B5EF4-FFF2-40B4-BE49-F238E27FC236}">
                <a16:creationId xmlns:a16="http://schemas.microsoft.com/office/drawing/2014/main" id="{D862ED32-99E6-47AD-8B4D-2AC868EE52E0}"/>
              </a:ext>
            </a:extLst>
          </p:cNvPr>
          <p:cNvSpPr/>
          <p:nvPr/>
        </p:nvSpPr>
        <p:spPr>
          <a:xfrm>
            <a:off x="10535795" y="1034321"/>
            <a:ext cx="1319135" cy="70453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schemeClr val="tx1"/>
                </a:solidFill>
              </a:rPr>
              <a:t>Liam</a:t>
            </a:r>
          </a:p>
        </p:txBody>
      </p:sp>
      <p:sp>
        <p:nvSpPr>
          <p:cNvPr id="4" name="Rectangle 3">
            <a:extLst>
              <a:ext uri="{FF2B5EF4-FFF2-40B4-BE49-F238E27FC236}">
                <a16:creationId xmlns:a16="http://schemas.microsoft.com/office/drawing/2014/main" id="{B243B873-F7BA-4C4E-87EE-62DB21B465F6}"/>
              </a:ext>
            </a:extLst>
          </p:cNvPr>
          <p:cNvSpPr/>
          <p:nvPr/>
        </p:nvSpPr>
        <p:spPr>
          <a:xfrm>
            <a:off x="10540584" y="2266012"/>
            <a:ext cx="1319135" cy="70453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schemeClr val="tx1"/>
                </a:solidFill>
              </a:rPr>
              <a:t>Keri</a:t>
            </a:r>
          </a:p>
        </p:txBody>
      </p:sp>
      <p:sp>
        <p:nvSpPr>
          <p:cNvPr id="5" name="Rectangle 4">
            <a:extLst>
              <a:ext uri="{FF2B5EF4-FFF2-40B4-BE49-F238E27FC236}">
                <a16:creationId xmlns:a16="http://schemas.microsoft.com/office/drawing/2014/main" id="{85E78F59-DB02-4EC0-9E9C-63C70DB9726B}"/>
              </a:ext>
            </a:extLst>
          </p:cNvPr>
          <p:cNvSpPr/>
          <p:nvPr/>
        </p:nvSpPr>
        <p:spPr>
          <a:xfrm>
            <a:off x="10553074" y="3645108"/>
            <a:ext cx="1319135" cy="70453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schemeClr val="tx1"/>
                </a:solidFill>
              </a:rPr>
              <a:t>Carl</a:t>
            </a:r>
          </a:p>
        </p:txBody>
      </p:sp>
      <p:pic>
        <p:nvPicPr>
          <p:cNvPr id="7" name="Picture 6">
            <a:extLst>
              <a:ext uri="{FF2B5EF4-FFF2-40B4-BE49-F238E27FC236}">
                <a16:creationId xmlns:a16="http://schemas.microsoft.com/office/drawing/2014/main" id="{8BE1D4BD-4EA5-4090-970C-7386BE2EEA44}"/>
              </a:ext>
            </a:extLst>
          </p:cNvPr>
          <p:cNvPicPr>
            <a:picLocks noChangeAspect="1"/>
          </p:cNvPicPr>
          <p:nvPr/>
        </p:nvPicPr>
        <p:blipFill>
          <a:blip r:embed="rId3"/>
          <a:stretch>
            <a:fillRect/>
          </a:stretch>
        </p:blipFill>
        <p:spPr>
          <a:xfrm>
            <a:off x="4184676" y="5450839"/>
            <a:ext cx="3145514" cy="761804"/>
          </a:xfrm>
          <a:prstGeom prst="rect">
            <a:avLst/>
          </a:prstGeom>
        </p:spPr>
      </p:pic>
      <p:sp>
        <p:nvSpPr>
          <p:cNvPr id="8" name="Rectangle 7">
            <a:extLst>
              <a:ext uri="{FF2B5EF4-FFF2-40B4-BE49-F238E27FC236}">
                <a16:creationId xmlns:a16="http://schemas.microsoft.com/office/drawing/2014/main" id="{B6FD0CDB-1F15-4984-8440-23A847A8A48F}"/>
              </a:ext>
            </a:extLst>
          </p:cNvPr>
          <p:cNvSpPr/>
          <p:nvPr/>
        </p:nvSpPr>
        <p:spPr>
          <a:xfrm>
            <a:off x="5878642" y="5831741"/>
            <a:ext cx="434715" cy="209862"/>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D6A73F3B-CF37-40A4-A570-8F6C9DC018C9}"/>
              </a:ext>
            </a:extLst>
          </p:cNvPr>
          <p:cNvCxnSpPr>
            <a:cxnSpLocks/>
          </p:cNvCxnSpPr>
          <p:nvPr/>
        </p:nvCxnSpPr>
        <p:spPr>
          <a:xfrm>
            <a:off x="677056" y="3056189"/>
            <a:ext cx="476681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B5F662E4-8D66-4DE3-ABF8-7C915C4D7756}"/>
              </a:ext>
            </a:extLst>
          </p:cNvPr>
          <p:cNvPicPr>
            <a:picLocks noChangeAspect="1"/>
          </p:cNvPicPr>
          <p:nvPr/>
        </p:nvPicPr>
        <p:blipFill>
          <a:blip r:embed="rId4"/>
          <a:stretch>
            <a:fillRect/>
          </a:stretch>
        </p:blipFill>
        <p:spPr>
          <a:xfrm>
            <a:off x="2309383" y="4754282"/>
            <a:ext cx="6896100" cy="457200"/>
          </a:xfrm>
          <a:prstGeom prst="rect">
            <a:avLst/>
          </a:prstGeom>
        </p:spPr>
      </p:pic>
    </p:spTree>
    <p:extLst>
      <p:ext uri="{BB962C8B-B14F-4D97-AF65-F5344CB8AC3E}">
        <p14:creationId xmlns:p14="http://schemas.microsoft.com/office/powerpoint/2010/main" val="400809629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C60D38F-F6AB-418C-AEAF-57AB2506639B}"/>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24852" y="745761"/>
            <a:ext cx="11552135" cy="4965491"/>
          </a:xfrm>
          <a:prstGeom prst="rect">
            <a:avLst/>
          </a:prstGeom>
        </p:spPr>
      </p:pic>
      <p:cxnSp>
        <p:nvCxnSpPr>
          <p:cNvPr id="5" name="Straight Arrow Connector 4">
            <a:extLst>
              <a:ext uri="{FF2B5EF4-FFF2-40B4-BE49-F238E27FC236}">
                <a16:creationId xmlns:a16="http://schemas.microsoft.com/office/drawing/2014/main" id="{62F42763-538F-42BA-A826-586F1670C016}"/>
              </a:ext>
            </a:extLst>
          </p:cNvPr>
          <p:cNvCxnSpPr/>
          <p:nvPr/>
        </p:nvCxnSpPr>
        <p:spPr>
          <a:xfrm>
            <a:off x="2173574" y="2353456"/>
            <a:ext cx="2488367" cy="107554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4CFAB8E9-3928-48E4-9FAF-DB6EBEF1FC2A}"/>
              </a:ext>
            </a:extLst>
          </p:cNvPr>
          <p:cNvCxnSpPr>
            <a:cxnSpLocks/>
          </p:cNvCxnSpPr>
          <p:nvPr/>
        </p:nvCxnSpPr>
        <p:spPr>
          <a:xfrm>
            <a:off x="2173573" y="2891228"/>
            <a:ext cx="2368447" cy="133599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6A0A0AFC-3596-4DCA-B497-737EC3C3BF92}"/>
              </a:ext>
            </a:extLst>
          </p:cNvPr>
          <p:cNvCxnSpPr>
            <a:cxnSpLocks/>
          </p:cNvCxnSpPr>
          <p:nvPr/>
        </p:nvCxnSpPr>
        <p:spPr>
          <a:xfrm>
            <a:off x="2788170" y="3429000"/>
            <a:ext cx="1753850" cy="183254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DFD82947-E30E-435D-B9AC-CEC552A99FDE}"/>
              </a:ext>
            </a:extLst>
          </p:cNvPr>
          <p:cNvCxnSpPr>
            <a:cxnSpLocks/>
          </p:cNvCxnSpPr>
          <p:nvPr/>
        </p:nvCxnSpPr>
        <p:spPr>
          <a:xfrm flipV="1">
            <a:off x="1921240" y="1903752"/>
            <a:ext cx="2620780" cy="183442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35D19998-3C2A-4870-BE67-12E6DC2162F5}"/>
              </a:ext>
            </a:extLst>
          </p:cNvPr>
          <p:cNvCxnSpPr>
            <a:cxnSpLocks/>
          </p:cNvCxnSpPr>
          <p:nvPr/>
        </p:nvCxnSpPr>
        <p:spPr>
          <a:xfrm>
            <a:off x="2092378" y="4275944"/>
            <a:ext cx="2368447" cy="56353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94AE7502-B634-4F93-BAE8-EFFDE135E9B9}"/>
              </a:ext>
            </a:extLst>
          </p:cNvPr>
          <p:cNvCxnSpPr>
            <a:cxnSpLocks/>
          </p:cNvCxnSpPr>
          <p:nvPr/>
        </p:nvCxnSpPr>
        <p:spPr>
          <a:xfrm flipV="1">
            <a:off x="2293494" y="2809016"/>
            <a:ext cx="2248526" cy="204311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20A97B6F-8728-4404-8AD4-6C01B312C733}"/>
              </a:ext>
            </a:extLst>
          </p:cNvPr>
          <p:cNvCxnSpPr>
            <a:cxnSpLocks/>
          </p:cNvCxnSpPr>
          <p:nvPr/>
        </p:nvCxnSpPr>
        <p:spPr>
          <a:xfrm flipV="1">
            <a:off x="2092378" y="3820384"/>
            <a:ext cx="2449642" cy="141726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9743119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arn(inVertical)">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barn(inVertical)">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barn(inVertical)">
                                      <p:cBhvr>
                                        <p:cTn id="38" dur="500"/>
                                        <p:tgtEl>
                                          <p:spTgt spid="16"/>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barn(inVertical)">
                                      <p:cBhvr>
                                        <p:cTn id="4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CEFBCB3-4707-4439-AAF3-B924061E55FD}"/>
              </a:ext>
            </a:extLst>
          </p:cNvPr>
          <p:cNvPicPr>
            <a:picLocks noChangeAspect="1"/>
          </p:cNvPicPr>
          <p:nvPr/>
        </p:nvPicPr>
        <p:blipFill>
          <a:blip r:embed="rId2"/>
          <a:stretch>
            <a:fillRect/>
          </a:stretch>
        </p:blipFill>
        <p:spPr>
          <a:xfrm>
            <a:off x="0" y="352973"/>
            <a:ext cx="3023382" cy="741310"/>
          </a:xfrm>
          <a:prstGeom prst="rect">
            <a:avLst/>
          </a:prstGeom>
        </p:spPr>
      </p:pic>
      <p:pic>
        <p:nvPicPr>
          <p:cNvPr id="3" name="Picture 2">
            <a:extLst>
              <a:ext uri="{FF2B5EF4-FFF2-40B4-BE49-F238E27FC236}">
                <a16:creationId xmlns:a16="http://schemas.microsoft.com/office/drawing/2014/main" id="{63382C01-0C4A-4476-AD66-3B72FAAD412C}"/>
              </a:ext>
            </a:extLst>
          </p:cNvPr>
          <p:cNvPicPr>
            <a:picLocks noChangeAspect="1"/>
          </p:cNvPicPr>
          <p:nvPr/>
        </p:nvPicPr>
        <p:blipFill>
          <a:blip r:embed="rId3"/>
          <a:stretch>
            <a:fillRect/>
          </a:stretch>
        </p:blipFill>
        <p:spPr>
          <a:xfrm>
            <a:off x="146832" y="1094283"/>
            <a:ext cx="5705475" cy="2019300"/>
          </a:xfrm>
          <a:prstGeom prst="rect">
            <a:avLst/>
          </a:prstGeom>
        </p:spPr>
      </p:pic>
      <p:pic>
        <p:nvPicPr>
          <p:cNvPr id="4" name="Picture 3">
            <a:extLst>
              <a:ext uri="{FF2B5EF4-FFF2-40B4-BE49-F238E27FC236}">
                <a16:creationId xmlns:a16="http://schemas.microsoft.com/office/drawing/2014/main" id="{0DF17526-438E-4A67-AF26-18BDB48689A1}"/>
              </a:ext>
            </a:extLst>
          </p:cNvPr>
          <p:cNvPicPr>
            <a:picLocks noChangeAspect="1"/>
          </p:cNvPicPr>
          <p:nvPr/>
        </p:nvPicPr>
        <p:blipFill>
          <a:blip r:embed="rId4"/>
          <a:stretch>
            <a:fillRect/>
          </a:stretch>
        </p:blipFill>
        <p:spPr>
          <a:xfrm>
            <a:off x="146832" y="3113583"/>
            <a:ext cx="5753100" cy="2847975"/>
          </a:xfrm>
          <a:prstGeom prst="rect">
            <a:avLst/>
          </a:prstGeom>
        </p:spPr>
      </p:pic>
      <p:pic>
        <p:nvPicPr>
          <p:cNvPr id="5" name="Picture 4">
            <a:extLst>
              <a:ext uri="{FF2B5EF4-FFF2-40B4-BE49-F238E27FC236}">
                <a16:creationId xmlns:a16="http://schemas.microsoft.com/office/drawing/2014/main" id="{C524E473-51FF-4905-BE23-AB375257D170}"/>
              </a:ext>
            </a:extLst>
          </p:cNvPr>
          <p:cNvPicPr>
            <a:picLocks noChangeAspect="1"/>
          </p:cNvPicPr>
          <p:nvPr/>
        </p:nvPicPr>
        <p:blipFill>
          <a:blip r:embed="rId5"/>
          <a:stretch>
            <a:fillRect/>
          </a:stretch>
        </p:blipFill>
        <p:spPr>
          <a:xfrm>
            <a:off x="5899932" y="1401089"/>
            <a:ext cx="6145236" cy="3421059"/>
          </a:xfrm>
          <a:prstGeom prst="rect">
            <a:avLst/>
          </a:prstGeom>
        </p:spPr>
      </p:pic>
    </p:spTree>
    <p:extLst>
      <p:ext uri="{BB962C8B-B14F-4D97-AF65-F5344CB8AC3E}">
        <p14:creationId xmlns:p14="http://schemas.microsoft.com/office/powerpoint/2010/main" val="393958033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CF1C9CE-C2F0-44A2-B824-3C9BC66EE597}"/>
              </a:ext>
            </a:extLst>
          </p:cNvPr>
          <p:cNvPicPr>
            <a:picLocks noChangeAspect="1"/>
          </p:cNvPicPr>
          <p:nvPr/>
        </p:nvPicPr>
        <p:blipFill>
          <a:blip r:embed="rId2"/>
          <a:stretch>
            <a:fillRect/>
          </a:stretch>
        </p:blipFill>
        <p:spPr>
          <a:xfrm>
            <a:off x="384746" y="1017769"/>
            <a:ext cx="10751065" cy="3449300"/>
          </a:xfrm>
          <a:prstGeom prst="rect">
            <a:avLst/>
          </a:prstGeom>
        </p:spPr>
      </p:pic>
      <p:sp>
        <p:nvSpPr>
          <p:cNvPr id="4" name="Oval 3">
            <a:extLst>
              <a:ext uri="{FF2B5EF4-FFF2-40B4-BE49-F238E27FC236}">
                <a16:creationId xmlns:a16="http://schemas.microsoft.com/office/drawing/2014/main" id="{F7AC6FDF-4690-453A-9D11-6EFEC711557D}"/>
              </a:ext>
            </a:extLst>
          </p:cNvPr>
          <p:cNvSpPr/>
          <p:nvPr/>
        </p:nvSpPr>
        <p:spPr>
          <a:xfrm>
            <a:off x="2428407" y="2368446"/>
            <a:ext cx="494675" cy="47968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C4380269-8E5D-45B1-9033-12F740E0AF73}"/>
              </a:ext>
            </a:extLst>
          </p:cNvPr>
          <p:cNvSpPr/>
          <p:nvPr/>
        </p:nvSpPr>
        <p:spPr>
          <a:xfrm>
            <a:off x="9503765" y="2924800"/>
            <a:ext cx="602104" cy="47968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31E3E7E2-82F1-4EB0-ABB2-8C93D591C9CF}"/>
              </a:ext>
            </a:extLst>
          </p:cNvPr>
          <p:cNvSpPr/>
          <p:nvPr/>
        </p:nvSpPr>
        <p:spPr>
          <a:xfrm>
            <a:off x="1336624" y="3429000"/>
            <a:ext cx="657068" cy="47968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280C5A1A-1EFB-4E44-9E80-074425A82598}"/>
              </a:ext>
            </a:extLst>
          </p:cNvPr>
          <p:cNvSpPr/>
          <p:nvPr/>
        </p:nvSpPr>
        <p:spPr>
          <a:xfrm>
            <a:off x="3739733" y="3987384"/>
            <a:ext cx="757316" cy="47968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2431983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circle(in)">
                                      <p:cBhvr>
                                        <p:cTn id="2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CEE35C5-0E7F-4ADD-A6FE-D01A0FF435B6}"/>
              </a:ext>
            </a:extLst>
          </p:cNvPr>
          <p:cNvPicPr>
            <a:picLocks noChangeAspect="1"/>
          </p:cNvPicPr>
          <p:nvPr/>
        </p:nvPicPr>
        <p:blipFill>
          <a:blip r:embed="rId2"/>
          <a:stretch>
            <a:fillRect/>
          </a:stretch>
        </p:blipFill>
        <p:spPr>
          <a:xfrm>
            <a:off x="994192" y="1064691"/>
            <a:ext cx="8809376" cy="5296501"/>
          </a:xfrm>
          <a:prstGeom prst="rect">
            <a:avLst/>
          </a:prstGeom>
        </p:spPr>
      </p:pic>
      <p:pic>
        <p:nvPicPr>
          <p:cNvPr id="3" name="Picture 2">
            <a:extLst>
              <a:ext uri="{FF2B5EF4-FFF2-40B4-BE49-F238E27FC236}">
                <a16:creationId xmlns:a16="http://schemas.microsoft.com/office/drawing/2014/main" id="{681ED37C-3B28-42EC-BDF5-F673C1B0D25D}"/>
              </a:ext>
            </a:extLst>
          </p:cNvPr>
          <p:cNvPicPr>
            <a:picLocks noChangeAspect="1"/>
          </p:cNvPicPr>
          <p:nvPr/>
        </p:nvPicPr>
        <p:blipFill>
          <a:blip r:embed="rId3"/>
          <a:stretch>
            <a:fillRect/>
          </a:stretch>
        </p:blipFill>
        <p:spPr>
          <a:xfrm>
            <a:off x="709379" y="496808"/>
            <a:ext cx="4933950" cy="409575"/>
          </a:xfrm>
          <a:prstGeom prst="rect">
            <a:avLst/>
          </a:prstGeom>
        </p:spPr>
      </p:pic>
      <p:sp>
        <p:nvSpPr>
          <p:cNvPr id="5" name="TextBox 4">
            <a:extLst>
              <a:ext uri="{FF2B5EF4-FFF2-40B4-BE49-F238E27FC236}">
                <a16:creationId xmlns:a16="http://schemas.microsoft.com/office/drawing/2014/main" id="{1379A652-F5DE-439E-A6AE-3E3D78BAC01C}"/>
              </a:ext>
            </a:extLst>
          </p:cNvPr>
          <p:cNvSpPr txBox="1"/>
          <p:nvPr/>
        </p:nvSpPr>
        <p:spPr>
          <a:xfrm>
            <a:off x="994192" y="1345528"/>
            <a:ext cx="5531370" cy="553998"/>
          </a:xfrm>
          <a:prstGeom prst="rect">
            <a:avLst/>
          </a:prstGeom>
          <a:noFill/>
        </p:spPr>
        <p:txBody>
          <a:bodyPr wrap="square" rtlCol="0">
            <a:spAutoFit/>
          </a:bodyPr>
          <a:lstStyle/>
          <a:p>
            <a:r>
              <a:rPr lang="en-US" sz="3000" dirty="0">
                <a:solidFill>
                  <a:srgbClr val="FF0000"/>
                </a:solidFill>
              </a:rPr>
              <a:t>My big blue backpack is new.</a:t>
            </a:r>
          </a:p>
        </p:txBody>
      </p:sp>
      <p:sp>
        <p:nvSpPr>
          <p:cNvPr id="6" name="TextBox 5">
            <a:extLst>
              <a:ext uri="{FF2B5EF4-FFF2-40B4-BE49-F238E27FC236}">
                <a16:creationId xmlns:a16="http://schemas.microsoft.com/office/drawing/2014/main" id="{9A9EDA18-0FBB-4E52-B0C0-246DDDD2562F}"/>
              </a:ext>
            </a:extLst>
          </p:cNvPr>
          <p:cNvSpPr txBox="1"/>
          <p:nvPr/>
        </p:nvSpPr>
        <p:spPr>
          <a:xfrm>
            <a:off x="994192" y="2244027"/>
            <a:ext cx="5531370" cy="553998"/>
          </a:xfrm>
          <a:prstGeom prst="rect">
            <a:avLst/>
          </a:prstGeom>
          <a:noFill/>
        </p:spPr>
        <p:txBody>
          <a:bodyPr wrap="square" rtlCol="0">
            <a:spAutoFit/>
          </a:bodyPr>
          <a:lstStyle/>
          <a:p>
            <a:r>
              <a:rPr lang="en-US" sz="3000" dirty="0">
                <a:solidFill>
                  <a:srgbClr val="FF0000"/>
                </a:solidFill>
              </a:rPr>
              <a:t>It is her old red suitcase.</a:t>
            </a:r>
          </a:p>
        </p:txBody>
      </p:sp>
      <p:sp>
        <p:nvSpPr>
          <p:cNvPr id="7" name="TextBox 6">
            <a:extLst>
              <a:ext uri="{FF2B5EF4-FFF2-40B4-BE49-F238E27FC236}">
                <a16:creationId xmlns:a16="http://schemas.microsoft.com/office/drawing/2014/main" id="{5DC4ADC2-7D5A-4E81-AE98-1766B59D058B}"/>
              </a:ext>
            </a:extLst>
          </p:cNvPr>
          <p:cNvSpPr txBox="1"/>
          <p:nvPr/>
        </p:nvSpPr>
        <p:spPr>
          <a:xfrm>
            <a:off x="1012898" y="3152001"/>
            <a:ext cx="5531370" cy="553998"/>
          </a:xfrm>
          <a:prstGeom prst="rect">
            <a:avLst/>
          </a:prstGeom>
          <a:noFill/>
        </p:spPr>
        <p:txBody>
          <a:bodyPr wrap="square" rtlCol="0">
            <a:spAutoFit/>
          </a:bodyPr>
          <a:lstStyle/>
          <a:p>
            <a:r>
              <a:rPr lang="en-US" sz="3000" dirty="0">
                <a:solidFill>
                  <a:srgbClr val="FF0000"/>
                </a:solidFill>
              </a:rPr>
              <a:t>This new orange bag is yours.</a:t>
            </a:r>
          </a:p>
        </p:txBody>
      </p:sp>
      <p:sp>
        <p:nvSpPr>
          <p:cNvPr id="8" name="TextBox 7">
            <a:extLst>
              <a:ext uri="{FF2B5EF4-FFF2-40B4-BE49-F238E27FC236}">
                <a16:creationId xmlns:a16="http://schemas.microsoft.com/office/drawing/2014/main" id="{62427863-CD83-423E-8838-66DF9D35F366}"/>
              </a:ext>
            </a:extLst>
          </p:cNvPr>
          <p:cNvSpPr txBox="1"/>
          <p:nvPr/>
        </p:nvSpPr>
        <p:spPr>
          <a:xfrm>
            <a:off x="1012898" y="4022295"/>
            <a:ext cx="5531370" cy="553998"/>
          </a:xfrm>
          <a:prstGeom prst="rect">
            <a:avLst/>
          </a:prstGeom>
          <a:noFill/>
        </p:spPr>
        <p:txBody>
          <a:bodyPr wrap="square" rtlCol="0">
            <a:spAutoFit/>
          </a:bodyPr>
          <a:lstStyle/>
          <a:p>
            <a:r>
              <a:rPr lang="en-US" sz="3000" dirty="0">
                <a:solidFill>
                  <a:srgbClr val="FF0000"/>
                </a:solidFill>
              </a:rPr>
              <a:t>Your bag is not as new as mine.</a:t>
            </a:r>
          </a:p>
        </p:txBody>
      </p:sp>
      <p:sp>
        <p:nvSpPr>
          <p:cNvPr id="9" name="TextBox 8">
            <a:extLst>
              <a:ext uri="{FF2B5EF4-FFF2-40B4-BE49-F238E27FC236}">
                <a16:creationId xmlns:a16="http://schemas.microsoft.com/office/drawing/2014/main" id="{2E9F08BC-4C12-4B83-B9F8-4FCC0F203E30}"/>
              </a:ext>
            </a:extLst>
          </p:cNvPr>
          <p:cNvSpPr txBox="1"/>
          <p:nvPr/>
        </p:nvSpPr>
        <p:spPr>
          <a:xfrm>
            <a:off x="994192" y="4918812"/>
            <a:ext cx="7332688" cy="553998"/>
          </a:xfrm>
          <a:prstGeom prst="rect">
            <a:avLst/>
          </a:prstGeom>
          <a:noFill/>
        </p:spPr>
        <p:txBody>
          <a:bodyPr wrap="square" rtlCol="0">
            <a:spAutoFit/>
          </a:bodyPr>
          <a:lstStyle/>
          <a:p>
            <a:r>
              <a:rPr lang="en-US" sz="3000" dirty="0">
                <a:solidFill>
                  <a:srgbClr val="FF0000"/>
                </a:solidFill>
              </a:rPr>
              <a:t>The train is not as fast as the plane.</a:t>
            </a:r>
          </a:p>
        </p:txBody>
      </p:sp>
      <p:sp>
        <p:nvSpPr>
          <p:cNvPr id="10" name="TextBox 9">
            <a:extLst>
              <a:ext uri="{FF2B5EF4-FFF2-40B4-BE49-F238E27FC236}">
                <a16:creationId xmlns:a16="http://schemas.microsoft.com/office/drawing/2014/main" id="{B11DF836-9190-4B58-BD40-906E3FA57682}"/>
              </a:ext>
            </a:extLst>
          </p:cNvPr>
          <p:cNvSpPr txBox="1"/>
          <p:nvPr/>
        </p:nvSpPr>
        <p:spPr>
          <a:xfrm>
            <a:off x="994192" y="5842014"/>
            <a:ext cx="8352020" cy="553998"/>
          </a:xfrm>
          <a:prstGeom prst="rect">
            <a:avLst/>
          </a:prstGeom>
          <a:noFill/>
        </p:spPr>
        <p:txBody>
          <a:bodyPr wrap="square" rtlCol="0">
            <a:spAutoFit/>
          </a:bodyPr>
          <a:lstStyle/>
          <a:p>
            <a:r>
              <a:rPr lang="en-US" sz="3000" dirty="0">
                <a:solidFill>
                  <a:srgbClr val="FF0000"/>
                </a:solidFill>
              </a:rPr>
              <a:t>The subway is not as comfortable as the train.</a:t>
            </a:r>
          </a:p>
        </p:txBody>
      </p:sp>
    </p:spTree>
    <p:extLst>
      <p:ext uri="{BB962C8B-B14F-4D97-AF65-F5344CB8AC3E}">
        <p14:creationId xmlns:p14="http://schemas.microsoft.com/office/powerpoint/2010/main" val="396458677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circle(in)">
                                      <p:cBhvr>
                                        <p:cTn id="14" dur="20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Effect transition="in" filter="fade">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additive="base">
                                        <p:cTn id="26" dur="500" fill="hold"/>
                                        <p:tgtEl>
                                          <p:spTgt spid="8"/>
                                        </p:tgtEl>
                                        <p:attrNameLst>
                                          <p:attrName>ppt_x</p:attrName>
                                        </p:attrNameLst>
                                      </p:cBhvr>
                                      <p:tavLst>
                                        <p:tav tm="0">
                                          <p:val>
                                            <p:strVal val="#ppt_x"/>
                                          </p:val>
                                        </p:tav>
                                        <p:tav tm="100000">
                                          <p:val>
                                            <p:strVal val="#ppt_x"/>
                                          </p:val>
                                        </p:tav>
                                      </p:tavLst>
                                    </p:anim>
                                    <p:anim calcmode="lin" valueType="num">
                                      <p:cBhvr additive="base">
                                        <p:cTn id="2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Vertical)">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down)">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FECFCDC-4EEF-2B7C-4150-006B85091878}"/>
              </a:ext>
            </a:extLst>
          </p:cNvPr>
          <p:cNvPicPr>
            <a:picLocks noChangeAspect="1"/>
          </p:cNvPicPr>
          <p:nvPr/>
        </p:nvPicPr>
        <p:blipFill>
          <a:blip r:embed="rId2"/>
          <a:stretch>
            <a:fillRect/>
          </a:stretch>
        </p:blipFill>
        <p:spPr>
          <a:xfrm>
            <a:off x="304800" y="378389"/>
            <a:ext cx="4406069" cy="943417"/>
          </a:xfrm>
          <a:prstGeom prst="rect">
            <a:avLst/>
          </a:prstGeom>
        </p:spPr>
      </p:pic>
      <p:pic>
        <p:nvPicPr>
          <p:cNvPr id="3" name="Picture 2">
            <a:extLst>
              <a:ext uri="{FF2B5EF4-FFF2-40B4-BE49-F238E27FC236}">
                <a16:creationId xmlns:a16="http://schemas.microsoft.com/office/drawing/2014/main" id="{CFD60E52-B05E-4CA0-90AF-D4687321A7C1}"/>
              </a:ext>
            </a:extLst>
          </p:cNvPr>
          <p:cNvPicPr>
            <a:picLocks noChangeAspect="1"/>
          </p:cNvPicPr>
          <p:nvPr/>
        </p:nvPicPr>
        <p:blipFill>
          <a:blip r:embed="rId3"/>
          <a:stretch>
            <a:fillRect/>
          </a:stretch>
        </p:blipFill>
        <p:spPr>
          <a:xfrm>
            <a:off x="180204" y="2681287"/>
            <a:ext cx="11831591" cy="1770791"/>
          </a:xfrm>
          <a:prstGeom prst="rect">
            <a:avLst/>
          </a:prstGeom>
        </p:spPr>
      </p:pic>
      <p:pic>
        <p:nvPicPr>
          <p:cNvPr id="5" name="Picture 4">
            <a:extLst>
              <a:ext uri="{FF2B5EF4-FFF2-40B4-BE49-F238E27FC236}">
                <a16:creationId xmlns:a16="http://schemas.microsoft.com/office/drawing/2014/main" id="{AE496654-421E-4A84-AA23-DD5D8224F6FD}"/>
              </a:ext>
            </a:extLst>
          </p:cNvPr>
          <p:cNvPicPr>
            <a:picLocks noChangeAspect="1"/>
          </p:cNvPicPr>
          <p:nvPr/>
        </p:nvPicPr>
        <p:blipFill>
          <a:blip r:embed="rId4"/>
          <a:stretch>
            <a:fillRect/>
          </a:stretch>
        </p:blipFill>
        <p:spPr>
          <a:xfrm>
            <a:off x="304800" y="1508072"/>
            <a:ext cx="11705819" cy="943417"/>
          </a:xfrm>
          <a:prstGeom prst="rect">
            <a:avLst/>
          </a:prstGeom>
        </p:spPr>
      </p:pic>
      <p:sp>
        <p:nvSpPr>
          <p:cNvPr id="7" name="Oval 6">
            <a:extLst>
              <a:ext uri="{FF2B5EF4-FFF2-40B4-BE49-F238E27FC236}">
                <a16:creationId xmlns:a16="http://schemas.microsoft.com/office/drawing/2014/main" id="{D221E90E-8F35-4CCF-A874-D49D5B69F963}"/>
              </a:ext>
            </a:extLst>
          </p:cNvPr>
          <p:cNvSpPr/>
          <p:nvPr/>
        </p:nvSpPr>
        <p:spPr>
          <a:xfrm>
            <a:off x="3342808" y="3297836"/>
            <a:ext cx="584616" cy="51313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6B100001-A825-46F9-808C-8142168254BB}"/>
              </a:ext>
            </a:extLst>
          </p:cNvPr>
          <p:cNvSpPr/>
          <p:nvPr/>
        </p:nvSpPr>
        <p:spPr>
          <a:xfrm>
            <a:off x="6613162" y="3810970"/>
            <a:ext cx="584616" cy="51313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4193608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A38C02F-B65D-4BE1-8350-BCFA9D54C01D}"/>
              </a:ext>
            </a:extLst>
          </p:cNvPr>
          <p:cNvSpPr/>
          <p:nvPr/>
        </p:nvSpPr>
        <p:spPr>
          <a:xfrm>
            <a:off x="559632" y="2451489"/>
            <a:ext cx="10802911" cy="3323987"/>
          </a:xfrm>
          <a:prstGeom prst="rect">
            <a:avLst/>
          </a:prstGeom>
        </p:spPr>
        <p:txBody>
          <a:bodyPr wrap="square">
            <a:spAutoFit/>
          </a:bodyPr>
          <a:lstStyle/>
          <a:p>
            <a:pPr marL="514350" indent="-514350">
              <a:buAutoNum type="arabicPeriod"/>
            </a:pPr>
            <a:r>
              <a:rPr lang="en-US" sz="3500" dirty="0"/>
              <a:t>A. passport</a:t>
            </a:r>
            <a:r>
              <a:rPr lang="en-US" sz="3500" u="sng" dirty="0"/>
              <a:t>s</a:t>
            </a:r>
            <a:r>
              <a:rPr lang="en-US" sz="3500" dirty="0"/>
              <a:t>    B. station</a:t>
            </a:r>
            <a:r>
              <a:rPr lang="en-US" sz="3500" u="sng" dirty="0"/>
              <a:t>s</a:t>
            </a:r>
            <a:r>
              <a:rPr lang="en-US" sz="3500" dirty="0"/>
              <a:t>    C. custom</a:t>
            </a:r>
            <a:r>
              <a:rPr lang="en-US" sz="3500" u="sng" dirty="0"/>
              <a:t>s</a:t>
            </a:r>
            <a:r>
              <a:rPr lang="en-US" sz="3500" dirty="0"/>
              <a:t>    	D. bag</a:t>
            </a:r>
            <a:r>
              <a:rPr lang="en-US" sz="3500" u="sng" dirty="0"/>
              <a:t>s</a:t>
            </a:r>
          </a:p>
          <a:p>
            <a:endParaRPr lang="en-US" sz="3500" dirty="0"/>
          </a:p>
          <a:p>
            <a:endParaRPr lang="en-US" sz="3500" dirty="0"/>
          </a:p>
          <a:p>
            <a:r>
              <a:rPr lang="en-US" sz="3500" dirty="0"/>
              <a:t>2. A. hotel</a:t>
            </a:r>
            <a:r>
              <a:rPr lang="en-US" sz="3500" u="sng" dirty="0"/>
              <a:t>s</a:t>
            </a:r>
            <a:r>
              <a:rPr lang="en-US" sz="3500" dirty="0"/>
              <a:t>    	B. backpack</a:t>
            </a:r>
            <a:r>
              <a:rPr lang="en-US" sz="3500" u="sng" dirty="0"/>
              <a:t>s</a:t>
            </a:r>
            <a:r>
              <a:rPr lang="en-US" sz="3500" dirty="0"/>
              <a:t>    C. station</a:t>
            </a:r>
            <a:r>
              <a:rPr lang="en-US" sz="3500" u="sng" dirty="0"/>
              <a:t>s</a:t>
            </a:r>
            <a:r>
              <a:rPr lang="en-US" sz="3500" dirty="0"/>
              <a:t>    	D. taxi</a:t>
            </a:r>
            <a:r>
              <a:rPr lang="en-US" sz="3500" u="sng" dirty="0"/>
              <a:t>s</a:t>
            </a:r>
          </a:p>
          <a:p>
            <a:endParaRPr lang="en-US" sz="3500" dirty="0"/>
          </a:p>
          <a:p>
            <a:r>
              <a:rPr lang="en-US" sz="3500" dirty="0"/>
              <a:t>3. A. train</a:t>
            </a:r>
            <a:r>
              <a:rPr lang="en-US" sz="3500" u="sng" dirty="0"/>
              <a:t>s</a:t>
            </a:r>
            <a:r>
              <a:rPr lang="en-US" sz="3500" dirty="0"/>
              <a:t>  	B. plane</a:t>
            </a:r>
            <a:r>
              <a:rPr lang="en-US" sz="3500" u="sng" dirty="0"/>
              <a:t>s</a:t>
            </a:r>
            <a:r>
              <a:rPr lang="en-US" sz="3500" dirty="0"/>
              <a:t>    	C. ticket</a:t>
            </a:r>
            <a:r>
              <a:rPr lang="en-US" sz="3500" u="sng" dirty="0"/>
              <a:t>s</a:t>
            </a:r>
            <a:r>
              <a:rPr lang="en-US" sz="3500" dirty="0"/>
              <a:t>    	D. subway</a:t>
            </a:r>
            <a:r>
              <a:rPr lang="en-US" sz="3500" u="sng" dirty="0"/>
              <a:t>s</a:t>
            </a:r>
          </a:p>
        </p:txBody>
      </p:sp>
      <p:pic>
        <p:nvPicPr>
          <p:cNvPr id="3" name="Picture 2">
            <a:extLst>
              <a:ext uri="{FF2B5EF4-FFF2-40B4-BE49-F238E27FC236}">
                <a16:creationId xmlns:a16="http://schemas.microsoft.com/office/drawing/2014/main" id="{2B70E646-B3C5-4980-BEF9-DFA43A8ABAC2}"/>
              </a:ext>
            </a:extLst>
          </p:cNvPr>
          <p:cNvPicPr>
            <a:picLocks noChangeAspect="1"/>
          </p:cNvPicPr>
          <p:nvPr/>
        </p:nvPicPr>
        <p:blipFill>
          <a:blip r:embed="rId2"/>
          <a:stretch>
            <a:fillRect/>
          </a:stretch>
        </p:blipFill>
        <p:spPr>
          <a:xfrm>
            <a:off x="304800" y="1508072"/>
            <a:ext cx="11705819" cy="943417"/>
          </a:xfrm>
          <a:prstGeom prst="rect">
            <a:avLst/>
          </a:prstGeom>
        </p:spPr>
      </p:pic>
      <p:pic>
        <p:nvPicPr>
          <p:cNvPr id="4" name="Picture 3">
            <a:extLst>
              <a:ext uri="{FF2B5EF4-FFF2-40B4-BE49-F238E27FC236}">
                <a16:creationId xmlns:a16="http://schemas.microsoft.com/office/drawing/2014/main" id="{75FD8BE0-B0EB-4701-80EB-2DF3EE6019E6}"/>
              </a:ext>
            </a:extLst>
          </p:cNvPr>
          <p:cNvPicPr>
            <a:picLocks noChangeAspect="1"/>
          </p:cNvPicPr>
          <p:nvPr/>
        </p:nvPicPr>
        <p:blipFill>
          <a:blip r:embed="rId3"/>
          <a:stretch>
            <a:fillRect/>
          </a:stretch>
        </p:blipFill>
        <p:spPr>
          <a:xfrm>
            <a:off x="304800" y="378389"/>
            <a:ext cx="4406069" cy="943417"/>
          </a:xfrm>
          <a:prstGeom prst="rect">
            <a:avLst/>
          </a:prstGeom>
        </p:spPr>
      </p:pic>
      <p:pic>
        <p:nvPicPr>
          <p:cNvPr id="5" name="Picture 4">
            <a:extLst>
              <a:ext uri="{FF2B5EF4-FFF2-40B4-BE49-F238E27FC236}">
                <a16:creationId xmlns:a16="http://schemas.microsoft.com/office/drawing/2014/main" id="{EB81B1D2-7987-4187-8E0C-1B1E9908B735}"/>
              </a:ext>
            </a:extLst>
          </p:cNvPr>
          <p:cNvPicPr>
            <a:picLocks noChangeAspect="1"/>
          </p:cNvPicPr>
          <p:nvPr/>
        </p:nvPicPr>
        <p:blipFill>
          <a:blip r:embed="rId4"/>
          <a:stretch>
            <a:fillRect/>
          </a:stretch>
        </p:blipFill>
        <p:spPr>
          <a:xfrm>
            <a:off x="5300429" y="3001476"/>
            <a:ext cx="575716" cy="348460"/>
          </a:xfrm>
          <a:prstGeom prst="rect">
            <a:avLst/>
          </a:prstGeom>
        </p:spPr>
      </p:pic>
      <p:pic>
        <p:nvPicPr>
          <p:cNvPr id="8" name="Picture 7">
            <a:extLst>
              <a:ext uri="{FF2B5EF4-FFF2-40B4-BE49-F238E27FC236}">
                <a16:creationId xmlns:a16="http://schemas.microsoft.com/office/drawing/2014/main" id="{B7FC438C-5AA3-4EC3-A514-DF69A536BA3B}"/>
              </a:ext>
            </a:extLst>
          </p:cNvPr>
          <p:cNvPicPr>
            <a:picLocks noChangeAspect="1"/>
          </p:cNvPicPr>
          <p:nvPr/>
        </p:nvPicPr>
        <p:blipFill>
          <a:blip r:embed="rId4"/>
          <a:stretch>
            <a:fillRect/>
          </a:stretch>
        </p:blipFill>
        <p:spPr>
          <a:xfrm>
            <a:off x="7626403" y="3046446"/>
            <a:ext cx="575716" cy="348460"/>
          </a:xfrm>
          <a:prstGeom prst="rect">
            <a:avLst/>
          </a:prstGeom>
        </p:spPr>
      </p:pic>
      <p:pic>
        <p:nvPicPr>
          <p:cNvPr id="9" name="Picture 8">
            <a:extLst>
              <a:ext uri="{FF2B5EF4-FFF2-40B4-BE49-F238E27FC236}">
                <a16:creationId xmlns:a16="http://schemas.microsoft.com/office/drawing/2014/main" id="{76C883E2-FB32-478F-93A3-3060927C335D}"/>
              </a:ext>
            </a:extLst>
          </p:cNvPr>
          <p:cNvPicPr>
            <a:picLocks noChangeAspect="1"/>
          </p:cNvPicPr>
          <p:nvPr/>
        </p:nvPicPr>
        <p:blipFill>
          <a:blip r:embed="rId4"/>
          <a:stretch>
            <a:fillRect/>
          </a:stretch>
        </p:blipFill>
        <p:spPr>
          <a:xfrm>
            <a:off x="9494473" y="3001476"/>
            <a:ext cx="575716" cy="348460"/>
          </a:xfrm>
          <a:prstGeom prst="rect">
            <a:avLst/>
          </a:prstGeom>
        </p:spPr>
      </p:pic>
      <p:pic>
        <p:nvPicPr>
          <p:cNvPr id="10" name="Picture 9">
            <a:extLst>
              <a:ext uri="{FF2B5EF4-FFF2-40B4-BE49-F238E27FC236}">
                <a16:creationId xmlns:a16="http://schemas.microsoft.com/office/drawing/2014/main" id="{77A11AED-E65F-4D55-B65A-A630EB201A7F}"/>
              </a:ext>
            </a:extLst>
          </p:cNvPr>
          <p:cNvPicPr>
            <a:picLocks noChangeAspect="1"/>
          </p:cNvPicPr>
          <p:nvPr/>
        </p:nvPicPr>
        <p:blipFill>
          <a:blip r:embed="rId5"/>
          <a:stretch>
            <a:fillRect/>
          </a:stretch>
        </p:blipFill>
        <p:spPr>
          <a:xfrm>
            <a:off x="2893102" y="3039405"/>
            <a:ext cx="762899" cy="534029"/>
          </a:xfrm>
          <a:prstGeom prst="rect">
            <a:avLst/>
          </a:prstGeom>
        </p:spPr>
      </p:pic>
      <p:sp>
        <p:nvSpPr>
          <p:cNvPr id="11" name="Oval 10">
            <a:extLst>
              <a:ext uri="{FF2B5EF4-FFF2-40B4-BE49-F238E27FC236}">
                <a16:creationId xmlns:a16="http://schemas.microsoft.com/office/drawing/2014/main" id="{662D2D67-0E83-4A05-B2D9-521AF825BCA8}"/>
              </a:ext>
            </a:extLst>
          </p:cNvPr>
          <p:cNvSpPr/>
          <p:nvPr/>
        </p:nvSpPr>
        <p:spPr>
          <a:xfrm>
            <a:off x="1029523" y="2547706"/>
            <a:ext cx="584616" cy="51313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07251622-0AD7-4F30-B913-AE1148F04930}"/>
              </a:ext>
            </a:extLst>
          </p:cNvPr>
          <p:cNvSpPr/>
          <p:nvPr/>
        </p:nvSpPr>
        <p:spPr>
          <a:xfrm>
            <a:off x="3259125" y="4113482"/>
            <a:ext cx="584616" cy="51313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B15B12C6-4EA8-4903-8560-4C7D4C0D63FF}"/>
              </a:ext>
            </a:extLst>
          </p:cNvPr>
          <p:cNvSpPr/>
          <p:nvPr/>
        </p:nvSpPr>
        <p:spPr>
          <a:xfrm>
            <a:off x="5960792" y="5176492"/>
            <a:ext cx="584616" cy="51313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4261AB92-FB95-4324-8B54-D2F3870C3E46}"/>
              </a:ext>
            </a:extLst>
          </p:cNvPr>
          <p:cNvPicPr>
            <a:picLocks noChangeAspect="1"/>
          </p:cNvPicPr>
          <p:nvPr/>
        </p:nvPicPr>
        <p:blipFill>
          <a:blip r:embed="rId4"/>
          <a:stretch>
            <a:fillRect/>
          </a:stretch>
        </p:blipFill>
        <p:spPr>
          <a:xfrm>
            <a:off x="2317386" y="4595299"/>
            <a:ext cx="575716" cy="348460"/>
          </a:xfrm>
          <a:prstGeom prst="rect">
            <a:avLst/>
          </a:prstGeom>
        </p:spPr>
      </p:pic>
      <p:pic>
        <p:nvPicPr>
          <p:cNvPr id="15" name="Picture 14">
            <a:extLst>
              <a:ext uri="{FF2B5EF4-FFF2-40B4-BE49-F238E27FC236}">
                <a16:creationId xmlns:a16="http://schemas.microsoft.com/office/drawing/2014/main" id="{E60F56DE-C0AA-4B93-8464-441C13FB306A}"/>
              </a:ext>
            </a:extLst>
          </p:cNvPr>
          <p:cNvPicPr>
            <a:picLocks noChangeAspect="1"/>
          </p:cNvPicPr>
          <p:nvPr/>
        </p:nvPicPr>
        <p:blipFill>
          <a:blip r:embed="rId4"/>
          <a:stretch>
            <a:fillRect/>
          </a:stretch>
        </p:blipFill>
        <p:spPr>
          <a:xfrm>
            <a:off x="7338545" y="4595299"/>
            <a:ext cx="575716" cy="348460"/>
          </a:xfrm>
          <a:prstGeom prst="rect">
            <a:avLst/>
          </a:prstGeom>
        </p:spPr>
      </p:pic>
      <p:pic>
        <p:nvPicPr>
          <p:cNvPr id="16" name="Picture 15">
            <a:extLst>
              <a:ext uri="{FF2B5EF4-FFF2-40B4-BE49-F238E27FC236}">
                <a16:creationId xmlns:a16="http://schemas.microsoft.com/office/drawing/2014/main" id="{AE3C27E6-F6BF-4732-BD1C-31627E7614B7}"/>
              </a:ext>
            </a:extLst>
          </p:cNvPr>
          <p:cNvPicPr>
            <a:picLocks noChangeAspect="1"/>
          </p:cNvPicPr>
          <p:nvPr/>
        </p:nvPicPr>
        <p:blipFill>
          <a:blip r:embed="rId4"/>
          <a:stretch>
            <a:fillRect/>
          </a:stretch>
        </p:blipFill>
        <p:spPr>
          <a:xfrm>
            <a:off x="9377113" y="4595299"/>
            <a:ext cx="575716" cy="348460"/>
          </a:xfrm>
          <a:prstGeom prst="rect">
            <a:avLst/>
          </a:prstGeom>
        </p:spPr>
      </p:pic>
      <p:pic>
        <p:nvPicPr>
          <p:cNvPr id="17" name="Picture 16">
            <a:extLst>
              <a:ext uri="{FF2B5EF4-FFF2-40B4-BE49-F238E27FC236}">
                <a16:creationId xmlns:a16="http://schemas.microsoft.com/office/drawing/2014/main" id="{816C4E3C-149B-4AED-8CB3-5563216F3412}"/>
              </a:ext>
            </a:extLst>
          </p:cNvPr>
          <p:cNvPicPr>
            <a:picLocks noChangeAspect="1"/>
          </p:cNvPicPr>
          <p:nvPr/>
        </p:nvPicPr>
        <p:blipFill>
          <a:blip r:embed="rId5"/>
          <a:stretch>
            <a:fillRect/>
          </a:stretch>
        </p:blipFill>
        <p:spPr>
          <a:xfrm>
            <a:off x="4949248" y="4600880"/>
            <a:ext cx="762899" cy="534029"/>
          </a:xfrm>
          <a:prstGeom prst="rect">
            <a:avLst/>
          </a:prstGeom>
        </p:spPr>
      </p:pic>
      <p:pic>
        <p:nvPicPr>
          <p:cNvPr id="18" name="Picture 17">
            <a:extLst>
              <a:ext uri="{FF2B5EF4-FFF2-40B4-BE49-F238E27FC236}">
                <a16:creationId xmlns:a16="http://schemas.microsoft.com/office/drawing/2014/main" id="{E7182885-F991-4F62-B152-44D4823B243F}"/>
              </a:ext>
            </a:extLst>
          </p:cNvPr>
          <p:cNvPicPr>
            <a:picLocks noChangeAspect="1"/>
          </p:cNvPicPr>
          <p:nvPr/>
        </p:nvPicPr>
        <p:blipFill>
          <a:blip r:embed="rId4"/>
          <a:stretch>
            <a:fillRect/>
          </a:stretch>
        </p:blipFill>
        <p:spPr>
          <a:xfrm>
            <a:off x="2290173" y="5689626"/>
            <a:ext cx="575716" cy="348460"/>
          </a:xfrm>
          <a:prstGeom prst="rect">
            <a:avLst/>
          </a:prstGeom>
        </p:spPr>
      </p:pic>
      <p:pic>
        <p:nvPicPr>
          <p:cNvPr id="19" name="Picture 18">
            <a:extLst>
              <a:ext uri="{FF2B5EF4-FFF2-40B4-BE49-F238E27FC236}">
                <a16:creationId xmlns:a16="http://schemas.microsoft.com/office/drawing/2014/main" id="{C4903F0C-C9E3-46E8-8E1C-8F31DE1029CA}"/>
              </a:ext>
            </a:extLst>
          </p:cNvPr>
          <p:cNvPicPr>
            <a:picLocks noChangeAspect="1"/>
          </p:cNvPicPr>
          <p:nvPr/>
        </p:nvPicPr>
        <p:blipFill>
          <a:blip r:embed="rId4"/>
          <a:stretch>
            <a:fillRect/>
          </a:stretch>
        </p:blipFill>
        <p:spPr>
          <a:xfrm>
            <a:off x="4561289" y="5707937"/>
            <a:ext cx="575716" cy="348460"/>
          </a:xfrm>
          <a:prstGeom prst="rect">
            <a:avLst/>
          </a:prstGeom>
        </p:spPr>
      </p:pic>
      <p:pic>
        <p:nvPicPr>
          <p:cNvPr id="20" name="Picture 19">
            <a:extLst>
              <a:ext uri="{FF2B5EF4-FFF2-40B4-BE49-F238E27FC236}">
                <a16:creationId xmlns:a16="http://schemas.microsoft.com/office/drawing/2014/main" id="{1FF70EC0-4123-45C7-9028-337BC3D934E8}"/>
              </a:ext>
            </a:extLst>
          </p:cNvPr>
          <p:cNvPicPr>
            <a:picLocks noChangeAspect="1"/>
          </p:cNvPicPr>
          <p:nvPr/>
        </p:nvPicPr>
        <p:blipFill>
          <a:blip r:embed="rId4"/>
          <a:stretch>
            <a:fillRect/>
          </a:stretch>
        </p:blipFill>
        <p:spPr>
          <a:xfrm>
            <a:off x="10070189" y="5701539"/>
            <a:ext cx="575716" cy="348460"/>
          </a:xfrm>
          <a:prstGeom prst="rect">
            <a:avLst/>
          </a:prstGeom>
        </p:spPr>
      </p:pic>
      <p:pic>
        <p:nvPicPr>
          <p:cNvPr id="21" name="Picture 20">
            <a:extLst>
              <a:ext uri="{FF2B5EF4-FFF2-40B4-BE49-F238E27FC236}">
                <a16:creationId xmlns:a16="http://schemas.microsoft.com/office/drawing/2014/main" id="{3CDB2CC0-9E97-4091-B660-979022183DF2}"/>
              </a:ext>
            </a:extLst>
          </p:cNvPr>
          <p:cNvPicPr>
            <a:picLocks noChangeAspect="1"/>
          </p:cNvPicPr>
          <p:nvPr/>
        </p:nvPicPr>
        <p:blipFill>
          <a:blip r:embed="rId5"/>
          <a:stretch>
            <a:fillRect/>
          </a:stretch>
        </p:blipFill>
        <p:spPr>
          <a:xfrm>
            <a:off x="7195215" y="5719777"/>
            <a:ext cx="762899" cy="534029"/>
          </a:xfrm>
          <a:prstGeom prst="rect">
            <a:avLst/>
          </a:prstGeom>
        </p:spPr>
      </p:pic>
    </p:spTree>
    <p:extLst>
      <p:ext uri="{BB962C8B-B14F-4D97-AF65-F5344CB8AC3E}">
        <p14:creationId xmlns:p14="http://schemas.microsoft.com/office/powerpoint/2010/main" val="192993159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A2CCD3D-BC1B-4E26-A878-6F545628E104}"/>
              </a:ext>
            </a:extLst>
          </p:cNvPr>
          <p:cNvPicPr>
            <a:picLocks noChangeAspect="1"/>
          </p:cNvPicPr>
          <p:nvPr/>
        </p:nvPicPr>
        <p:blipFill>
          <a:blip r:embed="rId2"/>
          <a:stretch>
            <a:fillRect/>
          </a:stretch>
        </p:blipFill>
        <p:spPr>
          <a:xfrm>
            <a:off x="184880" y="2443088"/>
            <a:ext cx="11766116" cy="1584897"/>
          </a:xfrm>
          <a:prstGeom prst="rect">
            <a:avLst/>
          </a:prstGeom>
        </p:spPr>
      </p:pic>
      <p:sp>
        <p:nvSpPr>
          <p:cNvPr id="4" name="Rectangle 3">
            <a:extLst>
              <a:ext uri="{FF2B5EF4-FFF2-40B4-BE49-F238E27FC236}">
                <a16:creationId xmlns:a16="http://schemas.microsoft.com/office/drawing/2014/main" id="{868B07BE-58DB-4D7A-91E8-15DD63DFC0AB}"/>
              </a:ext>
            </a:extLst>
          </p:cNvPr>
          <p:cNvSpPr/>
          <p:nvPr/>
        </p:nvSpPr>
        <p:spPr>
          <a:xfrm>
            <a:off x="184879" y="433997"/>
            <a:ext cx="11417508" cy="1200329"/>
          </a:xfrm>
          <a:prstGeom prst="rect">
            <a:avLst/>
          </a:prstGeom>
        </p:spPr>
        <p:txBody>
          <a:bodyPr wrap="square">
            <a:spAutoFit/>
          </a:bodyPr>
          <a:lstStyle/>
          <a:p>
            <a:r>
              <a:rPr lang="en-US" sz="3600" dirty="0">
                <a:solidFill>
                  <a:srgbClr val="00B0F0"/>
                </a:solidFill>
              </a:rPr>
              <a:t>b.  Circle the word that differs from the other three in the position of primary stress in each of the following questions.</a:t>
            </a:r>
          </a:p>
        </p:txBody>
      </p:sp>
      <p:sp>
        <p:nvSpPr>
          <p:cNvPr id="6" name="Oval 5">
            <a:extLst>
              <a:ext uri="{FF2B5EF4-FFF2-40B4-BE49-F238E27FC236}">
                <a16:creationId xmlns:a16="http://schemas.microsoft.com/office/drawing/2014/main" id="{47475307-50EF-43A3-8F1D-E893B501FB7F}"/>
              </a:ext>
            </a:extLst>
          </p:cNvPr>
          <p:cNvSpPr/>
          <p:nvPr/>
        </p:nvSpPr>
        <p:spPr>
          <a:xfrm>
            <a:off x="3232878" y="2443088"/>
            <a:ext cx="499556" cy="51313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20BCA58A-87D7-4DA5-A3D5-076FE84B99D2}"/>
              </a:ext>
            </a:extLst>
          </p:cNvPr>
          <p:cNvSpPr/>
          <p:nvPr/>
        </p:nvSpPr>
        <p:spPr>
          <a:xfrm>
            <a:off x="6379617" y="2978969"/>
            <a:ext cx="499648" cy="51313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16A582BC-E011-4FC7-B5FE-70A64B87BAA6}"/>
              </a:ext>
            </a:extLst>
          </p:cNvPr>
          <p:cNvSpPr/>
          <p:nvPr/>
        </p:nvSpPr>
        <p:spPr>
          <a:xfrm>
            <a:off x="3232878" y="3508417"/>
            <a:ext cx="499556" cy="51313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5245678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5B8EFA1-8639-4081-9E71-F4A557D41EF9}"/>
              </a:ext>
            </a:extLst>
          </p:cNvPr>
          <p:cNvSpPr/>
          <p:nvPr/>
        </p:nvSpPr>
        <p:spPr>
          <a:xfrm>
            <a:off x="184879" y="2577591"/>
            <a:ext cx="11557417" cy="2400657"/>
          </a:xfrm>
          <a:prstGeom prst="rect">
            <a:avLst/>
          </a:prstGeom>
        </p:spPr>
        <p:txBody>
          <a:bodyPr wrap="square">
            <a:spAutoFit/>
          </a:bodyPr>
          <a:lstStyle/>
          <a:p>
            <a:r>
              <a:rPr lang="en-US" sz="3000" dirty="0"/>
              <a:t>4. A. ticket             B. hotel         C. airport                  D. handbag</a:t>
            </a:r>
          </a:p>
          <a:p>
            <a:endParaRPr lang="en-US" sz="3000" dirty="0"/>
          </a:p>
          <a:p>
            <a:r>
              <a:rPr lang="en-US" sz="3000" dirty="0"/>
              <a:t>5. A. passenger     B. traveler    C. underground       D. visitor </a:t>
            </a:r>
          </a:p>
          <a:p>
            <a:endParaRPr lang="en-US" sz="3000" dirty="0"/>
          </a:p>
          <a:p>
            <a:r>
              <a:rPr lang="en-US" sz="3000" dirty="0"/>
              <a:t>6. A. electronic     B. reliable     C. eco-friendly          D. transportation </a:t>
            </a:r>
          </a:p>
        </p:txBody>
      </p:sp>
      <p:sp>
        <p:nvSpPr>
          <p:cNvPr id="3" name="Rectangle 2">
            <a:extLst>
              <a:ext uri="{FF2B5EF4-FFF2-40B4-BE49-F238E27FC236}">
                <a16:creationId xmlns:a16="http://schemas.microsoft.com/office/drawing/2014/main" id="{2B764A8F-BE7A-4037-967B-47C75F702C49}"/>
              </a:ext>
            </a:extLst>
          </p:cNvPr>
          <p:cNvSpPr/>
          <p:nvPr/>
        </p:nvSpPr>
        <p:spPr>
          <a:xfrm>
            <a:off x="184879" y="433997"/>
            <a:ext cx="11417508" cy="1200329"/>
          </a:xfrm>
          <a:prstGeom prst="rect">
            <a:avLst/>
          </a:prstGeom>
        </p:spPr>
        <p:txBody>
          <a:bodyPr wrap="square">
            <a:spAutoFit/>
          </a:bodyPr>
          <a:lstStyle/>
          <a:p>
            <a:r>
              <a:rPr lang="en-US" sz="3600" dirty="0">
                <a:solidFill>
                  <a:srgbClr val="00B0F0"/>
                </a:solidFill>
              </a:rPr>
              <a:t>b.  Circle the word that differs from the other three in the position of primary stress in each of the following questions.</a:t>
            </a:r>
          </a:p>
        </p:txBody>
      </p:sp>
      <p:sp>
        <p:nvSpPr>
          <p:cNvPr id="4" name="Oval 3">
            <a:extLst>
              <a:ext uri="{FF2B5EF4-FFF2-40B4-BE49-F238E27FC236}">
                <a16:creationId xmlns:a16="http://schemas.microsoft.com/office/drawing/2014/main" id="{A74D6CB9-417F-4C1C-85EE-1459A0851319}"/>
              </a:ext>
            </a:extLst>
          </p:cNvPr>
          <p:cNvSpPr/>
          <p:nvPr/>
        </p:nvSpPr>
        <p:spPr>
          <a:xfrm>
            <a:off x="2925232" y="2577591"/>
            <a:ext cx="472537" cy="51313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AA37C070-5800-4726-AE3F-4F82DD7BD27C}"/>
              </a:ext>
            </a:extLst>
          </p:cNvPr>
          <p:cNvSpPr/>
          <p:nvPr/>
        </p:nvSpPr>
        <p:spPr>
          <a:xfrm>
            <a:off x="4937312" y="3547087"/>
            <a:ext cx="424168" cy="51313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A719A261-B15A-4FF3-84B6-26B75D12F53F}"/>
              </a:ext>
            </a:extLst>
          </p:cNvPr>
          <p:cNvSpPr/>
          <p:nvPr/>
        </p:nvSpPr>
        <p:spPr>
          <a:xfrm>
            <a:off x="2858124" y="4465114"/>
            <a:ext cx="539646" cy="51313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DC2C773-A148-4F3D-A6B6-412D3DCE1EBC}"/>
              </a:ext>
            </a:extLst>
          </p:cNvPr>
          <p:cNvSpPr/>
          <p:nvPr/>
        </p:nvSpPr>
        <p:spPr>
          <a:xfrm>
            <a:off x="868429" y="3024106"/>
            <a:ext cx="1515008" cy="477054"/>
          </a:xfrm>
          <a:prstGeom prst="rect">
            <a:avLst/>
          </a:prstGeom>
        </p:spPr>
        <p:txBody>
          <a:bodyPr wrap="square">
            <a:spAutoFit/>
          </a:bodyPr>
          <a:lstStyle/>
          <a:p>
            <a:r>
              <a:rPr lang="en-US" sz="2500" dirty="0">
                <a:solidFill>
                  <a:srgbClr val="333333"/>
                </a:solidFill>
                <a:latin typeface="Lucida Sans Unicode" panose="020B0602030504020204" pitchFamily="34" charset="0"/>
              </a:rPr>
              <a:t>/</a:t>
            </a:r>
            <a:r>
              <a:rPr lang="en-US" sz="2500" dirty="0">
                <a:solidFill>
                  <a:srgbClr val="FF0000"/>
                </a:solidFill>
                <a:latin typeface="Lucida Sans Unicode" panose="020B0602030504020204" pitchFamily="34" charset="0"/>
              </a:rPr>
              <a:t>ˈ</a:t>
            </a:r>
            <a:r>
              <a:rPr lang="en-US" sz="2500" dirty="0" err="1">
                <a:solidFill>
                  <a:srgbClr val="333333"/>
                </a:solidFill>
                <a:latin typeface="Lucida Sans Unicode" panose="020B0602030504020204" pitchFamily="34" charset="0"/>
              </a:rPr>
              <a:t>tɪkɪt</a:t>
            </a:r>
            <a:r>
              <a:rPr lang="en-US" sz="2500" dirty="0">
                <a:solidFill>
                  <a:srgbClr val="333333"/>
                </a:solidFill>
                <a:latin typeface="Lucida Sans Unicode" panose="020B0602030504020204" pitchFamily="34" charset="0"/>
              </a:rPr>
              <a:t>/</a:t>
            </a:r>
            <a:endParaRPr lang="en-US" sz="2500" dirty="0"/>
          </a:p>
        </p:txBody>
      </p:sp>
      <p:sp>
        <p:nvSpPr>
          <p:cNvPr id="9" name="Rectangle 8">
            <a:extLst>
              <a:ext uri="{FF2B5EF4-FFF2-40B4-BE49-F238E27FC236}">
                <a16:creationId xmlns:a16="http://schemas.microsoft.com/office/drawing/2014/main" id="{289DA5E5-DFAF-475E-BEC2-7504AE0272C1}"/>
              </a:ext>
            </a:extLst>
          </p:cNvPr>
          <p:cNvSpPr/>
          <p:nvPr/>
        </p:nvSpPr>
        <p:spPr>
          <a:xfrm>
            <a:off x="3150432" y="3071868"/>
            <a:ext cx="1577676" cy="477054"/>
          </a:xfrm>
          <a:prstGeom prst="rect">
            <a:avLst/>
          </a:prstGeom>
        </p:spPr>
        <p:txBody>
          <a:bodyPr wrap="none">
            <a:spAutoFit/>
          </a:bodyPr>
          <a:lstStyle/>
          <a:p>
            <a:r>
              <a:rPr lang="en-US" sz="2500" dirty="0">
                <a:solidFill>
                  <a:srgbClr val="333333"/>
                </a:solidFill>
                <a:latin typeface="Lucida Sans Unicode" panose="020B0602030504020204" pitchFamily="34" charset="0"/>
              </a:rPr>
              <a:t>/</a:t>
            </a:r>
            <a:r>
              <a:rPr lang="en-US" sz="2500" dirty="0" err="1">
                <a:solidFill>
                  <a:srgbClr val="333333"/>
                </a:solidFill>
                <a:latin typeface="Lucida Sans Unicode" panose="020B0602030504020204" pitchFamily="34" charset="0"/>
              </a:rPr>
              <a:t>həʊ</a:t>
            </a:r>
            <a:r>
              <a:rPr lang="en-US" sz="2500" dirty="0" err="1">
                <a:solidFill>
                  <a:srgbClr val="FF0000"/>
                </a:solidFill>
                <a:latin typeface="Lucida Sans Unicode" panose="020B0602030504020204" pitchFamily="34" charset="0"/>
              </a:rPr>
              <a:t>ˈ</a:t>
            </a:r>
            <a:r>
              <a:rPr lang="en-US" sz="2500" dirty="0" err="1">
                <a:solidFill>
                  <a:srgbClr val="333333"/>
                </a:solidFill>
                <a:latin typeface="Lucida Sans Unicode" panose="020B0602030504020204" pitchFamily="34" charset="0"/>
              </a:rPr>
              <a:t>tel</a:t>
            </a:r>
            <a:r>
              <a:rPr lang="en-US" sz="2500" dirty="0">
                <a:solidFill>
                  <a:srgbClr val="333333"/>
                </a:solidFill>
                <a:latin typeface="Lucida Sans Unicode" panose="020B0602030504020204" pitchFamily="34" charset="0"/>
              </a:rPr>
              <a:t>/</a:t>
            </a:r>
            <a:endParaRPr lang="en-US" sz="2500" dirty="0"/>
          </a:p>
        </p:txBody>
      </p:sp>
      <p:sp>
        <p:nvSpPr>
          <p:cNvPr id="10" name="Rectangle 9">
            <a:extLst>
              <a:ext uri="{FF2B5EF4-FFF2-40B4-BE49-F238E27FC236}">
                <a16:creationId xmlns:a16="http://schemas.microsoft.com/office/drawing/2014/main" id="{4EDD0962-AAC7-42D2-ADF6-B1508C0C3B3E}"/>
              </a:ext>
            </a:extLst>
          </p:cNvPr>
          <p:cNvSpPr/>
          <p:nvPr/>
        </p:nvSpPr>
        <p:spPr>
          <a:xfrm>
            <a:off x="5269904" y="3059668"/>
            <a:ext cx="1656223" cy="477054"/>
          </a:xfrm>
          <a:prstGeom prst="rect">
            <a:avLst/>
          </a:prstGeom>
        </p:spPr>
        <p:txBody>
          <a:bodyPr wrap="none">
            <a:spAutoFit/>
          </a:bodyPr>
          <a:lstStyle/>
          <a:p>
            <a:r>
              <a:rPr lang="en-US" sz="2500" dirty="0">
                <a:solidFill>
                  <a:srgbClr val="333333"/>
                </a:solidFill>
                <a:latin typeface="Lucida Sans Unicode" panose="020B0602030504020204" pitchFamily="34" charset="0"/>
              </a:rPr>
              <a:t>/</a:t>
            </a:r>
            <a:r>
              <a:rPr lang="en-US" sz="2500" dirty="0">
                <a:solidFill>
                  <a:srgbClr val="FF0000"/>
                </a:solidFill>
                <a:latin typeface="Lucida Sans Unicode" panose="020B0602030504020204" pitchFamily="34" charset="0"/>
              </a:rPr>
              <a:t>ˈ</a:t>
            </a:r>
            <a:r>
              <a:rPr lang="en-US" sz="2500" dirty="0" err="1">
                <a:solidFill>
                  <a:srgbClr val="333333"/>
                </a:solidFill>
                <a:latin typeface="Lucida Sans Unicode" panose="020B0602030504020204" pitchFamily="34" charset="0"/>
              </a:rPr>
              <a:t>erpɔːrt</a:t>
            </a:r>
            <a:r>
              <a:rPr lang="en-US" sz="2500" dirty="0">
                <a:solidFill>
                  <a:srgbClr val="333333"/>
                </a:solidFill>
                <a:latin typeface="Lucida Sans Unicode" panose="020B0602030504020204" pitchFamily="34" charset="0"/>
              </a:rPr>
              <a:t>/</a:t>
            </a:r>
            <a:endParaRPr lang="en-US" sz="2500" dirty="0"/>
          </a:p>
        </p:txBody>
      </p:sp>
      <p:sp>
        <p:nvSpPr>
          <p:cNvPr id="11" name="Rectangle 10">
            <a:extLst>
              <a:ext uri="{FF2B5EF4-FFF2-40B4-BE49-F238E27FC236}">
                <a16:creationId xmlns:a16="http://schemas.microsoft.com/office/drawing/2014/main" id="{AFEA571D-A35C-4A3A-8CCF-09B04C4E5E1F}"/>
              </a:ext>
            </a:extLst>
          </p:cNvPr>
          <p:cNvSpPr/>
          <p:nvPr/>
        </p:nvSpPr>
        <p:spPr>
          <a:xfrm>
            <a:off x="8084108" y="3139404"/>
            <a:ext cx="2693819" cy="477054"/>
          </a:xfrm>
          <a:prstGeom prst="rect">
            <a:avLst/>
          </a:prstGeom>
        </p:spPr>
        <p:txBody>
          <a:bodyPr wrap="square">
            <a:spAutoFit/>
          </a:bodyPr>
          <a:lstStyle/>
          <a:p>
            <a:r>
              <a:rPr lang="en-US" sz="2500" dirty="0">
                <a:solidFill>
                  <a:srgbClr val="333333"/>
                </a:solidFill>
                <a:latin typeface="Lucida Sans Unicode" panose="020B0602030504020204" pitchFamily="34" charset="0"/>
              </a:rPr>
              <a:t>/</a:t>
            </a:r>
            <a:r>
              <a:rPr lang="en-US" sz="2500" dirty="0">
                <a:solidFill>
                  <a:srgbClr val="FF0000"/>
                </a:solidFill>
                <a:latin typeface="Lucida Sans Unicode" panose="020B0602030504020204" pitchFamily="34" charset="0"/>
              </a:rPr>
              <a:t>ˈ</a:t>
            </a:r>
            <a:r>
              <a:rPr lang="en-US" sz="2500" dirty="0" err="1">
                <a:solidFill>
                  <a:srgbClr val="333333"/>
                </a:solidFill>
                <a:latin typeface="Lucida Sans Unicode" panose="020B0602030504020204" pitchFamily="34" charset="0"/>
              </a:rPr>
              <a:t>hændbæɡ</a:t>
            </a:r>
            <a:r>
              <a:rPr lang="en-US" sz="2500" dirty="0">
                <a:solidFill>
                  <a:srgbClr val="333333"/>
                </a:solidFill>
                <a:latin typeface="Lucida Sans Unicode" panose="020B0602030504020204" pitchFamily="34" charset="0"/>
              </a:rPr>
              <a:t>/</a:t>
            </a:r>
            <a:endParaRPr lang="en-US" sz="2500" dirty="0"/>
          </a:p>
        </p:txBody>
      </p:sp>
      <p:sp>
        <p:nvSpPr>
          <p:cNvPr id="12" name="Rectangle 11">
            <a:extLst>
              <a:ext uri="{FF2B5EF4-FFF2-40B4-BE49-F238E27FC236}">
                <a16:creationId xmlns:a16="http://schemas.microsoft.com/office/drawing/2014/main" id="{9E103797-E6A2-43D6-BD8B-D5EC27000BCC}"/>
              </a:ext>
            </a:extLst>
          </p:cNvPr>
          <p:cNvSpPr/>
          <p:nvPr/>
        </p:nvSpPr>
        <p:spPr>
          <a:xfrm>
            <a:off x="626898" y="4033951"/>
            <a:ext cx="2241319" cy="477054"/>
          </a:xfrm>
          <a:prstGeom prst="rect">
            <a:avLst/>
          </a:prstGeom>
        </p:spPr>
        <p:txBody>
          <a:bodyPr wrap="none">
            <a:spAutoFit/>
          </a:bodyPr>
          <a:lstStyle/>
          <a:p>
            <a:r>
              <a:rPr lang="en-US" sz="2500" dirty="0">
                <a:solidFill>
                  <a:srgbClr val="333333"/>
                </a:solidFill>
                <a:latin typeface="Lucida Sans Unicode" panose="020B0602030504020204" pitchFamily="34" charset="0"/>
              </a:rPr>
              <a:t>/</a:t>
            </a:r>
            <a:r>
              <a:rPr lang="en-US" sz="2500" dirty="0">
                <a:solidFill>
                  <a:srgbClr val="FF0000"/>
                </a:solidFill>
                <a:latin typeface="Lucida Sans Unicode" panose="020B0602030504020204" pitchFamily="34" charset="0"/>
              </a:rPr>
              <a:t>ˈ</a:t>
            </a:r>
            <a:r>
              <a:rPr lang="en-US" sz="2500" dirty="0" err="1">
                <a:solidFill>
                  <a:srgbClr val="333333"/>
                </a:solidFill>
                <a:latin typeface="Lucida Sans Unicode" panose="020B0602030504020204" pitchFamily="34" charset="0"/>
              </a:rPr>
              <a:t>pæsɪndʒər</a:t>
            </a:r>
            <a:r>
              <a:rPr lang="en-US" sz="2500" dirty="0">
                <a:solidFill>
                  <a:srgbClr val="333333"/>
                </a:solidFill>
                <a:latin typeface="Lucida Sans Unicode" panose="020B0602030504020204" pitchFamily="34" charset="0"/>
              </a:rPr>
              <a:t>/</a:t>
            </a:r>
            <a:endParaRPr lang="en-US" sz="2500" dirty="0"/>
          </a:p>
        </p:txBody>
      </p:sp>
      <p:sp>
        <p:nvSpPr>
          <p:cNvPr id="13" name="Rectangle 12">
            <a:extLst>
              <a:ext uri="{FF2B5EF4-FFF2-40B4-BE49-F238E27FC236}">
                <a16:creationId xmlns:a16="http://schemas.microsoft.com/office/drawing/2014/main" id="{8E3C60D0-E953-4BBD-A33C-9D2F27DA408D}"/>
              </a:ext>
            </a:extLst>
          </p:cNvPr>
          <p:cNvSpPr/>
          <p:nvPr/>
        </p:nvSpPr>
        <p:spPr>
          <a:xfrm>
            <a:off x="2968053" y="4007798"/>
            <a:ext cx="1869423" cy="477054"/>
          </a:xfrm>
          <a:prstGeom prst="rect">
            <a:avLst/>
          </a:prstGeom>
        </p:spPr>
        <p:txBody>
          <a:bodyPr wrap="none">
            <a:spAutoFit/>
          </a:bodyPr>
          <a:lstStyle/>
          <a:p>
            <a:r>
              <a:rPr lang="en-US" sz="2500" dirty="0">
                <a:solidFill>
                  <a:srgbClr val="333333"/>
                </a:solidFill>
                <a:latin typeface="Lucida Sans Unicode" panose="020B0602030504020204" pitchFamily="34" charset="0"/>
              </a:rPr>
              <a:t>/</a:t>
            </a:r>
            <a:r>
              <a:rPr lang="en-US" sz="2500" dirty="0">
                <a:solidFill>
                  <a:srgbClr val="FF0000"/>
                </a:solidFill>
                <a:latin typeface="Lucida Sans Unicode" panose="020B0602030504020204" pitchFamily="34" charset="0"/>
              </a:rPr>
              <a:t>ˈ</a:t>
            </a:r>
            <a:r>
              <a:rPr lang="en-US" sz="2500" dirty="0" err="1">
                <a:solidFill>
                  <a:srgbClr val="333333"/>
                </a:solidFill>
                <a:latin typeface="Lucida Sans Unicode" panose="020B0602030504020204" pitchFamily="34" charset="0"/>
              </a:rPr>
              <a:t>trævələr</a:t>
            </a:r>
            <a:r>
              <a:rPr lang="en-US" sz="2500" dirty="0">
                <a:solidFill>
                  <a:srgbClr val="333333"/>
                </a:solidFill>
                <a:latin typeface="Lucida Sans Unicode" panose="020B0602030504020204" pitchFamily="34" charset="0"/>
              </a:rPr>
              <a:t>/</a:t>
            </a:r>
            <a:endParaRPr lang="en-US" sz="2500" dirty="0"/>
          </a:p>
        </p:txBody>
      </p:sp>
      <p:sp>
        <p:nvSpPr>
          <p:cNvPr id="14" name="Rectangle 13">
            <a:extLst>
              <a:ext uri="{FF2B5EF4-FFF2-40B4-BE49-F238E27FC236}">
                <a16:creationId xmlns:a16="http://schemas.microsoft.com/office/drawing/2014/main" id="{FE5E36E0-25DB-439B-9076-0667E096504B}"/>
              </a:ext>
            </a:extLst>
          </p:cNvPr>
          <p:cNvSpPr/>
          <p:nvPr/>
        </p:nvSpPr>
        <p:spPr>
          <a:xfrm>
            <a:off x="5105985" y="3992647"/>
            <a:ext cx="2672526" cy="477054"/>
          </a:xfrm>
          <a:prstGeom prst="rect">
            <a:avLst/>
          </a:prstGeom>
        </p:spPr>
        <p:txBody>
          <a:bodyPr wrap="none">
            <a:spAutoFit/>
          </a:bodyPr>
          <a:lstStyle/>
          <a:p>
            <a:r>
              <a:rPr lang="en-US" sz="2500" dirty="0">
                <a:solidFill>
                  <a:srgbClr val="333333"/>
                </a:solidFill>
                <a:latin typeface="Lucida Sans Unicode" panose="020B0602030504020204" pitchFamily="34" charset="0"/>
              </a:rPr>
              <a:t>/ˌ</a:t>
            </a:r>
            <a:r>
              <a:rPr lang="en-US" sz="2500" dirty="0" err="1">
                <a:solidFill>
                  <a:srgbClr val="333333"/>
                </a:solidFill>
                <a:latin typeface="Lucida Sans Unicode" panose="020B0602030504020204" pitchFamily="34" charset="0"/>
              </a:rPr>
              <a:t>ʌndər</a:t>
            </a:r>
            <a:r>
              <a:rPr lang="en-US" sz="2500" dirty="0" err="1">
                <a:solidFill>
                  <a:srgbClr val="FF0000"/>
                </a:solidFill>
                <a:latin typeface="Lucida Sans Unicode" panose="020B0602030504020204" pitchFamily="34" charset="0"/>
              </a:rPr>
              <a:t>ˈ</a:t>
            </a:r>
            <a:r>
              <a:rPr lang="en-US" sz="2500" dirty="0" err="1">
                <a:solidFill>
                  <a:srgbClr val="333333"/>
                </a:solidFill>
                <a:latin typeface="Lucida Sans Unicode" panose="020B0602030504020204" pitchFamily="34" charset="0"/>
              </a:rPr>
              <a:t>ɡraʊnd</a:t>
            </a:r>
            <a:r>
              <a:rPr lang="en-US" sz="2500" dirty="0">
                <a:solidFill>
                  <a:srgbClr val="333333"/>
                </a:solidFill>
                <a:latin typeface="Lucida Sans Unicode" panose="020B0602030504020204" pitchFamily="34" charset="0"/>
              </a:rPr>
              <a:t>/</a:t>
            </a:r>
            <a:endParaRPr lang="en-US" sz="2500" dirty="0"/>
          </a:p>
        </p:txBody>
      </p:sp>
      <p:sp>
        <p:nvSpPr>
          <p:cNvPr id="15" name="Rectangle 14">
            <a:extLst>
              <a:ext uri="{FF2B5EF4-FFF2-40B4-BE49-F238E27FC236}">
                <a16:creationId xmlns:a16="http://schemas.microsoft.com/office/drawing/2014/main" id="{8D497A0F-C81D-468B-9129-8C7BF35DC890}"/>
              </a:ext>
            </a:extLst>
          </p:cNvPr>
          <p:cNvSpPr/>
          <p:nvPr/>
        </p:nvSpPr>
        <p:spPr>
          <a:xfrm>
            <a:off x="8193225" y="3928021"/>
            <a:ext cx="1641796" cy="477054"/>
          </a:xfrm>
          <a:prstGeom prst="rect">
            <a:avLst/>
          </a:prstGeom>
        </p:spPr>
        <p:txBody>
          <a:bodyPr wrap="none">
            <a:spAutoFit/>
          </a:bodyPr>
          <a:lstStyle/>
          <a:p>
            <a:r>
              <a:rPr lang="en-US" sz="2500" dirty="0">
                <a:solidFill>
                  <a:srgbClr val="333333"/>
                </a:solidFill>
                <a:latin typeface="Lucida Sans Unicode" panose="020B0602030504020204" pitchFamily="34" charset="0"/>
              </a:rPr>
              <a:t>/</a:t>
            </a:r>
            <a:r>
              <a:rPr lang="en-US" sz="2500" dirty="0">
                <a:solidFill>
                  <a:srgbClr val="FF0000"/>
                </a:solidFill>
                <a:latin typeface="Lucida Sans Unicode" panose="020B0602030504020204" pitchFamily="34" charset="0"/>
              </a:rPr>
              <a:t>ˈ</a:t>
            </a:r>
            <a:r>
              <a:rPr lang="en-US" sz="2500" dirty="0" err="1">
                <a:solidFill>
                  <a:srgbClr val="333333"/>
                </a:solidFill>
                <a:latin typeface="Lucida Sans Unicode" panose="020B0602030504020204" pitchFamily="34" charset="0"/>
              </a:rPr>
              <a:t>vɪzɪtər</a:t>
            </a:r>
            <a:r>
              <a:rPr lang="en-US" sz="2500" dirty="0">
                <a:solidFill>
                  <a:srgbClr val="333333"/>
                </a:solidFill>
                <a:latin typeface="Lucida Sans Unicode" panose="020B0602030504020204" pitchFamily="34" charset="0"/>
              </a:rPr>
              <a:t>/</a:t>
            </a:r>
            <a:endParaRPr lang="en-US" sz="2500" dirty="0"/>
          </a:p>
        </p:txBody>
      </p:sp>
      <p:sp>
        <p:nvSpPr>
          <p:cNvPr id="16" name="Rectangle 15">
            <a:extLst>
              <a:ext uri="{FF2B5EF4-FFF2-40B4-BE49-F238E27FC236}">
                <a16:creationId xmlns:a16="http://schemas.microsoft.com/office/drawing/2014/main" id="{30E5F9AC-7087-46D8-A080-46BE022B28A6}"/>
              </a:ext>
            </a:extLst>
          </p:cNvPr>
          <p:cNvSpPr/>
          <p:nvPr/>
        </p:nvSpPr>
        <p:spPr>
          <a:xfrm>
            <a:off x="341405" y="5013374"/>
            <a:ext cx="2361544" cy="477054"/>
          </a:xfrm>
          <a:prstGeom prst="rect">
            <a:avLst/>
          </a:prstGeom>
        </p:spPr>
        <p:txBody>
          <a:bodyPr wrap="none">
            <a:spAutoFit/>
          </a:bodyPr>
          <a:lstStyle/>
          <a:p>
            <a:r>
              <a:rPr lang="en-US" sz="2500" dirty="0">
                <a:solidFill>
                  <a:srgbClr val="333333"/>
                </a:solidFill>
                <a:latin typeface="Lucida Sans Unicode" panose="020B0602030504020204" pitchFamily="34" charset="0"/>
              </a:rPr>
              <a:t>/</a:t>
            </a:r>
            <a:r>
              <a:rPr lang="en-US" sz="2500" dirty="0" err="1">
                <a:solidFill>
                  <a:srgbClr val="333333"/>
                </a:solidFill>
                <a:latin typeface="Lucida Sans Unicode" panose="020B0602030504020204" pitchFamily="34" charset="0"/>
              </a:rPr>
              <a:t>ɪˌlek</a:t>
            </a:r>
            <a:r>
              <a:rPr lang="en-US" sz="2500" dirty="0" err="1">
                <a:solidFill>
                  <a:srgbClr val="FF0000"/>
                </a:solidFill>
                <a:latin typeface="Lucida Sans Unicode" panose="020B0602030504020204" pitchFamily="34" charset="0"/>
              </a:rPr>
              <a:t>ˈ</a:t>
            </a:r>
            <a:r>
              <a:rPr lang="en-US" sz="2500" dirty="0" err="1">
                <a:solidFill>
                  <a:srgbClr val="333333"/>
                </a:solidFill>
                <a:latin typeface="Lucida Sans Unicode" panose="020B0602030504020204" pitchFamily="34" charset="0"/>
              </a:rPr>
              <a:t>trɑːnɪk</a:t>
            </a:r>
            <a:r>
              <a:rPr lang="en-US" sz="2500" dirty="0">
                <a:solidFill>
                  <a:srgbClr val="333333"/>
                </a:solidFill>
                <a:latin typeface="Lucida Sans Unicode" panose="020B0602030504020204" pitchFamily="34" charset="0"/>
              </a:rPr>
              <a:t>/</a:t>
            </a:r>
            <a:endParaRPr lang="en-US" sz="2500" dirty="0"/>
          </a:p>
        </p:txBody>
      </p:sp>
      <p:sp>
        <p:nvSpPr>
          <p:cNvPr id="17" name="Rectangle 16">
            <a:extLst>
              <a:ext uri="{FF2B5EF4-FFF2-40B4-BE49-F238E27FC236}">
                <a16:creationId xmlns:a16="http://schemas.microsoft.com/office/drawing/2014/main" id="{FDBAC8C4-2553-490F-9970-55BEE6C4A5B0}"/>
              </a:ext>
            </a:extLst>
          </p:cNvPr>
          <p:cNvSpPr/>
          <p:nvPr/>
        </p:nvSpPr>
        <p:spPr>
          <a:xfrm>
            <a:off x="3066987" y="5013374"/>
            <a:ext cx="1734770" cy="477054"/>
          </a:xfrm>
          <a:prstGeom prst="rect">
            <a:avLst/>
          </a:prstGeom>
        </p:spPr>
        <p:txBody>
          <a:bodyPr wrap="none">
            <a:spAutoFit/>
          </a:bodyPr>
          <a:lstStyle/>
          <a:p>
            <a:r>
              <a:rPr lang="en-US" sz="2500" dirty="0">
                <a:solidFill>
                  <a:srgbClr val="333333"/>
                </a:solidFill>
                <a:latin typeface="Lucida Sans Unicode" panose="020B0602030504020204" pitchFamily="34" charset="0"/>
              </a:rPr>
              <a:t>/</a:t>
            </a:r>
            <a:r>
              <a:rPr lang="en-US" sz="2500" dirty="0" err="1">
                <a:solidFill>
                  <a:srgbClr val="333333"/>
                </a:solidFill>
                <a:latin typeface="Lucida Sans Unicode" panose="020B0602030504020204" pitchFamily="34" charset="0"/>
              </a:rPr>
              <a:t>rɪ</a:t>
            </a:r>
            <a:r>
              <a:rPr lang="en-US" sz="2500" dirty="0" err="1">
                <a:solidFill>
                  <a:srgbClr val="FF0000"/>
                </a:solidFill>
                <a:latin typeface="Lucida Sans Unicode" panose="020B0602030504020204" pitchFamily="34" charset="0"/>
              </a:rPr>
              <a:t>ˈ</a:t>
            </a:r>
            <a:r>
              <a:rPr lang="en-US" sz="2500" dirty="0" err="1">
                <a:solidFill>
                  <a:srgbClr val="333333"/>
                </a:solidFill>
                <a:latin typeface="Lucida Sans Unicode" panose="020B0602030504020204" pitchFamily="34" charset="0"/>
              </a:rPr>
              <a:t>laɪəbl</a:t>
            </a:r>
            <a:r>
              <a:rPr lang="en-US" sz="2500" dirty="0">
                <a:solidFill>
                  <a:srgbClr val="333333"/>
                </a:solidFill>
                <a:latin typeface="Lucida Sans Unicode" panose="020B0602030504020204" pitchFamily="34" charset="0"/>
              </a:rPr>
              <a:t>/</a:t>
            </a:r>
            <a:endParaRPr lang="en-US" sz="2500" dirty="0"/>
          </a:p>
        </p:txBody>
      </p:sp>
      <p:sp>
        <p:nvSpPr>
          <p:cNvPr id="18" name="Rectangle 17">
            <a:extLst>
              <a:ext uri="{FF2B5EF4-FFF2-40B4-BE49-F238E27FC236}">
                <a16:creationId xmlns:a16="http://schemas.microsoft.com/office/drawing/2014/main" id="{1D490678-8D18-4FF3-9E18-93F85E94F37B}"/>
              </a:ext>
            </a:extLst>
          </p:cNvPr>
          <p:cNvSpPr/>
          <p:nvPr/>
        </p:nvSpPr>
        <p:spPr>
          <a:xfrm>
            <a:off x="5062039" y="5013374"/>
            <a:ext cx="2592376" cy="477054"/>
          </a:xfrm>
          <a:prstGeom prst="rect">
            <a:avLst/>
          </a:prstGeom>
        </p:spPr>
        <p:txBody>
          <a:bodyPr wrap="none">
            <a:spAutoFit/>
          </a:bodyPr>
          <a:lstStyle/>
          <a:p>
            <a:r>
              <a:rPr lang="en-US" sz="2500" dirty="0">
                <a:solidFill>
                  <a:srgbClr val="333333"/>
                </a:solidFill>
                <a:latin typeface="Lucida Sans Unicode" panose="020B0602030504020204" pitchFamily="34" charset="0"/>
              </a:rPr>
              <a:t>/ˌ</a:t>
            </a:r>
            <a:r>
              <a:rPr lang="en-US" sz="2500" dirty="0" err="1">
                <a:solidFill>
                  <a:srgbClr val="333333"/>
                </a:solidFill>
                <a:latin typeface="Lucida Sans Unicode" panose="020B0602030504020204" pitchFamily="34" charset="0"/>
              </a:rPr>
              <a:t>iːkəʊ</a:t>
            </a:r>
            <a:r>
              <a:rPr lang="en-US" sz="2500" dirty="0">
                <a:solidFill>
                  <a:srgbClr val="333333"/>
                </a:solidFill>
                <a:latin typeface="Lucida Sans Unicode" panose="020B0602030504020204" pitchFamily="34" charset="0"/>
              </a:rPr>
              <a:t> </a:t>
            </a:r>
            <a:r>
              <a:rPr lang="en-US" sz="2500" dirty="0">
                <a:solidFill>
                  <a:srgbClr val="FF0000"/>
                </a:solidFill>
                <a:latin typeface="Lucida Sans Unicode" panose="020B0602030504020204" pitchFamily="34" charset="0"/>
              </a:rPr>
              <a:t>ˈ</a:t>
            </a:r>
            <a:r>
              <a:rPr lang="en-US" sz="2500" dirty="0" err="1">
                <a:solidFill>
                  <a:srgbClr val="333333"/>
                </a:solidFill>
                <a:latin typeface="Lucida Sans Unicode" panose="020B0602030504020204" pitchFamily="34" charset="0"/>
              </a:rPr>
              <a:t>frendli</a:t>
            </a:r>
            <a:r>
              <a:rPr lang="en-US" sz="2500" dirty="0">
                <a:solidFill>
                  <a:srgbClr val="333333"/>
                </a:solidFill>
                <a:latin typeface="Lucida Sans Unicode" panose="020B0602030504020204" pitchFamily="34" charset="0"/>
              </a:rPr>
              <a:t>/</a:t>
            </a:r>
            <a:endParaRPr lang="en-US" sz="2500" dirty="0"/>
          </a:p>
        </p:txBody>
      </p:sp>
      <p:sp>
        <p:nvSpPr>
          <p:cNvPr id="19" name="Rectangle 18">
            <a:extLst>
              <a:ext uri="{FF2B5EF4-FFF2-40B4-BE49-F238E27FC236}">
                <a16:creationId xmlns:a16="http://schemas.microsoft.com/office/drawing/2014/main" id="{3CB88E5B-4ECC-4BA3-9348-1D1AC2DA4D62}"/>
              </a:ext>
            </a:extLst>
          </p:cNvPr>
          <p:cNvSpPr/>
          <p:nvPr/>
        </p:nvSpPr>
        <p:spPr>
          <a:xfrm>
            <a:off x="8214536" y="4985381"/>
            <a:ext cx="2837636" cy="477054"/>
          </a:xfrm>
          <a:prstGeom prst="rect">
            <a:avLst/>
          </a:prstGeom>
        </p:spPr>
        <p:txBody>
          <a:bodyPr wrap="none">
            <a:spAutoFit/>
          </a:bodyPr>
          <a:lstStyle/>
          <a:p>
            <a:r>
              <a:rPr lang="en-US" sz="2500" dirty="0">
                <a:solidFill>
                  <a:srgbClr val="333333"/>
                </a:solidFill>
                <a:latin typeface="Lucida Sans Unicode" panose="020B0602030504020204" pitchFamily="34" charset="0"/>
              </a:rPr>
              <a:t>/ˌ</a:t>
            </a:r>
            <a:r>
              <a:rPr lang="en-US" sz="2500" dirty="0" err="1">
                <a:solidFill>
                  <a:srgbClr val="333333"/>
                </a:solidFill>
                <a:latin typeface="Lucida Sans Unicode" panose="020B0602030504020204" pitchFamily="34" charset="0"/>
              </a:rPr>
              <a:t>trænspər</a:t>
            </a:r>
            <a:r>
              <a:rPr lang="en-US" sz="2500" dirty="0" err="1">
                <a:solidFill>
                  <a:srgbClr val="FF0000"/>
                </a:solidFill>
                <a:latin typeface="Lucida Sans Unicode" panose="020B0602030504020204" pitchFamily="34" charset="0"/>
              </a:rPr>
              <a:t>ˈ</a:t>
            </a:r>
            <a:r>
              <a:rPr lang="en-US" sz="2500" dirty="0" err="1">
                <a:solidFill>
                  <a:srgbClr val="333333"/>
                </a:solidFill>
                <a:latin typeface="Lucida Sans Unicode" panose="020B0602030504020204" pitchFamily="34" charset="0"/>
              </a:rPr>
              <a:t>teɪʃn</a:t>
            </a:r>
            <a:r>
              <a:rPr lang="en-US" sz="2500" dirty="0">
                <a:solidFill>
                  <a:srgbClr val="333333"/>
                </a:solidFill>
                <a:latin typeface="Lucida Sans Unicode" panose="020B0602030504020204" pitchFamily="34" charset="0"/>
              </a:rPr>
              <a:t>/</a:t>
            </a:r>
            <a:endParaRPr lang="en-US" sz="2500" dirty="0"/>
          </a:p>
        </p:txBody>
      </p:sp>
    </p:spTree>
    <p:extLst>
      <p:ext uri="{BB962C8B-B14F-4D97-AF65-F5344CB8AC3E}">
        <p14:creationId xmlns:p14="http://schemas.microsoft.com/office/powerpoint/2010/main" val="167750401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889" y="300213"/>
            <a:ext cx="9179809" cy="6119248"/>
          </a:xfrm>
          <a:prstGeom prst="rect">
            <a:avLst/>
          </a:prstGeom>
        </p:spPr>
      </p:pic>
      <p:sp>
        <p:nvSpPr>
          <p:cNvPr id="6" name="Rectangle 5">
            <a:extLst>
              <a:ext uri="{FF2B5EF4-FFF2-40B4-BE49-F238E27FC236}">
                <a16:creationId xmlns:a16="http://schemas.microsoft.com/office/drawing/2014/main" id="{BA386DE9-345A-400C-B2BB-B32B155C2C38}"/>
              </a:ext>
            </a:extLst>
          </p:cNvPr>
          <p:cNvSpPr/>
          <p:nvPr/>
        </p:nvSpPr>
        <p:spPr>
          <a:xfrm>
            <a:off x="8124825" y="552140"/>
            <a:ext cx="4026834"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WARM-UP</a:t>
            </a:r>
          </a:p>
        </p:txBody>
      </p:sp>
    </p:spTree>
    <p:extLst>
      <p:ext uri="{BB962C8B-B14F-4D97-AF65-F5344CB8AC3E}">
        <p14:creationId xmlns:p14="http://schemas.microsoft.com/office/powerpoint/2010/main" val="1693012278"/>
      </p:ext>
    </p:extLst>
  </p:cSld>
  <p:clrMapOvr>
    <a:masterClrMapping/>
  </p:clrMapOvr>
  <p:transition spd="med">
    <p:split orient="vert"/>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5052"/>
            <a:ext cx="9229273" cy="6152307"/>
          </a:xfrm>
          <a:prstGeom prst="rect">
            <a:avLst/>
          </a:prstGeom>
        </p:spPr>
      </p:pic>
      <p:sp>
        <p:nvSpPr>
          <p:cNvPr id="4" name="Rectangle 3">
            <a:extLst>
              <a:ext uri="{FF2B5EF4-FFF2-40B4-BE49-F238E27FC236}">
                <a16:creationId xmlns:a16="http://schemas.microsoft.com/office/drawing/2014/main" id="{F6649C3A-3028-1045-9050-8B4D037870AD}"/>
              </a:ext>
            </a:extLst>
          </p:cNvPr>
          <p:cNvSpPr/>
          <p:nvPr/>
        </p:nvSpPr>
        <p:spPr>
          <a:xfrm>
            <a:off x="6989335" y="880873"/>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CONSOLIDATION</a:t>
            </a:r>
          </a:p>
        </p:txBody>
      </p:sp>
    </p:spTree>
    <p:extLst>
      <p:ext uri="{BB962C8B-B14F-4D97-AF65-F5344CB8AC3E}">
        <p14:creationId xmlns:p14="http://schemas.microsoft.com/office/powerpoint/2010/main" val="58003602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0007" y="1064663"/>
            <a:ext cx="11552222" cy="3539430"/>
          </a:xfrm>
          <a:prstGeom prst="rect">
            <a:avLst/>
          </a:prstGeom>
          <a:noFill/>
        </p:spPr>
        <p:txBody>
          <a:bodyPr wrap="square" rtlCol="0">
            <a:spAutoFit/>
          </a:bodyPr>
          <a:lstStyle/>
          <a:p>
            <a:r>
              <a:rPr lang="en-US" sz="3200" b="1" dirty="0">
                <a:solidFill>
                  <a:schemeClr val="accent2"/>
                </a:solidFill>
              </a:rPr>
              <a:t>Work in groups</a:t>
            </a:r>
            <a:r>
              <a:rPr lang="en-US" sz="3200" b="1" dirty="0">
                <a:solidFill>
                  <a:srgbClr val="0070C0"/>
                </a:solidFill>
              </a:rPr>
              <a:t>: Compare 2 types of transportation that you usually see in the place you live.</a:t>
            </a:r>
          </a:p>
          <a:p>
            <a:r>
              <a:rPr lang="en-US" sz="3200" b="1" i="1" dirty="0">
                <a:solidFill>
                  <a:srgbClr val="0070C0"/>
                </a:solidFill>
              </a:rPr>
              <a:t>Which one is more comfortable?</a:t>
            </a:r>
          </a:p>
          <a:p>
            <a:r>
              <a:rPr lang="en-US" sz="3200" b="1" i="1" dirty="0">
                <a:solidFill>
                  <a:srgbClr val="0070C0"/>
                </a:solidFill>
              </a:rPr>
              <a:t>Which one is faster?</a:t>
            </a:r>
          </a:p>
          <a:p>
            <a:r>
              <a:rPr lang="en-US" sz="3200" b="1" i="1" dirty="0">
                <a:solidFill>
                  <a:srgbClr val="0070C0"/>
                </a:solidFill>
              </a:rPr>
              <a:t>Which one is cheaper?</a:t>
            </a:r>
          </a:p>
          <a:p>
            <a:r>
              <a:rPr lang="en-US" sz="3200" b="1" i="1" dirty="0">
                <a:solidFill>
                  <a:srgbClr val="0070C0"/>
                </a:solidFill>
              </a:rPr>
              <a:t>Which one is more convenient?</a:t>
            </a:r>
          </a:p>
          <a:p>
            <a:r>
              <a:rPr lang="en-US" sz="3200" b="1" i="1" dirty="0">
                <a:solidFill>
                  <a:srgbClr val="0070C0"/>
                </a:solidFill>
              </a:rPr>
              <a:t>Which one is suitable for you?</a:t>
            </a:r>
          </a:p>
        </p:txBody>
      </p:sp>
    </p:spTree>
    <p:extLst>
      <p:ext uri="{BB962C8B-B14F-4D97-AF65-F5344CB8AC3E}">
        <p14:creationId xmlns:p14="http://schemas.microsoft.com/office/powerpoint/2010/main" val="295368936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0058400" cy="6858000"/>
          </a:xfrm>
          <a:prstGeom prst="rect">
            <a:avLst/>
          </a:prstGeom>
        </p:spPr>
      </p:pic>
      <p:sp>
        <p:nvSpPr>
          <p:cNvPr id="5" name="Rectangle 4">
            <a:extLst>
              <a:ext uri="{FF2B5EF4-FFF2-40B4-BE49-F238E27FC236}">
                <a16:creationId xmlns:a16="http://schemas.microsoft.com/office/drawing/2014/main" id="{F6649C3A-3028-1045-9050-8B4D037870AD}"/>
              </a:ext>
            </a:extLst>
          </p:cNvPr>
          <p:cNvSpPr/>
          <p:nvPr/>
        </p:nvSpPr>
        <p:spPr>
          <a:xfrm>
            <a:off x="6989335" y="880873"/>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WRAP-UP</a:t>
            </a:r>
          </a:p>
        </p:txBody>
      </p:sp>
    </p:spTree>
    <p:extLst>
      <p:ext uri="{BB962C8B-B14F-4D97-AF65-F5344CB8AC3E}">
        <p14:creationId xmlns:p14="http://schemas.microsoft.com/office/powerpoint/2010/main" val="143118055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3052" y="693071"/>
            <a:ext cx="4276107" cy="923330"/>
          </a:xfrm>
          <a:prstGeom prst="rect">
            <a:avLst/>
          </a:prstGeom>
        </p:spPr>
        <p:txBody>
          <a:bodyPr wrap="none">
            <a:spAutoFit/>
          </a:bodyPr>
          <a:lstStyle/>
          <a:p>
            <a:r>
              <a:rPr lang="en-US" sz="5400" b="1" dirty="0">
                <a:solidFill>
                  <a:srgbClr val="FF0000"/>
                </a:solidFill>
              </a:rPr>
              <a:t>Today’s lesson</a:t>
            </a:r>
          </a:p>
        </p:txBody>
      </p:sp>
      <p:sp>
        <p:nvSpPr>
          <p:cNvPr id="5" name="Rectangle 4"/>
          <p:cNvSpPr/>
          <p:nvPr/>
        </p:nvSpPr>
        <p:spPr>
          <a:xfrm>
            <a:off x="1068128" y="1977908"/>
            <a:ext cx="10064160" cy="2308324"/>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70C0"/>
                </a:solidFill>
              </a:rPr>
              <a:t>-   Review vocabularies and grammar points in Unit 7.</a:t>
            </a:r>
          </a:p>
          <a:p>
            <a:pPr marL="457200" indent="-457200">
              <a:buFontTx/>
              <a:buChar char="-"/>
            </a:pPr>
            <a:r>
              <a:rPr lang="en-US" sz="3600" i="1" dirty="0">
                <a:solidFill>
                  <a:srgbClr val="0070C0"/>
                </a:solidFill>
              </a:rPr>
              <a:t>Describing and identifying personal belongings.</a:t>
            </a:r>
          </a:p>
          <a:p>
            <a:pPr marL="457200" indent="-457200">
              <a:buFontTx/>
              <a:buChar char="-"/>
            </a:pPr>
            <a:r>
              <a:rPr lang="en-US" sz="3600" i="1" dirty="0">
                <a:solidFill>
                  <a:srgbClr val="0070C0"/>
                </a:solidFill>
              </a:rPr>
              <a:t>Comparing different types of transportation.</a:t>
            </a:r>
          </a:p>
          <a:p>
            <a:pPr marL="457200" indent="-457200">
              <a:buFontTx/>
              <a:buChar char="-"/>
            </a:pPr>
            <a:r>
              <a:rPr lang="en-US" sz="3600" i="1" dirty="0">
                <a:solidFill>
                  <a:srgbClr val="0070C0"/>
                </a:solidFill>
              </a:rPr>
              <a:t>Practice listening, reading, and speaking skills.</a:t>
            </a:r>
          </a:p>
        </p:txBody>
      </p:sp>
    </p:spTree>
    <p:extLst>
      <p:ext uri="{BB962C8B-B14F-4D97-AF65-F5344CB8AC3E}">
        <p14:creationId xmlns:p14="http://schemas.microsoft.com/office/powerpoint/2010/main" val="282968725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heel(1)">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heel(1)">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heel(1)">
                                      <p:cBhvr>
                                        <p:cTn id="17" dur="20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heel(1)">
                                      <p:cBhvr>
                                        <p:cTn id="22" dur="20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3052" y="693071"/>
            <a:ext cx="3362267" cy="923330"/>
          </a:xfrm>
          <a:prstGeom prst="rect">
            <a:avLst/>
          </a:prstGeom>
        </p:spPr>
        <p:txBody>
          <a:bodyPr wrap="none">
            <a:spAutoFit/>
          </a:bodyPr>
          <a:lstStyle/>
          <a:p>
            <a:r>
              <a:rPr lang="en-US" sz="5400" b="1" dirty="0">
                <a:solidFill>
                  <a:srgbClr val="FF0000"/>
                </a:solidFill>
              </a:rPr>
              <a:t>Homework</a:t>
            </a:r>
          </a:p>
        </p:txBody>
      </p:sp>
      <p:sp>
        <p:nvSpPr>
          <p:cNvPr id="5" name="Rectangle 4"/>
          <p:cNvSpPr/>
          <p:nvPr/>
        </p:nvSpPr>
        <p:spPr>
          <a:xfrm>
            <a:off x="789709" y="2327045"/>
            <a:ext cx="10986655" cy="2862322"/>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marL="571500" indent="-571500">
              <a:buFontTx/>
              <a:buChar char="-"/>
            </a:pPr>
            <a:r>
              <a:rPr lang="en-US" sz="3600" i="1" dirty="0">
                <a:solidFill>
                  <a:srgbClr val="0070C0"/>
                </a:solidFill>
              </a:rPr>
              <a:t>Review all vocabularies and grammar points in </a:t>
            </a:r>
            <a:r>
              <a:rPr lang="en-US" sz="3600" i="1">
                <a:solidFill>
                  <a:srgbClr val="0070C0"/>
                </a:solidFill>
              </a:rPr>
              <a:t>Unit 7.</a:t>
            </a:r>
            <a:endParaRPr lang="en-US" sz="3600" i="1" dirty="0">
              <a:solidFill>
                <a:srgbClr val="0070C0"/>
              </a:solidFill>
            </a:endParaRPr>
          </a:p>
          <a:p>
            <a:pPr marL="571500" indent="-571500">
              <a:buFontTx/>
              <a:buChar char="-"/>
            </a:pPr>
            <a:r>
              <a:rPr lang="en-US" sz="3600" i="1" dirty="0">
                <a:solidFill>
                  <a:srgbClr val="0070C0"/>
                </a:solidFill>
              </a:rPr>
              <a:t>Practice presenting about transportation.</a:t>
            </a:r>
          </a:p>
          <a:p>
            <a:pPr marL="571500" indent="-571500">
              <a:buFontTx/>
              <a:buChar char="-"/>
            </a:pPr>
            <a:r>
              <a:rPr lang="en-US" sz="3600" i="1" dirty="0">
                <a:solidFill>
                  <a:srgbClr val="0070C0"/>
                </a:solidFill>
              </a:rPr>
              <a:t>Play the consolidation games in </a:t>
            </a:r>
            <a:r>
              <a:rPr lang="en-US" sz="3600" b="1" i="1" dirty="0" err="1">
                <a:solidFill>
                  <a:srgbClr val="0070C0"/>
                </a:solidFill>
              </a:rPr>
              <a:t>Tiếng</a:t>
            </a:r>
            <a:r>
              <a:rPr lang="en-US" sz="3600" b="1" i="1" dirty="0">
                <a:solidFill>
                  <a:srgbClr val="0070C0"/>
                </a:solidFill>
              </a:rPr>
              <a:t> Anh 7 </a:t>
            </a:r>
            <a:r>
              <a:rPr lang="en-US" sz="3600" b="1" i="1" dirty="0" err="1">
                <a:solidFill>
                  <a:srgbClr val="0070C0"/>
                </a:solidFill>
              </a:rPr>
              <a:t>i</a:t>
            </a:r>
            <a:r>
              <a:rPr lang="en-US" sz="3600" b="1" i="1" dirty="0">
                <a:solidFill>
                  <a:srgbClr val="0070C0"/>
                </a:solidFill>
              </a:rPr>
              <a:t>-Learn Smart World DHA App</a:t>
            </a:r>
            <a:r>
              <a:rPr lang="en-US" sz="3600" i="1" dirty="0">
                <a:solidFill>
                  <a:srgbClr val="0070C0"/>
                </a:solidFill>
              </a:rPr>
              <a:t> on </a:t>
            </a:r>
            <a:r>
              <a:rPr lang="en-US" sz="3600" i="1" dirty="0">
                <a:solidFill>
                  <a:srgbClr val="0070C0"/>
                </a:solidFill>
                <a:hlinkClick r:id="rId2"/>
              </a:rPr>
              <a:t>www.eduhome.com.vn</a:t>
            </a:r>
            <a:r>
              <a:rPr lang="en-US" sz="3600" i="1" dirty="0">
                <a:solidFill>
                  <a:srgbClr val="0070C0"/>
                </a:solidFill>
              </a:rPr>
              <a:t>.</a:t>
            </a:r>
          </a:p>
          <a:p>
            <a:pPr marL="571500" indent="-571500">
              <a:buFontTx/>
              <a:buChar char="-"/>
            </a:pPr>
            <a:r>
              <a:rPr lang="en-US" sz="3600" i="1" dirty="0">
                <a:solidFill>
                  <a:srgbClr val="0070C0"/>
                </a:solidFill>
              </a:rPr>
              <a:t>Prepare the next lesson (page 60 SB).</a:t>
            </a:r>
          </a:p>
        </p:txBody>
      </p:sp>
    </p:spTree>
    <p:extLst>
      <p:ext uri="{BB962C8B-B14F-4D97-AF65-F5344CB8AC3E}">
        <p14:creationId xmlns:p14="http://schemas.microsoft.com/office/powerpoint/2010/main" val="175909764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heel(1)">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heel(1)">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heel(1)">
                                      <p:cBhvr>
                                        <p:cTn id="17" dur="20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heel(1)">
                                      <p:cBhvr>
                                        <p:cTn id="22" dur="20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9">
            <a:extLst>
              <a:ext uri="{FF2B5EF4-FFF2-40B4-BE49-F238E27FC236}">
                <a16:creationId xmlns:a16="http://schemas.microsoft.com/office/drawing/2014/main" id="{C1AE92E2-D3C2-D442-B076-E384D7056C45}"/>
              </a:ext>
            </a:extLst>
          </p:cNvPr>
          <p:cNvSpPr txBox="1"/>
          <p:nvPr/>
        </p:nvSpPr>
        <p:spPr>
          <a:xfrm>
            <a:off x="11126761" y="-52937"/>
            <a:ext cx="997389" cy="369332"/>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1" dirty="0">
                <a:solidFill>
                  <a:schemeClr val="bg1"/>
                </a:solidFill>
              </a:rPr>
              <a:t>Lesson 3</a:t>
            </a: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6805" b="7188"/>
          <a:stretch/>
        </p:blipFill>
        <p:spPr>
          <a:xfrm>
            <a:off x="0" y="-52937"/>
            <a:ext cx="12382500" cy="7099300"/>
          </a:xfrm>
          <a:prstGeom prst="rect">
            <a:avLst/>
          </a:prstGeom>
        </p:spPr>
      </p:pic>
      <p:sp>
        <p:nvSpPr>
          <p:cNvPr id="6" name="TextBox 5"/>
          <p:cNvSpPr txBox="1"/>
          <p:nvPr/>
        </p:nvSpPr>
        <p:spPr>
          <a:xfrm>
            <a:off x="3111500" y="5575300"/>
            <a:ext cx="6451600" cy="646331"/>
          </a:xfrm>
          <a:prstGeom prst="rect">
            <a:avLst/>
          </a:prstGeom>
          <a:noFill/>
        </p:spPr>
        <p:txBody>
          <a:bodyPr wrap="square" rtlCol="0">
            <a:spAutoFit/>
          </a:bodyPr>
          <a:lstStyle/>
          <a:p>
            <a:r>
              <a:rPr lang="en-US" sz="3600" dirty="0">
                <a:solidFill>
                  <a:srgbClr val="0070C0"/>
                </a:solidFill>
              </a:rPr>
              <a:t>Stay positive and have a nice day!</a:t>
            </a:r>
            <a:endParaRPr lang="en-US" dirty="0">
              <a:solidFill>
                <a:srgbClr val="0070C0"/>
              </a:solidFill>
            </a:endParaRPr>
          </a:p>
        </p:txBody>
      </p:sp>
    </p:spTree>
    <p:extLst>
      <p:ext uri="{BB962C8B-B14F-4D97-AF65-F5344CB8AC3E}">
        <p14:creationId xmlns:p14="http://schemas.microsoft.com/office/powerpoint/2010/main" val="387977624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6336" y="402063"/>
            <a:ext cx="8680962" cy="2308324"/>
          </a:xfrm>
          <a:prstGeom prst="rect">
            <a:avLst/>
          </a:prstGeom>
          <a:noFill/>
        </p:spPr>
        <p:txBody>
          <a:bodyPr wrap="square" rtlCol="0">
            <a:spAutoFit/>
          </a:bodyPr>
          <a:lstStyle/>
          <a:p>
            <a:r>
              <a:rPr lang="en-US" sz="3600" b="1" i="1" dirty="0">
                <a:solidFill>
                  <a:srgbClr val="0070C0"/>
                </a:solidFill>
              </a:rPr>
              <a:t>Work in pairs. Take turn to talk about what you have/are wearing today. Then report things that your partner has/is wearing today.</a:t>
            </a:r>
          </a:p>
        </p:txBody>
      </p:sp>
      <p:pic>
        <p:nvPicPr>
          <p:cNvPr id="20" name="Picture 2" descr="Free Speech bubble 1195466 PNG with Transparent Background">
            <a:extLst>
              <a:ext uri="{FF2B5EF4-FFF2-40B4-BE49-F238E27FC236}">
                <a16:creationId xmlns:a16="http://schemas.microsoft.com/office/drawing/2014/main" id="{02D29409-EE96-479B-A23B-677CBF35E69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30616" y="630746"/>
            <a:ext cx="2871260" cy="1831324"/>
          </a:xfrm>
          <a:prstGeom prst="rect">
            <a:avLst/>
          </a:prstGeom>
          <a:noFill/>
          <a:extLst>
            <a:ext uri="{909E8E84-426E-40DD-AFC4-6F175D3DCCD1}">
              <a14:hiddenFill xmlns:a14="http://schemas.microsoft.com/office/drawing/2010/main">
                <a:solidFill>
                  <a:srgbClr val="FFFFFF"/>
                </a:solidFill>
              </a14:hiddenFill>
            </a:ext>
          </a:extLst>
        </p:spPr>
      </p:pic>
      <p:sp>
        <p:nvSpPr>
          <p:cNvPr id="21" name="Oval Callout 4">
            <a:extLst>
              <a:ext uri="{FF2B5EF4-FFF2-40B4-BE49-F238E27FC236}">
                <a16:creationId xmlns:a16="http://schemas.microsoft.com/office/drawing/2014/main" id="{CEA02DBD-C194-476D-BC83-B7A6504949FC}"/>
              </a:ext>
            </a:extLst>
          </p:cNvPr>
          <p:cNvSpPr/>
          <p:nvPr/>
        </p:nvSpPr>
        <p:spPr>
          <a:xfrm>
            <a:off x="372140" y="3189768"/>
            <a:ext cx="5500542" cy="3103968"/>
          </a:xfrm>
          <a:prstGeom prst="wedgeEllipseCallout">
            <a:avLst>
              <a:gd name="adj1" fmla="val -39562"/>
              <a:gd name="adj2" fmla="val 60929"/>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3600" dirty="0">
                <a:solidFill>
                  <a:srgbClr val="FF0000"/>
                </a:solidFill>
              </a:rPr>
              <a:t>A: Today, I have a new black watch and I am wearing an old blue pair of sandals. </a:t>
            </a:r>
          </a:p>
        </p:txBody>
      </p:sp>
      <p:sp>
        <p:nvSpPr>
          <p:cNvPr id="22" name="Oval Callout 6">
            <a:extLst>
              <a:ext uri="{FF2B5EF4-FFF2-40B4-BE49-F238E27FC236}">
                <a16:creationId xmlns:a16="http://schemas.microsoft.com/office/drawing/2014/main" id="{E1E7AF52-5E56-4BB0-B334-B84248075C4E}"/>
              </a:ext>
            </a:extLst>
          </p:cNvPr>
          <p:cNvSpPr/>
          <p:nvPr/>
        </p:nvSpPr>
        <p:spPr>
          <a:xfrm>
            <a:off x="6319319" y="3102964"/>
            <a:ext cx="5423026" cy="2745727"/>
          </a:xfrm>
          <a:prstGeom prst="wedgeEllipseCallou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dirty="0">
                <a:solidFill>
                  <a:srgbClr val="00B0F0"/>
                </a:solidFill>
              </a:rPr>
              <a:t>B: Today, I have an old dark blue bag and I am wearing a white T-shirt.</a:t>
            </a:r>
          </a:p>
        </p:txBody>
      </p:sp>
    </p:spTree>
    <p:extLst>
      <p:ext uri="{BB962C8B-B14F-4D97-AF65-F5344CB8AC3E}">
        <p14:creationId xmlns:p14="http://schemas.microsoft.com/office/powerpoint/2010/main" val="292083610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heel(1)">
                                      <p:cBhvr>
                                        <p:cTn id="13"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E84E917-A4DA-440C-8D6D-D74E89431112}"/>
              </a:ext>
            </a:extLst>
          </p:cNvPr>
          <p:cNvPicPr>
            <a:picLocks noChangeAspect="1"/>
          </p:cNvPicPr>
          <p:nvPr/>
        </p:nvPicPr>
        <p:blipFill>
          <a:blip r:embed="rId2"/>
          <a:stretch>
            <a:fillRect/>
          </a:stretch>
        </p:blipFill>
        <p:spPr>
          <a:xfrm>
            <a:off x="320180" y="915571"/>
            <a:ext cx="3876675" cy="3857625"/>
          </a:xfrm>
          <a:prstGeom prst="rect">
            <a:avLst/>
          </a:prstGeom>
        </p:spPr>
      </p:pic>
      <p:sp>
        <p:nvSpPr>
          <p:cNvPr id="3" name="TextBox 2">
            <a:extLst>
              <a:ext uri="{FF2B5EF4-FFF2-40B4-BE49-F238E27FC236}">
                <a16:creationId xmlns:a16="http://schemas.microsoft.com/office/drawing/2014/main" id="{6B51B0F7-5DF8-4F05-8782-7F09AF501D85}"/>
              </a:ext>
            </a:extLst>
          </p:cNvPr>
          <p:cNvSpPr txBox="1"/>
          <p:nvPr/>
        </p:nvSpPr>
        <p:spPr>
          <a:xfrm>
            <a:off x="4429558" y="1581063"/>
            <a:ext cx="7442262" cy="2308324"/>
          </a:xfrm>
          <a:prstGeom prst="rect">
            <a:avLst/>
          </a:prstGeom>
          <a:noFill/>
          <a:ln w="38100">
            <a:solidFill>
              <a:srgbClr val="FF0000"/>
            </a:solidFill>
          </a:ln>
          <a:effectLst>
            <a:outerShdw blurRad="76200" dir="13500000" sy="23000" kx="1200000" algn="br" rotWithShape="0">
              <a:prstClr val="black">
                <a:alpha val="20000"/>
              </a:prstClr>
            </a:outerShdw>
          </a:effectLst>
        </p:spPr>
        <p:txBody>
          <a:bodyPr wrap="square" rtlCol="0">
            <a:spAutoFit/>
          </a:bodyPr>
          <a:lstStyle/>
          <a:p>
            <a:r>
              <a:rPr lang="en-US" sz="3600" i="1" dirty="0">
                <a:solidFill>
                  <a:srgbClr val="002060"/>
                </a:solidFill>
              </a:rPr>
              <a:t>Report about your partner</a:t>
            </a:r>
            <a:r>
              <a:rPr lang="en-US" sz="3600" dirty="0">
                <a:solidFill>
                  <a:srgbClr val="002060"/>
                </a:solidFill>
              </a:rPr>
              <a:t>.</a:t>
            </a:r>
          </a:p>
          <a:p>
            <a:r>
              <a:rPr lang="en-US" sz="3600" b="1" dirty="0">
                <a:solidFill>
                  <a:srgbClr val="002060"/>
                </a:solidFill>
              </a:rPr>
              <a:t>My name is…. My partner is…. He/ She has …………….. with him/ her today. He/ She is wearing…….</a:t>
            </a:r>
          </a:p>
        </p:txBody>
      </p:sp>
    </p:spTree>
    <p:extLst>
      <p:ext uri="{BB962C8B-B14F-4D97-AF65-F5344CB8AC3E}">
        <p14:creationId xmlns:p14="http://schemas.microsoft.com/office/powerpoint/2010/main" val="255595815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2287AD2-EDBC-4F59-B664-96BDC0E64F7A}"/>
              </a:ext>
            </a:extLst>
          </p:cNvPr>
          <p:cNvPicPr>
            <a:picLocks noChangeAspect="1"/>
          </p:cNvPicPr>
          <p:nvPr/>
        </p:nvPicPr>
        <p:blipFill>
          <a:blip r:embed="rId2"/>
          <a:stretch>
            <a:fillRect/>
          </a:stretch>
        </p:blipFill>
        <p:spPr>
          <a:xfrm>
            <a:off x="306282" y="367710"/>
            <a:ext cx="11071252" cy="6056971"/>
          </a:xfrm>
          <a:prstGeom prst="rect">
            <a:avLst/>
          </a:prstGeom>
        </p:spPr>
      </p:pic>
    </p:spTree>
    <p:extLst>
      <p:ext uri="{BB962C8B-B14F-4D97-AF65-F5344CB8AC3E}">
        <p14:creationId xmlns:p14="http://schemas.microsoft.com/office/powerpoint/2010/main" val="186956576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5453D1A-5983-4A45-915E-104276F5A3FD}"/>
              </a:ext>
            </a:extLst>
          </p:cNvPr>
          <p:cNvPicPr>
            <a:picLocks noChangeAspect="1"/>
          </p:cNvPicPr>
          <p:nvPr/>
        </p:nvPicPr>
        <p:blipFill>
          <a:blip r:embed="rId2"/>
          <a:stretch>
            <a:fillRect/>
          </a:stretch>
        </p:blipFill>
        <p:spPr>
          <a:xfrm>
            <a:off x="220947" y="1059631"/>
            <a:ext cx="9972363" cy="5436986"/>
          </a:xfrm>
          <a:prstGeom prst="rect">
            <a:avLst/>
          </a:prstGeom>
        </p:spPr>
      </p:pic>
      <p:sp>
        <p:nvSpPr>
          <p:cNvPr id="5" name="TextBox 4">
            <a:extLst>
              <a:ext uri="{FF2B5EF4-FFF2-40B4-BE49-F238E27FC236}">
                <a16:creationId xmlns:a16="http://schemas.microsoft.com/office/drawing/2014/main" id="{ACA56605-07A0-46F9-9D74-DB2C2A0327C4}"/>
              </a:ext>
            </a:extLst>
          </p:cNvPr>
          <p:cNvSpPr txBox="1"/>
          <p:nvPr/>
        </p:nvSpPr>
        <p:spPr>
          <a:xfrm>
            <a:off x="479684" y="434715"/>
            <a:ext cx="8514413" cy="553998"/>
          </a:xfrm>
          <a:prstGeom prst="rect">
            <a:avLst/>
          </a:prstGeom>
          <a:noFill/>
        </p:spPr>
        <p:txBody>
          <a:bodyPr wrap="square" rtlCol="0">
            <a:spAutoFit/>
          </a:bodyPr>
          <a:lstStyle/>
          <a:p>
            <a:r>
              <a:rPr lang="en-US" sz="3000" dirty="0">
                <a:solidFill>
                  <a:schemeClr val="tx2">
                    <a:lumMod val="60000"/>
                    <a:lumOff val="40000"/>
                  </a:schemeClr>
                </a:solidFill>
              </a:rPr>
              <a:t>Try to guess what you should fill in the blanks.</a:t>
            </a:r>
          </a:p>
        </p:txBody>
      </p:sp>
      <p:sp>
        <p:nvSpPr>
          <p:cNvPr id="6" name="Oval Callout 6">
            <a:extLst>
              <a:ext uri="{FF2B5EF4-FFF2-40B4-BE49-F238E27FC236}">
                <a16:creationId xmlns:a16="http://schemas.microsoft.com/office/drawing/2014/main" id="{DAF8BC92-FD04-4AF3-BDEF-D334BB94A73D}"/>
              </a:ext>
            </a:extLst>
          </p:cNvPr>
          <p:cNvSpPr/>
          <p:nvPr/>
        </p:nvSpPr>
        <p:spPr>
          <a:xfrm rot="20944664">
            <a:off x="7790236" y="1446429"/>
            <a:ext cx="2737913" cy="1591484"/>
          </a:xfrm>
          <a:prstGeom prst="wedgeEllipseCallout">
            <a:avLst>
              <a:gd name="adj1" fmla="val -89170"/>
              <a:gd name="adj2" fmla="val 28520"/>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700" dirty="0">
                <a:solidFill>
                  <a:srgbClr val="00B0F0"/>
                </a:solidFill>
              </a:rPr>
              <a:t>Bus stop? Bus station?</a:t>
            </a:r>
          </a:p>
        </p:txBody>
      </p:sp>
      <p:sp>
        <p:nvSpPr>
          <p:cNvPr id="7" name="TextBox 6">
            <a:extLst>
              <a:ext uri="{FF2B5EF4-FFF2-40B4-BE49-F238E27FC236}">
                <a16:creationId xmlns:a16="http://schemas.microsoft.com/office/drawing/2014/main" id="{FE21CF17-FF17-4115-8C30-3FF3CA414CEA}"/>
              </a:ext>
            </a:extLst>
          </p:cNvPr>
          <p:cNvSpPr txBox="1"/>
          <p:nvPr/>
        </p:nvSpPr>
        <p:spPr>
          <a:xfrm>
            <a:off x="9154121" y="434715"/>
            <a:ext cx="2137876"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Before - listening</a:t>
            </a:r>
          </a:p>
        </p:txBody>
      </p:sp>
    </p:spTree>
    <p:extLst>
      <p:ext uri="{BB962C8B-B14F-4D97-AF65-F5344CB8AC3E}">
        <p14:creationId xmlns:p14="http://schemas.microsoft.com/office/powerpoint/2010/main" val="29696550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5453D1A-5983-4A45-915E-104276F5A3FD}"/>
              </a:ext>
            </a:extLst>
          </p:cNvPr>
          <p:cNvPicPr>
            <a:picLocks noChangeAspect="1"/>
          </p:cNvPicPr>
          <p:nvPr/>
        </p:nvPicPr>
        <p:blipFill>
          <a:blip r:embed="rId2"/>
          <a:stretch>
            <a:fillRect/>
          </a:stretch>
        </p:blipFill>
        <p:spPr>
          <a:xfrm>
            <a:off x="220947" y="1059631"/>
            <a:ext cx="9972363" cy="5436986"/>
          </a:xfrm>
          <a:prstGeom prst="rect">
            <a:avLst/>
          </a:prstGeom>
        </p:spPr>
      </p:pic>
      <p:sp>
        <p:nvSpPr>
          <p:cNvPr id="5" name="TextBox 4">
            <a:extLst>
              <a:ext uri="{FF2B5EF4-FFF2-40B4-BE49-F238E27FC236}">
                <a16:creationId xmlns:a16="http://schemas.microsoft.com/office/drawing/2014/main" id="{ACA56605-07A0-46F9-9D74-DB2C2A0327C4}"/>
              </a:ext>
            </a:extLst>
          </p:cNvPr>
          <p:cNvSpPr txBox="1"/>
          <p:nvPr/>
        </p:nvSpPr>
        <p:spPr>
          <a:xfrm>
            <a:off x="479684" y="434715"/>
            <a:ext cx="8514413" cy="553998"/>
          </a:xfrm>
          <a:prstGeom prst="rect">
            <a:avLst/>
          </a:prstGeom>
          <a:noFill/>
        </p:spPr>
        <p:txBody>
          <a:bodyPr wrap="square" rtlCol="0">
            <a:spAutoFit/>
          </a:bodyPr>
          <a:lstStyle/>
          <a:p>
            <a:r>
              <a:rPr lang="en-US" sz="3000" dirty="0">
                <a:solidFill>
                  <a:schemeClr val="tx2">
                    <a:lumMod val="60000"/>
                    <a:lumOff val="40000"/>
                  </a:schemeClr>
                </a:solidFill>
              </a:rPr>
              <a:t>Try to guess what you should fill in the blanks.</a:t>
            </a:r>
          </a:p>
        </p:txBody>
      </p:sp>
      <p:sp>
        <p:nvSpPr>
          <p:cNvPr id="6" name="Oval Callout 6">
            <a:extLst>
              <a:ext uri="{FF2B5EF4-FFF2-40B4-BE49-F238E27FC236}">
                <a16:creationId xmlns:a16="http://schemas.microsoft.com/office/drawing/2014/main" id="{DAF8BC92-FD04-4AF3-BDEF-D334BB94A73D}"/>
              </a:ext>
            </a:extLst>
          </p:cNvPr>
          <p:cNvSpPr/>
          <p:nvPr/>
        </p:nvSpPr>
        <p:spPr>
          <a:xfrm rot="20944664">
            <a:off x="7790236" y="1446429"/>
            <a:ext cx="2737913" cy="1591484"/>
          </a:xfrm>
          <a:prstGeom prst="wedgeEllipseCallout">
            <a:avLst>
              <a:gd name="adj1" fmla="val -86699"/>
              <a:gd name="adj2" fmla="val 56200"/>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700" dirty="0">
                <a:solidFill>
                  <a:srgbClr val="00B0F0"/>
                </a:solidFill>
              </a:rPr>
              <a:t>A noun phrase with “travel”?</a:t>
            </a:r>
          </a:p>
        </p:txBody>
      </p:sp>
      <p:sp>
        <p:nvSpPr>
          <p:cNvPr id="7" name="TextBox 6">
            <a:extLst>
              <a:ext uri="{FF2B5EF4-FFF2-40B4-BE49-F238E27FC236}">
                <a16:creationId xmlns:a16="http://schemas.microsoft.com/office/drawing/2014/main" id="{6AB7B5D0-073F-40A2-9E9F-90972E839E27}"/>
              </a:ext>
            </a:extLst>
          </p:cNvPr>
          <p:cNvSpPr txBox="1"/>
          <p:nvPr/>
        </p:nvSpPr>
        <p:spPr>
          <a:xfrm>
            <a:off x="9154121" y="434715"/>
            <a:ext cx="2137876"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Before - listening</a:t>
            </a:r>
          </a:p>
        </p:txBody>
      </p:sp>
    </p:spTree>
    <p:extLst>
      <p:ext uri="{BB962C8B-B14F-4D97-AF65-F5344CB8AC3E}">
        <p14:creationId xmlns:p14="http://schemas.microsoft.com/office/powerpoint/2010/main" val="14207779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5773</TotalTime>
  <Words>1379</Words>
  <Application>Microsoft Office PowerPoint</Application>
  <PresentationFormat>Widescreen</PresentationFormat>
  <Paragraphs>171</Paragraphs>
  <Slides>45</Slides>
  <Notes>0</Notes>
  <HiddenSlides>0</HiddenSlides>
  <MMClips>12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45</vt:i4>
      </vt:variant>
    </vt:vector>
  </HeadingPairs>
  <TitlesOfParts>
    <vt:vector size="49" baseType="lpstr">
      <vt:lpstr>Arial</vt:lpstr>
      <vt:lpstr>Calibri</vt:lpstr>
      <vt:lpstr>Lucida Sans Unicode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Tra Nguyen Thanh</cp:lastModifiedBy>
  <cp:revision>335</cp:revision>
  <dcterms:created xsi:type="dcterms:W3CDTF">2020-12-08T03:17:05Z</dcterms:created>
  <dcterms:modified xsi:type="dcterms:W3CDTF">2022-12-10T11:22:38Z</dcterms:modified>
</cp:coreProperties>
</file>