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0" r:id="rId2"/>
    <p:sldId id="304" r:id="rId3"/>
    <p:sldId id="302" r:id="rId4"/>
    <p:sldId id="292" r:id="rId5"/>
    <p:sldId id="390" r:id="rId6"/>
    <p:sldId id="389" r:id="rId7"/>
    <p:sldId id="301" r:id="rId8"/>
    <p:sldId id="306" r:id="rId9"/>
    <p:sldId id="333" r:id="rId10"/>
    <p:sldId id="382" r:id="rId11"/>
    <p:sldId id="386" r:id="rId12"/>
    <p:sldId id="354" r:id="rId13"/>
    <p:sldId id="366" r:id="rId14"/>
    <p:sldId id="384" r:id="rId15"/>
    <p:sldId id="368" r:id="rId16"/>
    <p:sldId id="361" r:id="rId17"/>
    <p:sldId id="385" r:id="rId18"/>
    <p:sldId id="315" r:id="rId19"/>
    <p:sldId id="332" r:id="rId20"/>
    <p:sldId id="331" r:id="rId21"/>
    <p:sldId id="328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11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27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27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6438E7-BEC3-9C26-CBB9-D401F08B97B3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1171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BEB426-0B66-1A41-D073-B2414BC65E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965"/>
          <a:stretch/>
        </p:blipFill>
        <p:spPr>
          <a:xfrm>
            <a:off x="1745153" y="680831"/>
            <a:ext cx="7909209" cy="2131865"/>
          </a:xfrm>
          <a:prstGeom prst="rect">
            <a:avLst/>
          </a:prstGeom>
        </p:spPr>
      </p:pic>
      <p:pic>
        <p:nvPicPr>
          <p:cNvPr id="10" name="CD1-TRACK 77">
            <a:hlinkClick r:id="" action="ppaction://media"/>
            <a:extLst>
              <a:ext uri="{FF2B5EF4-FFF2-40B4-BE49-F238E27FC236}">
                <a16:creationId xmlns:a16="http://schemas.microsoft.com/office/drawing/2014/main" id="{67A215B1-A362-1A77-40F4-4CC92DFE8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2147" y="1803233"/>
            <a:ext cx="668205" cy="668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6DD61C-1265-FE9D-CCA1-E989031AAA87}"/>
              </a:ext>
            </a:extLst>
          </p:cNvPr>
          <p:cNvSpPr txBox="1"/>
          <p:nvPr/>
        </p:nvSpPr>
        <p:spPr>
          <a:xfrm>
            <a:off x="2261657" y="2786115"/>
            <a:ext cx="490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 again and repeat.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735D3-19CA-4C4B-D49A-96586A626C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304"/>
          <a:stretch/>
        </p:blipFill>
        <p:spPr>
          <a:xfrm>
            <a:off x="1599841" y="3873010"/>
            <a:ext cx="7909209" cy="13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9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A2251A-9558-8B7E-5009-0B8C70AD90E3}"/>
              </a:ext>
            </a:extLst>
          </p:cNvPr>
          <p:cNvSpPr txBox="1"/>
          <p:nvPr/>
        </p:nvSpPr>
        <p:spPr>
          <a:xfrm>
            <a:off x="1243172" y="2040496"/>
            <a:ext cx="92364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La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 time I went to the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ore, the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orekeeper told me a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ory about the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amp which was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icked to the picture on the wall. After hearing the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ory, I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ood still and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ared at the picture for a while before I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epped out and discovered that my car had been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olen.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F131EA-57E2-7061-BD5E-741FDCF8C53B}"/>
              </a:ext>
            </a:extLst>
          </p:cNvPr>
          <p:cNvSpPr txBox="1"/>
          <p:nvPr/>
        </p:nvSpPr>
        <p:spPr>
          <a:xfrm>
            <a:off x="1087348" y="575353"/>
            <a:ext cx="10017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none" spc="0" dirty="0">
                <a:ln w="0"/>
                <a:solidFill>
                  <a:srgbClr val="0070C0"/>
                </a:solidFill>
              </a:rPr>
              <a:t>Practice pronouncing /</a:t>
            </a:r>
            <a:r>
              <a:rPr lang="en-US" sz="4000" b="1" i="1" cap="none" spc="0" dirty="0" err="1">
                <a:ln w="0"/>
                <a:solidFill>
                  <a:srgbClr val="FF0000"/>
                </a:solidFill>
              </a:rPr>
              <a:t>st</a:t>
            </a:r>
            <a:r>
              <a:rPr lang="en-US" sz="4000" b="1" cap="none" spc="0" dirty="0">
                <a:ln w="0"/>
                <a:solidFill>
                  <a:srgbClr val="0070C0"/>
                </a:solidFill>
              </a:rPr>
              <a:t>/ sound in the following text:</a:t>
            </a:r>
          </a:p>
        </p:txBody>
      </p:sp>
    </p:spTree>
    <p:extLst>
      <p:ext uri="{BB962C8B-B14F-4D97-AF65-F5344CB8AC3E}">
        <p14:creationId xmlns:p14="http://schemas.microsoft.com/office/powerpoint/2010/main" val="21368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64511E-897F-B972-99DA-CD484A55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540"/>
            <a:ext cx="12192000" cy="1079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07EF0A-8EF3-4E94-0708-F4432DC02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47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966A25-1BF1-81ED-834C-F7A46AB59352}"/>
              </a:ext>
            </a:extLst>
          </p:cNvPr>
          <p:cNvSpPr txBox="1"/>
          <p:nvPr/>
        </p:nvSpPr>
        <p:spPr>
          <a:xfrm>
            <a:off x="1263238" y="825088"/>
            <a:ext cx="10356834" cy="452431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Bill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We can take the train or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.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Lucy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How much is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?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Bill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It’s 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. How much is the train?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Lucy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It's sixteen dollars.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 isn't as 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 as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the train.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Bill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Yes, but the train has bigger chairs. It's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 than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.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Lucy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Let's take the train.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Bill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OK.</a:t>
            </a:r>
            <a:endParaRPr lang="en-US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F4678-1162-835D-A792-C7EB30069FCA}"/>
              </a:ext>
            </a:extLst>
          </p:cNvPr>
          <p:cNvSpPr txBox="1"/>
          <p:nvPr/>
        </p:nvSpPr>
        <p:spPr>
          <a:xfrm>
            <a:off x="6131572" y="825088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bus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EA20A4-B8FA-DF05-07F6-97E9119F08F3}"/>
              </a:ext>
            </a:extLst>
          </p:cNvPr>
          <p:cNvSpPr txBox="1"/>
          <p:nvPr/>
        </p:nvSpPr>
        <p:spPr>
          <a:xfrm>
            <a:off x="4652579" y="1330771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bus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0FD1B-42D7-1C0E-C00A-AE70BA44023E}"/>
              </a:ext>
            </a:extLst>
          </p:cNvPr>
          <p:cNvSpPr txBox="1"/>
          <p:nvPr/>
        </p:nvSpPr>
        <p:spPr>
          <a:xfrm>
            <a:off x="2699593" y="1792453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five dollars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92C669-1310-84D1-FB64-41A2C81C00EB}"/>
              </a:ext>
            </a:extLst>
          </p:cNvPr>
          <p:cNvSpPr txBox="1"/>
          <p:nvPr/>
        </p:nvSpPr>
        <p:spPr>
          <a:xfrm>
            <a:off x="5427585" y="2254135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bus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80264C-722F-07C0-1C0B-960529D0C2D1}"/>
              </a:ext>
            </a:extLst>
          </p:cNvPr>
          <p:cNvSpPr txBox="1"/>
          <p:nvPr/>
        </p:nvSpPr>
        <p:spPr>
          <a:xfrm>
            <a:off x="8523828" y="2254135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expensive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7CDADA-E8DC-0EFD-8AC5-0FA5C49FC010}"/>
              </a:ext>
            </a:extLst>
          </p:cNvPr>
          <p:cNvSpPr txBox="1"/>
          <p:nvPr/>
        </p:nvSpPr>
        <p:spPr>
          <a:xfrm>
            <a:off x="8491314" y="3189398"/>
            <a:ext cx="383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more frequent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FC5716-ADAB-222E-0336-3CEA8F867D9D}"/>
              </a:ext>
            </a:extLst>
          </p:cNvPr>
          <p:cNvSpPr txBox="1"/>
          <p:nvPr/>
        </p:nvSpPr>
        <p:spPr>
          <a:xfrm>
            <a:off x="2216552" y="3749114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bus</a:t>
            </a:r>
          </a:p>
        </p:txBody>
      </p:sp>
    </p:spTree>
    <p:extLst>
      <p:ext uri="{BB962C8B-B14F-4D97-AF65-F5344CB8AC3E}">
        <p14:creationId xmlns:p14="http://schemas.microsoft.com/office/powerpoint/2010/main" val="141037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966A25-1BF1-81ED-834C-F7A46AB59352}"/>
              </a:ext>
            </a:extLst>
          </p:cNvPr>
          <p:cNvSpPr txBox="1"/>
          <p:nvPr/>
        </p:nvSpPr>
        <p:spPr>
          <a:xfrm>
            <a:off x="1263238" y="825088"/>
            <a:ext cx="10356834" cy="452431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Bill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We can take the train or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Lucy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How much is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Bill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It’s 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How much is the train?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Lucy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It's sixteen dollars.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isn't as 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train.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Bill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Yes, but the train has bigger chairs. It's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than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Lucy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Let's take the train.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Bill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OK.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F4678-1162-835D-A792-C7EB30069FCA}"/>
              </a:ext>
            </a:extLst>
          </p:cNvPr>
          <p:cNvSpPr txBox="1"/>
          <p:nvPr/>
        </p:nvSpPr>
        <p:spPr>
          <a:xfrm>
            <a:off x="6307092" y="818997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taxi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EA20A4-B8FA-DF05-07F6-97E9119F08F3}"/>
              </a:ext>
            </a:extLst>
          </p:cNvPr>
          <p:cNvSpPr txBox="1"/>
          <p:nvPr/>
        </p:nvSpPr>
        <p:spPr>
          <a:xfrm>
            <a:off x="4596797" y="1289977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taxi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0FD1B-42D7-1C0E-C00A-AE70BA44023E}"/>
              </a:ext>
            </a:extLst>
          </p:cNvPr>
          <p:cNvSpPr txBox="1"/>
          <p:nvPr/>
        </p:nvSpPr>
        <p:spPr>
          <a:xfrm>
            <a:off x="2717218" y="1750302"/>
            <a:ext cx="268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thirty dollars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92C669-1310-84D1-FB64-41A2C81C00EB}"/>
              </a:ext>
            </a:extLst>
          </p:cNvPr>
          <p:cNvSpPr txBox="1"/>
          <p:nvPr/>
        </p:nvSpPr>
        <p:spPr>
          <a:xfrm>
            <a:off x="5423132" y="2243533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taxi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80264C-722F-07C0-1C0B-960529D0C2D1}"/>
              </a:ext>
            </a:extLst>
          </p:cNvPr>
          <p:cNvSpPr txBox="1"/>
          <p:nvPr/>
        </p:nvSpPr>
        <p:spPr>
          <a:xfrm>
            <a:off x="8967791" y="2228680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7CDADA-E8DC-0EFD-8AC5-0FA5C49FC010}"/>
              </a:ext>
            </a:extLst>
          </p:cNvPr>
          <p:cNvSpPr txBox="1"/>
          <p:nvPr/>
        </p:nvSpPr>
        <p:spPr>
          <a:xfrm>
            <a:off x="9183491" y="3230876"/>
            <a:ext cx="383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FC5716-ADAB-222E-0336-3CEA8F867D9D}"/>
              </a:ext>
            </a:extLst>
          </p:cNvPr>
          <p:cNvSpPr txBox="1"/>
          <p:nvPr/>
        </p:nvSpPr>
        <p:spPr>
          <a:xfrm>
            <a:off x="2248246" y="3693858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taxi</a:t>
            </a:r>
          </a:p>
        </p:txBody>
      </p:sp>
    </p:spTree>
    <p:extLst>
      <p:ext uri="{BB962C8B-B14F-4D97-AF65-F5344CB8AC3E}">
        <p14:creationId xmlns:p14="http://schemas.microsoft.com/office/powerpoint/2010/main" val="390640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1FB10-6612-BC47-13F4-550582D74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53" b="82364"/>
          <a:stretch/>
        </p:blipFill>
        <p:spPr>
          <a:xfrm>
            <a:off x="1936954" y="707923"/>
            <a:ext cx="8227772" cy="918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E8D9A8-440C-B27E-4349-B6E6030AD8AE}"/>
              </a:ext>
            </a:extLst>
          </p:cNvPr>
          <p:cNvSpPr txBox="1"/>
          <p:nvPr/>
        </p:nvSpPr>
        <p:spPr>
          <a:xfrm>
            <a:off x="739256" y="1718940"/>
            <a:ext cx="10356834" cy="452431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We can take the train or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How much is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It’s 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How much is the train?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It's sixteen dollars.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isn't as 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train.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Yes, but the train has bigger chairs. It's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than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Let's take the train.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OK.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1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63627C-46DE-C05B-375C-5A06721814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815" y="334383"/>
            <a:ext cx="8925007" cy="636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DBF471-7926-0A99-02A8-5F52A2DB9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54143"/>
            <a:ext cx="12192000" cy="1304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7D2A78-963A-A695-A57D-5420FAD25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1"/>
          <a:stretch/>
        </p:blipFill>
        <p:spPr>
          <a:xfrm>
            <a:off x="1345915" y="3303265"/>
            <a:ext cx="9075383" cy="3418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C3DFC5-BAEF-F472-3D31-0DCE36DEB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391" y="2226302"/>
            <a:ext cx="4199902" cy="895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5A64B2-BCA5-2505-DEE6-EB95C25F3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209" y="2250042"/>
            <a:ext cx="3860973" cy="967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4C408F-8D42-AD42-8FFF-8A99D881F2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5966" y="2421026"/>
            <a:ext cx="4036232" cy="96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647F8-3532-B58E-5F95-3A10DE849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60" y="1053575"/>
            <a:ext cx="11877080" cy="764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3C940F-8215-187B-624B-FA56A9D318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815" y="334383"/>
            <a:ext cx="8925007" cy="636998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DCBE9B70-7D93-1C93-2C8A-7FDA06EA84E6}"/>
              </a:ext>
            </a:extLst>
          </p:cNvPr>
          <p:cNvSpPr/>
          <p:nvPr/>
        </p:nvSpPr>
        <p:spPr>
          <a:xfrm>
            <a:off x="261815" y="2231947"/>
            <a:ext cx="5060198" cy="1929578"/>
          </a:xfrm>
          <a:prstGeom prst="wedgeRoundRectCallout">
            <a:avLst>
              <a:gd name="adj1" fmla="val -48746"/>
              <a:gd name="adj2" fmla="val 88362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We’ll go to Richmond Park by bus. How does your group get there?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7DAC035-B048-1B54-C307-176984FAFF1D}"/>
              </a:ext>
            </a:extLst>
          </p:cNvPr>
          <p:cNvSpPr/>
          <p:nvPr/>
        </p:nvSpPr>
        <p:spPr>
          <a:xfrm>
            <a:off x="5681609" y="2231946"/>
            <a:ext cx="6248576" cy="1929579"/>
          </a:xfrm>
          <a:prstGeom prst="wedgeRoundRectCallout">
            <a:avLst>
              <a:gd name="adj1" fmla="val 51561"/>
              <a:gd name="adj2" fmla="val 7107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B050"/>
                </a:solidFill>
              </a:rPr>
              <a:t>We decide to go by train because it’s faster and more comfortable than the bus. </a:t>
            </a:r>
          </a:p>
        </p:txBody>
      </p:sp>
    </p:spTree>
    <p:extLst>
      <p:ext uri="{BB962C8B-B14F-4D97-AF65-F5344CB8AC3E}">
        <p14:creationId xmlns:p14="http://schemas.microsoft.com/office/powerpoint/2010/main" val="143139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C1926-82BF-68E4-3CC7-6BFF4240FB5F}"/>
              </a:ext>
            </a:extLst>
          </p:cNvPr>
          <p:cNvSpPr/>
          <p:nvPr/>
        </p:nvSpPr>
        <p:spPr>
          <a:xfrm>
            <a:off x="199326" y="13500"/>
            <a:ext cx="689612" cy="338554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419053"/>
            <a:ext cx="1036433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what type of transportation you choose to go to school and compare it with other types of transportation. You can use the words and information in </a:t>
            </a:r>
            <a:r>
              <a:rPr lang="en-US" sz="3600" i="1">
                <a:solidFill>
                  <a:srgbClr val="0070C0"/>
                </a:solidFill>
              </a:rPr>
              <a:t>speaking Task </a:t>
            </a:r>
            <a:r>
              <a:rPr lang="en-US" sz="3600" i="1" dirty="0">
                <a:solidFill>
                  <a:srgbClr val="0070C0"/>
                </a:solidFill>
              </a:rPr>
              <a:t>a. (about 50-70 words)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DB6474-A6DE-B398-1E48-20BB43EBC02A}"/>
              </a:ext>
            </a:extLst>
          </p:cNvPr>
          <p:cNvSpPr/>
          <p:nvPr/>
        </p:nvSpPr>
        <p:spPr>
          <a:xfrm>
            <a:off x="199326" y="13500"/>
            <a:ext cx="689612" cy="338554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30" y="1572340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382430" y="5596513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2430" y="2660987"/>
            <a:ext cx="3949636" cy="805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59" y="3985234"/>
            <a:ext cx="4053756" cy="826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80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1997839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pronouncing /</a:t>
            </a:r>
            <a:r>
              <a:rPr lang="en-US" sz="3600" i="1" dirty="0" err="1">
                <a:solidFill>
                  <a:srgbClr val="0070C0"/>
                </a:solidFill>
              </a:rPr>
              <a:t>st</a:t>
            </a:r>
            <a:r>
              <a:rPr lang="en-US" sz="3600" i="1" dirty="0">
                <a:solidFill>
                  <a:srgbClr val="0070C0"/>
                </a:solidFill>
              </a:rPr>
              <a:t>/ sound.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and write about which type of transportation to choose to go somewhere.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513920-5E17-6C58-0AD2-CD6D7E21C924}"/>
              </a:ext>
            </a:extLst>
          </p:cNvPr>
          <p:cNvSpPr/>
          <p:nvPr/>
        </p:nvSpPr>
        <p:spPr>
          <a:xfrm>
            <a:off x="199326" y="13500"/>
            <a:ext cx="689612" cy="338554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61363"/>
            <a:ext cx="1170654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/</a:t>
            </a:r>
            <a:r>
              <a:rPr lang="en-US" sz="3600" i="1" dirty="0" err="1">
                <a:solidFill>
                  <a:srgbClr val="0070C0"/>
                </a:solidFill>
              </a:rPr>
              <a:t>st</a:t>
            </a:r>
            <a:r>
              <a:rPr lang="en-US" sz="3600" i="1" dirty="0">
                <a:solidFill>
                  <a:srgbClr val="0070C0"/>
                </a:solidFill>
              </a:rPr>
              <a:t>/ sound.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talking about which type of transportation you choose to </a:t>
            </a:r>
            <a:r>
              <a:rPr lang="en-US" sz="3600" i="1">
                <a:solidFill>
                  <a:srgbClr val="0070C0"/>
                </a:solidFill>
              </a:rPr>
              <a:t>go somewhere.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10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</a:t>
            </a:r>
            <a:r>
              <a:rPr lang="en-US" sz="3600" i="1" dirty="0">
                <a:solidFill>
                  <a:srgbClr val="0070C0"/>
                </a:solidFill>
              </a:rPr>
              <a:t> App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398F8-F0D1-66CD-430E-62C5155E6B46}"/>
              </a:ext>
            </a:extLst>
          </p:cNvPr>
          <p:cNvSpPr/>
          <p:nvPr/>
        </p:nvSpPr>
        <p:spPr>
          <a:xfrm>
            <a:off x="199326" y="13500"/>
            <a:ext cx="689612" cy="338554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to practice pronouncing /</a:t>
            </a:r>
            <a:r>
              <a:rPr lang="en-US" sz="3600" i="1" dirty="0" err="1">
                <a:solidFill>
                  <a:srgbClr val="C00000"/>
                </a:solidFill>
              </a:rPr>
              <a:t>st</a:t>
            </a:r>
            <a:r>
              <a:rPr lang="en-US" sz="3600" i="1" dirty="0">
                <a:solidFill>
                  <a:srgbClr val="0070C0"/>
                </a:solidFill>
              </a:rPr>
              <a:t>/ sound.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to discuss which type of transportation to choose to go somewhere.</a:t>
            </a:r>
          </a:p>
          <a:p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tradition		B. visitor		C. paradise		D. traveling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subway		B. ticket		C. local		D. today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reliable		B.</a:t>
            </a:r>
            <a:r>
              <a:rPr lang="en-US" sz="3200" dirty="0"/>
              <a:t> convenient</a:t>
            </a:r>
            <a:r>
              <a:rPr lang="en-US" sz="3200" dirty="0">
                <a:latin typeface="+mj-lt"/>
              </a:rPr>
              <a:t> 	C. traditional	D. regulated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539769" y="140066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32594" y="331695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268" y="523907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trəˈdɪʃən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vɪzɪtər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57121" y="1798714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pærədaɪs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40317" y="1757432"/>
            <a:ext cx="254055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trævlɪŋ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/ˈsʌbweɪ/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67956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/ˈtɪkɪt/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10706" y="369027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loʊkl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401353" y="367956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/təˈdeɪ/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rɪˈlaɪəbl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4" y="5709153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/kənˈvi:niənt/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79388" y="5666844"/>
            <a:ext cx="238111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trəˈdɪʃənl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86455" y="5683337"/>
            <a:ext cx="280554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reɡjuleɪtɪd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4265" y="305291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90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777" y="968744"/>
            <a:ext cx="1200622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r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	B. th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nk		C. sw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m		D. sh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c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stoms		B. l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ggage		C. s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itcase		D. s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bway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b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g	 		B. c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n 		C. t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ste		D. b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ck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3" y="811497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370881" y="130034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99703" y="331457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57249" y="519708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4703" y="1598863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25501" y="1645354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>
                <a:solidFill>
                  <a:srgbClr val="FF0000"/>
                </a:solidFill>
                <a:latin typeface="+mj-lt"/>
              </a:rPr>
              <a:t>/θ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ɪŋk/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41798" y="1611216"/>
            <a:ext cx="306913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/swɪm/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386975" y="1601423"/>
            <a:ext cx="2471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/ʃaɪn/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1525" y="5522079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 bæɡ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57249" y="5537893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/teɪst/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242760" y="3535914"/>
            <a:ext cx="276346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sʌbweɪ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7140" y="3545232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/ˈkʌstəmz/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01987" y="35452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/ˈlʌɡɪdʒ/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320288" y="5522079"/>
            <a:ext cx="269292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/bæk/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16562" y="3534396"/>
            <a:ext cx="252807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su:tkeɪs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01987" y="5499741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cæn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7320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10511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90106" y="610511"/>
            <a:ext cx="7513403" cy="120032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What type of transportation do you choose in each situation?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42BA8F-8FF9-6713-121F-70F8D39EE818}"/>
              </a:ext>
            </a:extLst>
          </p:cNvPr>
          <p:cNvSpPr txBox="1"/>
          <p:nvPr/>
        </p:nvSpPr>
        <p:spPr>
          <a:xfrm>
            <a:off x="333052" y="1927582"/>
            <a:ext cx="8492449" cy="44012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You want to go shopping with your friend in a shop in a narrow street.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Your family wants to go to your hometown to visit your relatives. There are 5 members in your family. You want to avoid the hot weather on the street and need private space for your family.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You need to go a long way to work every day. You want to be friendly to the environment and save money.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You want to travel abroad in the fastest way. You have saved enough money to pay for traveling.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49C2A3-E9B7-540A-AF41-692F258C4CE4}"/>
              </a:ext>
            </a:extLst>
          </p:cNvPr>
          <p:cNvSpPr/>
          <p:nvPr/>
        </p:nvSpPr>
        <p:spPr>
          <a:xfrm>
            <a:off x="8798207" y="1833221"/>
            <a:ext cx="33749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=&gt; motorbike 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80F9B6-D05B-6EE8-048E-91AE4ADD63EC}"/>
              </a:ext>
            </a:extLst>
          </p:cNvPr>
          <p:cNvSpPr/>
          <p:nvPr/>
        </p:nvSpPr>
        <p:spPr>
          <a:xfrm>
            <a:off x="8781247" y="3044279"/>
            <a:ext cx="17044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=&gt; car 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01CBDE-0603-F652-1BE9-9329680F18B1}"/>
              </a:ext>
            </a:extLst>
          </p:cNvPr>
          <p:cNvSpPr/>
          <p:nvPr/>
        </p:nvSpPr>
        <p:spPr>
          <a:xfrm>
            <a:off x="8825501" y="4523286"/>
            <a:ext cx="18165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=&gt; bus 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705E81-A84E-0065-46BB-935998EC9F8D}"/>
              </a:ext>
            </a:extLst>
          </p:cNvPr>
          <p:cNvSpPr/>
          <p:nvPr/>
        </p:nvSpPr>
        <p:spPr>
          <a:xfrm>
            <a:off x="8781247" y="5480083"/>
            <a:ext cx="22765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=&gt; plane 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56" y="904332"/>
            <a:ext cx="5300679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7E8D1-6735-39B4-79C5-4A4517B17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42" y="446208"/>
            <a:ext cx="10489915" cy="4620558"/>
          </a:xfrm>
          <a:prstGeom prst="rect">
            <a:avLst/>
          </a:prstGeom>
        </p:spPr>
      </p:pic>
      <p:pic>
        <p:nvPicPr>
          <p:cNvPr id="7" name="CD1-TRACK 78">
            <a:hlinkClick r:id="" action="ppaction://media"/>
            <a:extLst>
              <a:ext uri="{FF2B5EF4-FFF2-40B4-BE49-F238E27FC236}">
                <a16:creationId xmlns:a16="http://schemas.microsoft.com/office/drawing/2014/main" id="{D575CA06-0F51-7334-2FC6-A8F75AB20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3129" y="3774243"/>
            <a:ext cx="406400" cy="40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45CFA5-B56C-15F4-DECD-DDF141587CBA}"/>
              </a:ext>
            </a:extLst>
          </p:cNvPr>
          <p:cNvSpPr txBox="1"/>
          <p:nvPr/>
        </p:nvSpPr>
        <p:spPr>
          <a:xfrm>
            <a:off x="1650716" y="5273670"/>
            <a:ext cx="490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 again and repeat.</a:t>
            </a:r>
          </a:p>
        </p:txBody>
      </p:sp>
    </p:spTree>
    <p:extLst>
      <p:ext uri="{BB962C8B-B14F-4D97-AF65-F5344CB8AC3E}">
        <p14:creationId xmlns:p14="http://schemas.microsoft.com/office/powerpoint/2010/main" val="55399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5377</TotalTime>
  <Words>904</Words>
  <Application>Microsoft Office PowerPoint</Application>
  <PresentationFormat>Widescreen</PresentationFormat>
  <Paragraphs>128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281</cp:revision>
  <dcterms:created xsi:type="dcterms:W3CDTF">2020-12-08T03:17:05Z</dcterms:created>
  <dcterms:modified xsi:type="dcterms:W3CDTF">2022-12-10T10:22:19Z</dcterms:modified>
</cp:coreProperties>
</file>