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27"/>
  </p:notesMasterIdLst>
  <p:sldIdLst>
    <p:sldId id="282" r:id="rId2"/>
    <p:sldId id="283" r:id="rId3"/>
    <p:sldId id="284" r:id="rId4"/>
    <p:sldId id="257" r:id="rId5"/>
    <p:sldId id="258" r:id="rId6"/>
    <p:sldId id="286" r:id="rId7"/>
    <p:sldId id="270" r:id="rId8"/>
    <p:sldId id="287" r:id="rId9"/>
    <p:sldId id="288" r:id="rId10"/>
    <p:sldId id="289" r:id="rId11"/>
    <p:sldId id="259" r:id="rId12"/>
    <p:sldId id="281" r:id="rId13"/>
    <p:sldId id="260" r:id="rId14"/>
    <p:sldId id="261" r:id="rId15"/>
    <p:sldId id="290" r:id="rId16"/>
    <p:sldId id="291" r:id="rId17"/>
    <p:sldId id="274" r:id="rId18"/>
    <p:sldId id="268" r:id="rId19"/>
    <p:sldId id="292" r:id="rId20"/>
    <p:sldId id="294" r:id="rId21"/>
    <p:sldId id="263" r:id="rId22"/>
    <p:sldId id="269" r:id="rId23"/>
    <p:sldId id="293" r:id="rId24"/>
    <p:sldId id="262" r:id="rId25"/>
    <p:sldId id="264" r:id="rId26"/>
  </p:sldIdLst>
  <p:sldSz cx="9144000" cy="5143500" type="screen16x9"/>
  <p:notesSz cx="6858000" cy="9144000"/>
  <p:embeddedFontLst>
    <p:embeddedFont>
      <p:font typeface="Segoe UI Semibold" pitchFamily="34" charset="0"/>
      <p:bold r:id="rId28"/>
    </p:embeddedFont>
    <p:embeddedFont>
      <p:font typeface="Cambria" pitchFamily="18" charset="0"/>
      <p:regular r:id="rId29"/>
      <p:bold r:id="rId30"/>
      <p:italic r:id="rId31"/>
      <p:boldItalic r:id="rId32"/>
    </p:embeddedFont>
    <p:embeddedFont>
      <p:font typeface="Calibri" pitchFamily="34" charset="0"/>
      <p:regular r:id="rId33"/>
      <p:bold r:id="rId34"/>
      <p:italic r:id="rId35"/>
      <p:boldItalic r:id="rId36"/>
    </p:embeddedFont>
    <p:embeddedFont>
      <p:font typeface="Maven Pro" charset="-93"/>
      <p:regular r:id="rId37"/>
      <p:bold r:id="rId38"/>
    </p:embeddedFont>
    <p:embeddedFont>
      <p:font typeface="Palatino Linotype" pitchFamily="18" charset="0"/>
      <p:regular r:id="rId39"/>
      <p:bold r:id="rId40"/>
      <p:italic r:id="rId41"/>
      <p:boldItalic r:id="rId42"/>
    </p:embeddedFont>
    <p:embeddedFont>
      <p:font typeface="Jua" charset="-127"/>
      <p:regular r:id="rId43"/>
    </p:embeddedFont>
    <p:embeddedFont>
      <p:font typeface="Merienda One" charset="-93"/>
      <p:regular r:id="rId44"/>
    </p:embeddedFont>
    <p:embeddedFont>
      <p:font typeface="BatangChe" pitchFamily="49" charset="-127"/>
      <p:regular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4BF4DD09-7A73-4E9F-852B-5FFFCB5E715D}">
  <a:tblStyle styleId="{4BF4DD09-7A73-4E9F-852B-5FFFCB5E715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0" d="100"/>
          <a:sy n="90" d="100"/>
        </p:scale>
        <p:origin x="-834" y="-51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21230061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9f12e5670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9f12e5670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e9f12e5670_0_21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e9f12e5670_0_21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e9d5f55715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e9d5f55715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e9f12e5670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e9f12e5670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e803f896d8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e803f896d8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e9f12e5670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e9f12e5670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e803f896d8_0_6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e803f896d8_0_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gb1fa4ddd8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7" name="Google Shape;1437;gb1fa4ddd8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e803f896d8_0_6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e803f896d8_0_6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e9d5f55715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e9d5f55715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e9f12e5670_0_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e9f12e5670_0_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e9f12e5670_0_6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e9f12e5670_0_6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391900" y="3113675"/>
            <a:ext cx="43602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3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4127400" y="1137925"/>
            <a:ext cx="889200" cy="1917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75000"/>
              </a:lnSpc>
              <a:spcBef>
                <a:spcPts val="1000"/>
              </a:spcBef>
              <a:spcAft>
                <a:spcPts val="0"/>
              </a:spcAft>
              <a:buSzPts val="6000"/>
              <a:buNone/>
              <a:defRPr sz="7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6" name="Google Shape;16;p3"/>
          <p:cNvSpPr txBox="1">
            <a:spLocks noGrp="1"/>
          </p:cNvSpPr>
          <p:nvPr>
            <p:ph type="subTitle" idx="1"/>
          </p:nvPr>
        </p:nvSpPr>
        <p:spPr>
          <a:xfrm rot="473">
            <a:off x="2409675" y="3912800"/>
            <a:ext cx="4360200" cy="39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3"/>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70" name="Google Shape;70;p13"/>
          <p:cNvSpPr txBox="1">
            <a:spLocks noGrp="1"/>
          </p:cNvSpPr>
          <p:nvPr>
            <p:ph type="title" idx="2"/>
          </p:nvPr>
        </p:nvSpPr>
        <p:spPr>
          <a:xfrm>
            <a:off x="1591125" y="1674775"/>
            <a:ext cx="2318700" cy="3963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2400"/>
              <a:buNone/>
              <a:defRPr sz="2000">
                <a:solidFill>
                  <a:schemeClr val="accent5"/>
                </a:solidFill>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71" name="Google Shape;71;p13"/>
          <p:cNvSpPr txBox="1">
            <a:spLocks noGrp="1"/>
          </p:cNvSpPr>
          <p:nvPr>
            <p:ph type="subTitle" idx="1"/>
          </p:nvPr>
        </p:nvSpPr>
        <p:spPr>
          <a:xfrm>
            <a:off x="1332125" y="2023725"/>
            <a:ext cx="2577900" cy="494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72" name="Google Shape;72;p13"/>
          <p:cNvSpPr txBox="1">
            <a:spLocks noGrp="1"/>
          </p:cNvSpPr>
          <p:nvPr>
            <p:ph type="title" idx="3" hasCustomPrompt="1"/>
          </p:nvPr>
        </p:nvSpPr>
        <p:spPr>
          <a:xfrm rot="2232">
            <a:off x="3956500" y="1674950"/>
            <a:ext cx="462000" cy="893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75000"/>
              </a:lnSpc>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73" name="Google Shape;73;p13"/>
          <p:cNvSpPr txBox="1">
            <a:spLocks noGrp="1"/>
          </p:cNvSpPr>
          <p:nvPr>
            <p:ph type="title" idx="4"/>
          </p:nvPr>
        </p:nvSpPr>
        <p:spPr>
          <a:xfrm>
            <a:off x="1589419" y="3138675"/>
            <a:ext cx="2320500" cy="3963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2400"/>
              <a:buNone/>
              <a:defRPr sz="2000">
                <a:solidFill>
                  <a:schemeClr val="lt2"/>
                </a:solidFill>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74" name="Google Shape;74;p13"/>
          <p:cNvSpPr txBox="1">
            <a:spLocks noGrp="1"/>
          </p:cNvSpPr>
          <p:nvPr>
            <p:ph type="subTitle" idx="5"/>
          </p:nvPr>
        </p:nvSpPr>
        <p:spPr>
          <a:xfrm>
            <a:off x="1332125" y="3487625"/>
            <a:ext cx="2577900" cy="494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75" name="Google Shape;75;p13"/>
          <p:cNvSpPr txBox="1">
            <a:spLocks noGrp="1"/>
          </p:cNvSpPr>
          <p:nvPr>
            <p:ph type="title" idx="6" hasCustomPrompt="1"/>
          </p:nvPr>
        </p:nvSpPr>
        <p:spPr>
          <a:xfrm rot="2232">
            <a:off x="3956500" y="3138850"/>
            <a:ext cx="462000" cy="893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75000"/>
              </a:lnSpc>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76" name="Google Shape;76;p13"/>
          <p:cNvSpPr txBox="1">
            <a:spLocks noGrp="1"/>
          </p:cNvSpPr>
          <p:nvPr>
            <p:ph type="title" idx="7"/>
          </p:nvPr>
        </p:nvSpPr>
        <p:spPr>
          <a:xfrm>
            <a:off x="5241406" y="1674775"/>
            <a:ext cx="2320500" cy="396300"/>
          </a:xfrm>
          <a:prstGeom prst="rect">
            <a:avLst/>
          </a:prstGeom>
          <a:noFill/>
          <a:ln>
            <a:noFill/>
          </a:ln>
        </p:spPr>
        <p:txBody>
          <a:bodyPr spcFirstLastPara="1" wrap="square" lIns="91425" tIns="91425" rIns="91425" bIns="91425" anchor="ctr"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7" name="Google Shape;77;p13"/>
          <p:cNvSpPr txBox="1">
            <a:spLocks noGrp="1"/>
          </p:cNvSpPr>
          <p:nvPr>
            <p:ph type="subTitle" idx="8"/>
          </p:nvPr>
        </p:nvSpPr>
        <p:spPr>
          <a:xfrm>
            <a:off x="5241200" y="2023725"/>
            <a:ext cx="2577900" cy="49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78" name="Google Shape;78;p13"/>
          <p:cNvSpPr txBox="1">
            <a:spLocks noGrp="1"/>
          </p:cNvSpPr>
          <p:nvPr>
            <p:ph type="title" idx="9" hasCustomPrompt="1"/>
          </p:nvPr>
        </p:nvSpPr>
        <p:spPr>
          <a:xfrm rot="2232">
            <a:off x="4728025" y="1674950"/>
            <a:ext cx="462000" cy="893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75000"/>
              </a:lnSpc>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79" name="Google Shape;79;p13"/>
          <p:cNvSpPr txBox="1">
            <a:spLocks noGrp="1"/>
          </p:cNvSpPr>
          <p:nvPr>
            <p:ph type="title" idx="13"/>
          </p:nvPr>
        </p:nvSpPr>
        <p:spPr>
          <a:xfrm>
            <a:off x="5241350" y="3138675"/>
            <a:ext cx="2322000" cy="396300"/>
          </a:xfrm>
          <a:prstGeom prst="rect">
            <a:avLst/>
          </a:prstGeom>
          <a:noFill/>
          <a:ln>
            <a:noFill/>
          </a:ln>
        </p:spPr>
        <p:txBody>
          <a:bodyPr spcFirstLastPara="1" wrap="square" lIns="91425" tIns="91425" rIns="91425" bIns="91425" anchor="ctr" anchorCtr="0">
            <a:noAutofit/>
          </a:bodyPr>
          <a:lstStyle>
            <a:lvl1pPr lvl="0" algn="l" rtl="0">
              <a:spcBef>
                <a:spcPts val="0"/>
              </a:spcBef>
              <a:spcAft>
                <a:spcPts val="0"/>
              </a:spcAft>
              <a:buSzPts val="2400"/>
              <a:buNone/>
              <a:defRPr sz="2000">
                <a:solidFill>
                  <a:schemeClr val="accent5"/>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0" name="Google Shape;80;p13"/>
          <p:cNvSpPr txBox="1">
            <a:spLocks noGrp="1"/>
          </p:cNvSpPr>
          <p:nvPr>
            <p:ph type="subTitle" idx="14"/>
          </p:nvPr>
        </p:nvSpPr>
        <p:spPr>
          <a:xfrm>
            <a:off x="5241200" y="3487625"/>
            <a:ext cx="2577900" cy="49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81" name="Google Shape;81;p13"/>
          <p:cNvSpPr txBox="1">
            <a:spLocks noGrp="1"/>
          </p:cNvSpPr>
          <p:nvPr>
            <p:ph type="title" idx="15" hasCustomPrompt="1"/>
          </p:nvPr>
        </p:nvSpPr>
        <p:spPr>
          <a:xfrm rot="2232">
            <a:off x="4728025" y="3138850"/>
            <a:ext cx="462000" cy="893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75000"/>
              </a:lnSpc>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pic>
        <p:nvPicPr>
          <p:cNvPr id="82" name="Google Shape;82;p13"/>
          <p:cNvPicPr preferRelativeResize="0"/>
          <p:nvPr/>
        </p:nvPicPr>
        <p:blipFill>
          <a:blip r:embed="rId3">
            <a:alphaModFix/>
          </a:blip>
          <a:stretch>
            <a:fillRect/>
          </a:stretch>
        </p:blipFill>
        <p:spPr>
          <a:xfrm>
            <a:off x="7725175" y="2908850"/>
            <a:ext cx="2244750" cy="2707699"/>
          </a:xfrm>
          <a:prstGeom prst="rect">
            <a:avLst/>
          </a:prstGeom>
          <a:noFill/>
          <a:ln>
            <a:noFill/>
          </a:ln>
        </p:spPr>
      </p:pic>
      <p:pic>
        <p:nvPicPr>
          <p:cNvPr id="83" name="Google Shape;83;p13"/>
          <p:cNvPicPr preferRelativeResize="0"/>
          <p:nvPr/>
        </p:nvPicPr>
        <p:blipFill>
          <a:blip r:embed="rId4">
            <a:alphaModFix/>
          </a:blip>
          <a:stretch>
            <a:fillRect/>
          </a:stretch>
        </p:blipFill>
        <p:spPr>
          <a:xfrm rot="-2168653">
            <a:off x="7199389" y="4473170"/>
            <a:ext cx="1019226" cy="654914"/>
          </a:xfrm>
          <a:prstGeom prst="rect">
            <a:avLst/>
          </a:prstGeom>
          <a:noFill/>
          <a:ln>
            <a:noFill/>
          </a:ln>
        </p:spPr>
      </p:pic>
      <p:pic>
        <p:nvPicPr>
          <p:cNvPr id="84" name="Google Shape;84;p13"/>
          <p:cNvPicPr preferRelativeResize="0"/>
          <p:nvPr/>
        </p:nvPicPr>
        <p:blipFill>
          <a:blip r:embed="rId4">
            <a:alphaModFix/>
          </a:blip>
          <a:stretch>
            <a:fillRect/>
          </a:stretch>
        </p:blipFill>
        <p:spPr>
          <a:xfrm rot="9529000">
            <a:off x="1073385" y="30743"/>
            <a:ext cx="1019229" cy="654913"/>
          </a:xfrm>
          <a:prstGeom prst="rect">
            <a:avLst/>
          </a:prstGeom>
          <a:noFill/>
          <a:ln>
            <a:noFill/>
          </a:ln>
        </p:spPr>
      </p:pic>
      <p:pic>
        <p:nvPicPr>
          <p:cNvPr id="85" name="Google Shape;85;p13"/>
          <p:cNvPicPr preferRelativeResize="0"/>
          <p:nvPr/>
        </p:nvPicPr>
        <p:blipFill>
          <a:blip r:embed="rId3">
            <a:alphaModFix/>
          </a:blip>
          <a:stretch>
            <a:fillRect/>
          </a:stretch>
        </p:blipFill>
        <p:spPr>
          <a:xfrm rot="-10107308">
            <a:off x="-783875" y="-596949"/>
            <a:ext cx="2244750" cy="270769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86"/>
        <p:cNvGrpSpPr/>
        <p:nvPr/>
      </p:nvGrpSpPr>
      <p:grpSpPr>
        <a:xfrm>
          <a:off x="0" y="0"/>
          <a:ext cx="0" cy="0"/>
          <a:chOff x="0" y="0"/>
          <a:chExt cx="0" cy="0"/>
        </a:xfrm>
      </p:grpSpPr>
      <p:sp>
        <p:nvSpPr>
          <p:cNvPr id="87" name="Google Shape;87;p14"/>
          <p:cNvSpPr txBox="1">
            <a:spLocks noGrp="1"/>
          </p:cNvSpPr>
          <p:nvPr>
            <p:ph type="title"/>
          </p:nvPr>
        </p:nvSpPr>
        <p:spPr>
          <a:xfrm rot="-786">
            <a:off x="3260150" y="3393170"/>
            <a:ext cx="2623800" cy="434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16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88" name="Google Shape;88;p14"/>
          <p:cNvSpPr txBox="1">
            <a:spLocks noGrp="1"/>
          </p:cNvSpPr>
          <p:nvPr>
            <p:ph type="subTitle" idx="1"/>
          </p:nvPr>
        </p:nvSpPr>
        <p:spPr>
          <a:xfrm>
            <a:off x="1691075" y="1810675"/>
            <a:ext cx="5761800" cy="1582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89" name="Google Shape;89;p14"/>
          <p:cNvPicPr preferRelativeResize="0"/>
          <p:nvPr/>
        </p:nvPicPr>
        <p:blipFill>
          <a:blip r:embed="rId2">
            <a:alphaModFix/>
          </a:blip>
          <a:stretch>
            <a:fillRect/>
          </a:stretch>
        </p:blipFill>
        <p:spPr>
          <a:xfrm rot="-692692" flipH="1">
            <a:off x="-783875" y="2711615"/>
            <a:ext cx="2244750" cy="2707699"/>
          </a:xfrm>
          <a:prstGeom prst="rect">
            <a:avLst/>
          </a:prstGeom>
          <a:noFill/>
          <a:ln>
            <a:noFill/>
          </a:ln>
        </p:spPr>
      </p:pic>
      <p:pic>
        <p:nvPicPr>
          <p:cNvPr id="90" name="Google Shape;90;p14"/>
          <p:cNvPicPr preferRelativeResize="0"/>
          <p:nvPr/>
        </p:nvPicPr>
        <p:blipFill>
          <a:blip r:embed="rId2">
            <a:alphaModFix/>
          </a:blip>
          <a:stretch>
            <a:fillRect/>
          </a:stretch>
        </p:blipFill>
        <p:spPr>
          <a:xfrm rot="10800000" flipH="1">
            <a:off x="7725175" y="-794185"/>
            <a:ext cx="2244750" cy="270769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MAIN_POINT_1">
    <p:spTree>
      <p:nvGrpSpPr>
        <p:cNvPr id="1" name="Shape 91"/>
        <p:cNvGrpSpPr/>
        <p:nvPr/>
      </p:nvGrpSpPr>
      <p:grpSpPr>
        <a:xfrm>
          <a:off x="0" y="0"/>
          <a:ext cx="0" cy="0"/>
          <a:chOff x="0" y="0"/>
          <a:chExt cx="0" cy="0"/>
        </a:xfrm>
      </p:grpSpPr>
      <p:sp>
        <p:nvSpPr>
          <p:cNvPr id="92" name="Google Shape;92;p15"/>
          <p:cNvSpPr txBox="1">
            <a:spLocks noGrp="1"/>
          </p:cNvSpPr>
          <p:nvPr>
            <p:ph type="subTitle" idx="1"/>
          </p:nvPr>
        </p:nvSpPr>
        <p:spPr>
          <a:xfrm rot="258">
            <a:off x="2576506" y="3356243"/>
            <a:ext cx="3990900" cy="630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3" name="Google Shape;93;p15"/>
          <p:cNvSpPr txBox="1">
            <a:spLocks noGrp="1"/>
          </p:cNvSpPr>
          <p:nvPr>
            <p:ph type="title"/>
          </p:nvPr>
        </p:nvSpPr>
        <p:spPr>
          <a:xfrm>
            <a:off x="1789200" y="1061188"/>
            <a:ext cx="5565600" cy="228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60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BLANK_1_1_1_2">
    <p:bg>
      <p:bgPr>
        <a:blipFill>
          <a:blip r:embed="rId2">
            <a:alphaModFix/>
          </a:blip>
          <a:stretch>
            <a:fillRect/>
          </a:stretch>
        </a:blipFill>
        <a:effectLst/>
      </p:bgPr>
    </p:bg>
    <p:spTree>
      <p:nvGrpSpPr>
        <p:cNvPr id="1" name="Shape 94"/>
        <p:cNvGrpSpPr/>
        <p:nvPr/>
      </p:nvGrpSpPr>
      <p:grpSpPr>
        <a:xfrm>
          <a:off x="0" y="0"/>
          <a:ext cx="0" cy="0"/>
          <a:chOff x="0" y="0"/>
          <a:chExt cx="0" cy="0"/>
        </a:xfrm>
      </p:grpSpPr>
      <p:sp>
        <p:nvSpPr>
          <p:cNvPr id="95" name="Google Shape;95;p16"/>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96" name="Google Shape;96;p16"/>
          <p:cNvSpPr txBox="1">
            <a:spLocks noGrp="1"/>
          </p:cNvSpPr>
          <p:nvPr>
            <p:ph type="title" idx="2"/>
          </p:nvPr>
        </p:nvSpPr>
        <p:spPr>
          <a:xfrm>
            <a:off x="3504575" y="1228950"/>
            <a:ext cx="2134800" cy="274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accent5"/>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7" name="Google Shape;97;p16"/>
          <p:cNvSpPr txBox="1">
            <a:spLocks noGrp="1"/>
          </p:cNvSpPr>
          <p:nvPr>
            <p:ph type="subTitle" idx="1"/>
          </p:nvPr>
        </p:nvSpPr>
        <p:spPr>
          <a:xfrm>
            <a:off x="2111000" y="1503150"/>
            <a:ext cx="4922100" cy="5073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8" name="Google Shape;98;p16"/>
          <p:cNvSpPr txBox="1">
            <a:spLocks noGrp="1"/>
          </p:cNvSpPr>
          <p:nvPr>
            <p:ph type="title" idx="3"/>
          </p:nvPr>
        </p:nvSpPr>
        <p:spPr>
          <a:xfrm>
            <a:off x="3504663" y="2462800"/>
            <a:ext cx="2134800" cy="274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9" name="Google Shape;99;p16"/>
          <p:cNvSpPr txBox="1">
            <a:spLocks noGrp="1"/>
          </p:cNvSpPr>
          <p:nvPr>
            <p:ph type="subTitle" idx="4"/>
          </p:nvPr>
        </p:nvSpPr>
        <p:spPr>
          <a:xfrm>
            <a:off x="2110850" y="2743175"/>
            <a:ext cx="4922400" cy="5073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0" name="Google Shape;100;p16"/>
          <p:cNvSpPr txBox="1">
            <a:spLocks noGrp="1"/>
          </p:cNvSpPr>
          <p:nvPr>
            <p:ph type="title" idx="5"/>
          </p:nvPr>
        </p:nvSpPr>
        <p:spPr>
          <a:xfrm>
            <a:off x="3504675" y="3688975"/>
            <a:ext cx="2134800" cy="274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accent5"/>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1" name="Google Shape;101;p16"/>
          <p:cNvSpPr txBox="1">
            <a:spLocks noGrp="1"/>
          </p:cNvSpPr>
          <p:nvPr>
            <p:ph type="subTitle" idx="6"/>
          </p:nvPr>
        </p:nvSpPr>
        <p:spPr>
          <a:xfrm>
            <a:off x="2110775" y="3952350"/>
            <a:ext cx="4922400" cy="5073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02" name="Google Shape;102;p16"/>
          <p:cNvPicPr preferRelativeResize="0"/>
          <p:nvPr/>
        </p:nvPicPr>
        <p:blipFill>
          <a:blip r:embed="rId3">
            <a:alphaModFix/>
          </a:blip>
          <a:stretch>
            <a:fillRect/>
          </a:stretch>
        </p:blipFill>
        <p:spPr>
          <a:xfrm rot="9223983">
            <a:off x="-26678" y="-361225"/>
            <a:ext cx="810400" cy="1433002"/>
          </a:xfrm>
          <a:prstGeom prst="rect">
            <a:avLst/>
          </a:prstGeom>
          <a:noFill/>
          <a:ln>
            <a:noFill/>
          </a:ln>
        </p:spPr>
      </p:pic>
      <p:pic>
        <p:nvPicPr>
          <p:cNvPr id="103" name="Google Shape;103;p16"/>
          <p:cNvPicPr preferRelativeResize="0"/>
          <p:nvPr/>
        </p:nvPicPr>
        <p:blipFill>
          <a:blip r:embed="rId4">
            <a:alphaModFix/>
          </a:blip>
          <a:stretch>
            <a:fillRect/>
          </a:stretch>
        </p:blipFill>
        <p:spPr>
          <a:xfrm rot="10800000">
            <a:off x="1055594" y="1849402"/>
            <a:ext cx="229781" cy="313550"/>
          </a:xfrm>
          <a:prstGeom prst="rect">
            <a:avLst/>
          </a:prstGeom>
          <a:noFill/>
          <a:ln>
            <a:noFill/>
          </a:ln>
        </p:spPr>
      </p:pic>
      <p:pic>
        <p:nvPicPr>
          <p:cNvPr id="104" name="Google Shape;104;p16"/>
          <p:cNvPicPr preferRelativeResize="0"/>
          <p:nvPr/>
        </p:nvPicPr>
        <p:blipFill>
          <a:blip r:embed="rId5">
            <a:alphaModFix/>
          </a:blip>
          <a:stretch>
            <a:fillRect/>
          </a:stretch>
        </p:blipFill>
        <p:spPr>
          <a:xfrm rot="10163694">
            <a:off x="300530" y="1447798"/>
            <a:ext cx="585550" cy="595376"/>
          </a:xfrm>
          <a:prstGeom prst="rect">
            <a:avLst/>
          </a:prstGeom>
          <a:noFill/>
          <a:ln>
            <a:noFill/>
          </a:ln>
        </p:spPr>
      </p:pic>
      <p:pic>
        <p:nvPicPr>
          <p:cNvPr id="105" name="Google Shape;105;p16"/>
          <p:cNvPicPr preferRelativeResize="0"/>
          <p:nvPr/>
        </p:nvPicPr>
        <p:blipFill>
          <a:blip r:embed="rId6">
            <a:alphaModFix/>
          </a:blip>
          <a:stretch>
            <a:fillRect/>
          </a:stretch>
        </p:blipFill>
        <p:spPr>
          <a:xfrm rot="-10430621">
            <a:off x="756662" y="868933"/>
            <a:ext cx="386940" cy="428365"/>
          </a:xfrm>
          <a:prstGeom prst="rect">
            <a:avLst/>
          </a:prstGeom>
          <a:noFill/>
          <a:ln>
            <a:noFill/>
          </a:ln>
        </p:spPr>
      </p:pic>
      <p:pic>
        <p:nvPicPr>
          <p:cNvPr id="106" name="Google Shape;106;p16"/>
          <p:cNvPicPr preferRelativeResize="0"/>
          <p:nvPr/>
        </p:nvPicPr>
        <p:blipFill>
          <a:blip r:embed="rId3">
            <a:alphaModFix/>
          </a:blip>
          <a:stretch>
            <a:fillRect/>
          </a:stretch>
        </p:blipFill>
        <p:spPr>
          <a:xfrm rot="-1576017">
            <a:off x="8414575" y="3938850"/>
            <a:ext cx="810400" cy="1433002"/>
          </a:xfrm>
          <a:prstGeom prst="rect">
            <a:avLst/>
          </a:prstGeom>
          <a:noFill/>
          <a:ln>
            <a:noFill/>
          </a:ln>
        </p:spPr>
      </p:pic>
      <p:pic>
        <p:nvPicPr>
          <p:cNvPr id="107" name="Google Shape;107;p16"/>
          <p:cNvPicPr preferRelativeResize="0"/>
          <p:nvPr/>
        </p:nvPicPr>
        <p:blipFill>
          <a:blip r:embed="rId4">
            <a:alphaModFix/>
          </a:blip>
          <a:stretch>
            <a:fillRect/>
          </a:stretch>
        </p:blipFill>
        <p:spPr>
          <a:xfrm>
            <a:off x="7912921" y="2847675"/>
            <a:ext cx="229781" cy="313550"/>
          </a:xfrm>
          <a:prstGeom prst="rect">
            <a:avLst/>
          </a:prstGeom>
          <a:noFill/>
          <a:ln>
            <a:noFill/>
          </a:ln>
        </p:spPr>
      </p:pic>
      <p:pic>
        <p:nvPicPr>
          <p:cNvPr id="108" name="Google Shape;108;p16"/>
          <p:cNvPicPr preferRelativeResize="0"/>
          <p:nvPr/>
        </p:nvPicPr>
        <p:blipFill>
          <a:blip r:embed="rId5">
            <a:alphaModFix/>
          </a:blip>
          <a:stretch>
            <a:fillRect/>
          </a:stretch>
        </p:blipFill>
        <p:spPr>
          <a:xfrm rot="-636306">
            <a:off x="8312216" y="2967454"/>
            <a:ext cx="585550" cy="595376"/>
          </a:xfrm>
          <a:prstGeom prst="rect">
            <a:avLst/>
          </a:prstGeom>
          <a:noFill/>
          <a:ln>
            <a:noFill/>
          </a:ln>
        </p:spPr>
      </p:pic>
      <p:pic>
        <p:nvPicPr>
          <p:cNvPr id="109" name="Google Shape;109;p16"/>
          <p:cNvPicPr preferRelativeResize="0"/>
          <p:nvPr/>
        </p:nvPicPr>
        <p:blipFill>
          <a:blip r:embed="rId6">
            <a:alphaModFix/>
          </a:blip>
          <a:stretch>
            <a:fillRect/>
          </a:stretch>
        </p:blipFill>
        <p:spPr>
          <a:xfrm rot="369379">
            <a:off x="8054695" y="3713330"/>
            <a:ext cx="386940" cy="42836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 and text 1">
  <p:cSld name="TITLE_AND_TWO_COLUMNS_1">
    <p:spTree>
      <p:nvGrpSpPr>
        <p:cNvPr id="1" name="Shape 152"/>
        <p:cNvGrpSpPr/>
        <p:nvPr/>
      </p:nvGrpSpPr>
      <p:grpSpPr>
        <a:xfrm>
          <a:off x="0" y="0"/>
          <a:ext cx="0" cy="0"/>
          <a:chOff x="0" y="0"/>
          <a:chExt cx="0" cy="0"/>
        </a:xfrm>
      </p:grpSpPr>
      <p:sp>
        <p:nvSpPr>
          <p:cNvPr id="153" name="Google Shape;153;p20"/>
          <p:cNvSpPr txBox="1">
            <a:spLocks noGrp="1"/>
          </p:cNvSpPr>
          <p:nvPr>
            <p:ph type="subTitle" idx="1"/>
          </p:nvPr>
        </p:nvSpPr>
        <p:spPr>
          <a:xfrm>
            <a:off x="1290775" y="3972050"/>
            <a:ext cx="29076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54" name="Google Shape;154;p20"/>
          <p:cNvSpPr txBox="1">
            <a:spLocks noGrp="1"/>
          </p:cNvSpPr>
          <p:nvPr>
            <p:ph type="subTitle" idx="2"/>
          </p:nvPr>
        </p:nvSpPr>
        <p:spPr>
          <a:xfrm>
            <a:off x="4945650" y="3972050"/>
            <a:ext cx="29076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55" name="Google Shape;155;p20"/>
          <p:cNvSpPr txBox="1">
            <a:spLocks noGrp="1"/>
          </p:cNvSpPr>
          <p:nvPr>
            <p:ph type="title" hasCustomPrompt="1"/>
          </p:nvPr>
        </p:nvSpPr>
        <p:spPr>
          <a:xfrm>
            <a:off x="1290775" y="2900975"/>
            <a:ext cx="2907600" cy="9912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56" name="Google Shape;156;p20"/>
          <p:cNvSpPr txBox="1">
            <a:spLocks noGrp="1"/>
          </p:cNvSpPr>
          <p:nvPr>
            <p:ph type="title" idx="3" hasCustomPrompt="1"/>
          </p:nvPr>
        </p:nvSpPr>
        <p:spPr>
          <a:xfrm>
            <a:off x="4945650" y="2900975"/>
            <a:ext cx="2907600" cy="9912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57" name="Google Shape;157;p20"/>
          <p:cNvSpPr txBox="1">
            <a:spLocks noGrp="1"/>
          </p:cNvSpPr>
          <p:nvPr>
            <p:ph type="title" idx="4"/>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161"/>
        <p:cNvGrpSpPr/>
        <p:nvPr/>
      </p:nvGrpSpPr>
      <p:grpSpPr>
        <a:xfrm>
          <a:off x="0" y="0"/>
          <a:ext cx="0" cy="0"/>
          <a:chOff x="0" y="0"/>
          <a:chExt cx="0" cy="0"/>
        </a:xfrm>
      </p:grpSpPr>
      <p:sp>
        <p:nvSpPr>
          <p:cNvPr id="162" name="Google Shape;162;p22"/>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95"/>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blipFill>
          <a:blip r:embed="rId2">
            <a:alphaModFix/>
          </a:blip>
          <a:stretch>
            <a:fillRect/>
          </a:stretch>
        </a:blipFill>
        <a:effectLst/>
      </p:bgPr>
    </p:bg>
    <p:spTree>
      <p:nvGrpSpPr>
        <p:cNvPr id="1" name="Shape 196"/>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2">
  <p:cSld name="BLANK_1_1_1_1_1_1_1_3">
    <p:bg>
      <p:bgPr>
        <a:blipFill>
          <a:blip r:embed="rId2">
            <a:alphaModFix/>
          </a:blip>
          <a:stretch>
            <a:fillRect/>
          </a:stretch>
        </a:blipFill>
        <a:effectLst/>
      </p:bgPr>
    </p:bg>
    <p:spTree>
      <p:nvGrpSpPr>
        <p:cNvPr id="1" name="Shape 197"/>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3">
  <p:cSld name="BLANK_1_1_1_1_1_1_1_4">
    <p:bg>
      <p:bgPr>
        <a:blipFill>
          <a:blip r:embed="rId2">
            <a:alphaModFix/>
          </a:blip>
          <a:stretch>
            <a:fillRect/>
          </a:stretch>
        </a:blipFill>
        <a:effectLst/>
      </p:bgPr>
    </p:bg>
    <p:spTree>
      <p:nvGrpSpPr>
        <p:cNvPr id="1" name="Shape 19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9" name="Google Shape;19;p4"/>
          <p:cNvSpPr txBox="1">
            <a:spLocks noGrp="1"/>
          </p:cNvSpPr>
          <p:nvPr>
            <p:ph type="body" idx="1"/>
          </p:nvPr>
        </p:nvSpPr>
        <p:spPr>
          <a:xfrm>
            <a:off x="720000" y="1237083"/>
            <a:ext cx="7704000" cy="33663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accent2"/>
              </a:buClr>
              <a:buSzPts val="1400"/>
              <a:buAutoNum type="arabicPeriod"/>
              <a:defRPr sz="1050">
                <a:solidFill>
                  <a:srgbClr val="434343"/>
                </a:solidFill>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1600"/>
              </a:spcBef>
              <a:spcAft>
                <a:spcPts val="0"/>
              </a:spcAft>
              <a:buClr>
                <a:srgbClr val="434343"/>
              </a:buClr>
              <a:buSzPts val="1400"/>
              <a:buAutoNum type="romanLcPeriod"/>
              <a:defRPr>
                <a:solidFill>
                  <a:srgbClr val="434343"/>
                </a:solidFill>
              </a:defRPr>
            </a:lvl3pPr>
            <a:lvl4pPr marL="1828800" lvl="3" indent="-317500" rtl="0">
              <a:lnSpc>
                <a:spcPct val="115000"/>
              </a:lnSpc>
              <a:spcBef>
                <a:spcPts val="1600"/>
              </a:spcBef>
              <a:spcAft>
                <a:spcPts val="0"/>
              </a:spcAft>
              <a:buClr>
                <a:srgbClr val="434343"/>
              </a:buClr>
              <a:buSzPts val="1400"/>
              <a:buAutoNum type="arabicPeriod"/>
              <a:defRPr>
                <a:solidFill>
                  <a:srgbClr val="434343"/>
                </a:solidFill>
              </a:defRPr>
            </a:lvl4pPr>
            <a:lvl5pPr marL="2286000" lvl="4" indent="-317500" rtl="0">
              <a:lnSpc>
                <a:spcPct val="115000"/>
              </a:lnSpc>
              <a:spcBef>
                <a:spcPts val="1600"/>
              </a:spcBef>
              <a:spcAft>
                <a:spcPts val="0"/>
              </a:spcAft>
              <a:buClr>
                <a:srgbClr val="434343"/>
              </a:buClr>
              <a:buSzPts val="1400"/>
              <a:buAutoNum type="alphaLcPeriod"/>
              <a:defRPr>
                <a:solidFill>
                  <a:srgbClr val="434343"/>
                </a:solidFill>
              </a:defRPr>
            </a:lvl5pPr>
            <a:lvl6pPr marL="2743200" lvl="5" indent="-317500" rtl="0">
              <a:lnSpc>
                <a:spcPct val="115000"/>
              </a:lnSpc>
              <a:spcBef>
                <a:spcPts val="1600"/>
              </a:spcBef>
              <a:spcAft>
                <a:spcPts val="0"/>
              </a:spcAft>
              <a:buClr>
                <a:srgbClr val="434343"/>
              </a:buClr>
              <a:buSzPts val="1400"/>
              <a:buAutoNum type="romanLcPeriod"/>
              <a:defRPr>
                <a:solidFill>
                  <a:srgbClr val="434343"/>
                </a:solidFill>
              </a:defRPr>
            </a:lvl6pPr>
            <a:lvl7pPr marL="3200400" lvl="6" indent="-317500" rtl="0">
              <a:lnSpc>
                <a:spcPct val="115000"/>
              </a:lnSpc>
              <a:spcBef>
                <a:spcPts val="1600"/>
              </a:spcBef>
              <a:spcAft>
                <a:spcPts val="0"/>
              </a:spcAft>
              <a:buClr>
                <a:srgbClr val="434343"/>
              </a:buClr>
              <a:buSzPts val="1400"/>
              <a:buAutoNum type="arabicPeriod"/>
              <a:defRPr>
                <a:solidFill>
                  <a:srgbClr val="434343"/>
                </a:solidFill>
              </a:defRPr>
            </a:lvl7pPr>
            <a:lvl8pPr marL="3657600" lvl="7" indent="-317500" rtl="0">
              <a:lnSpc>
                <a:spcPct val="115000"/>
              </a:lnSpc>
              <a:spcBef>
                <a:spcPts val="1600"/>
              </a:spcBef>
              <a:spcAft>
                <a:spcPts val="0"/>
              </a:spcAft>
              <a:buClr>
                <a:srgbClr val="434343"/>
              </a:buClr>
              <a:buSzPts val="1400"/>
              <a:buAutoNum type="alphaLcPeriod"/>
              <a:defRPr>
                <a:solidFill>
                  <a:srgbClr val="434343"/>
                </a:solidFill>
              </a:defRPr>
            </a:lvl8pPr>
            <a:lvl9pPr marL="4114800" lvl="8" indent="-317500" rtl="0">
              <a:lnSpc>
                <a:spcPct val="115000"/>
              </a:lnSpc>
              <a:spcBef>
                <a:spcPts val="1600"/>
              </a:spcBef>
              <a:spcAft>
                <a:spcPts val="1600"/>
              </a:spcAft>
              <a:buClr>
                <a:srgbClr val="434343"/>
              </a:buClr>
              <a:buSzPts val="1400"/>
              <a:buAutoNum type="romanLcPeriod"/>
              <a:defRPr>
                <a:solidFill>
                  <a:srgbClr val="434343"/>
                </a:solidFill>
              </a:defRPr>
            </a:lvl9pPr>
          </a:lstStyle>
          <a:p>
            <a:endParaRPr/>
          </a:p>
        </p:txBody>
      </p:sp>
      <p:pic>
        <p:nvPicPr>
          <p:cNvPr id="20" name="Google Shape;20;p4"/>
          <p:cNvPicPr preferRelativeResize="0"/>
          <p:nvPr/>
        </p:nvPicPr>
        <p:blipFill>
          <a:blip r:embed="rId3">
            <a:alphaModFix/>
          </a:blip>
          <a:stretch>
            <a:fillRect/>
          </a:stretch>
        </p:blipFill>
        <p:spPr>
          <a:xfrm rot="2288479">
            <a:off x="-67880" y="4248004"/>
            <a:ext cx="677162" cy="1197392"/>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4">
  <p:cSld name="BLANK_1_1_1_1_1_1_1_5">
    <p:bg>
      <p:bgPr>
        <a:blipFill>
          <a:blip r:embed="rId2">
            <a:alphaModFix/>
          </a:blip>
          <a:stretch>
            <a:fillRect/>
          </a:stretch>
        </a:blipFill>
        <a:effectLst/>
      </p:bgPr>
    </p:bg>
    <p:spTree>
      <p:nvGrpSpPr>
        <p:cNvPr id="1" name="Shape 199"/>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5">
  <p:cSld name="BLANK_1_1_1_1_1_1_1_6">
    <p:bg>
      <p:bgPr>
        <a:blipFill>
          <a:blip r:embed="rId2">
            <a:alphaModFix/>
          </a:blip>
          <a:stretch>
            <a:fillRect/>
          </a:stretch>
        </a:blipFill>
        <a:effectLst/>
      </p:bgPr>
    </p:bg>
    <p:spTree>
      <p:nvGrpSpPr>
        <p:cNvPr id="1" name="Shape 200"/>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5"/>
          <p:cNvSpPr txBox="1">
            <a:spLocks noGrp="1"/>
          </p:cNvSpPr>
          <p:nvPr>
            <p:ph type="subTitle" idx="1"/>
          </p:nvPr>
        </p:nvSpPr>
        <p:spPr>
          <a:xfrm>
            <a:off x="1337250" y="2306813"/>
            <a:ext cx="1570200" cy="330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000"/>
              <a:buFont typeface="Jua"/>
              <a:buNone/>
              <a:defRPr sz="2000">
                <a:solidFill>
                  <a:schemeClr val="accent5"/>
                </a:solidFill>
                <a:latin typeface="Merienda One"/>
                <a:ea typeface="Merienda One"/>
                <a:cs typeface="Merienda One"/>
                <a:sym typeface="Merienda One"/>
              </a:defRPr>
            </a:lvl1pPr>
            <a:lvl2pPr lvl="1" algn="ctr">
              <a:lnSpc>
                <a:spcPct val="100000"/>
              </a:lnSpc>
              <a:spcBef>
                <a:spcPts val="0"/>
              </a:spcBef>
              <a:spcAft>
                <a:spcPts val="0"/>
              </a:spcAft>
              <a:buSzPts val="2000"/>
              <a:buFont typeface="Jua"/>
              <a:buNone/>
              <a:defRPr sz="2000" b="1">
                <a:latin typeface="Jua"/>
                <a:ea typeface="Jua"/>
                <a:cs typeface="Jua"/>
                <a:sym typeface="Jua"/>
              </a:defRPr>
            </a:lvl2pPr>
            <a:lvl3pPr lvl="2" algn="ctr">
              <a:lnSpc>
                <a:spcPct val="100000"/>
              </a:lnSpc>
              <a:spcBef>
                <a:spcPts val="1600"/>
              </a:spcBef>
              <a:spcAft>
                <a:spcPts val="0"/>
              </a:spcAft>
              <a:buSzPts val="2000"/>
              <a:buFont typeface="Jua"/>
              <a:buNone/>
              <a:defRPr sz="2000" b="1">
                <a:latin typeface="Jua"/>
                <a:ea typeface="Jua"/>
                <a:cs typeface="Jua"/>
                <a:sym typeface="Jua"/>
              </a:defRPr>
            </a:lvl3pPr>
            <a:lvl4pPr lvl="3" algn="ctr">
              <a:lnSpc>
                <a:spcPct val="100000"/>
              </a:lnSpc>
              <a:spcBef>
                <a:spcPts val="1600"/>
              </a:spcBef>
              <a:spcAft>
                <a:spcPts val="0"/>
              </a:spcAft>
              <a:buSzPts val="2000"/>
              <a:buFont typeface="Jua"/>
              <a:buNone/>
              <a:defRPr sz="2000" b="1">
                <a:latin typeface="Jua"/>
                <a:ea typeface="Jua"/>
                <a:cs typeface="Jua"/>
                <a:sym typeface="Jua"/>
              </a:defRPr>
            </a:lvl4pPr>
            <a:lvl5pPr lvl="4" algn="ctr">
              <a:lnSpc>
                <a:spcPct val="100000"/>
              </a:lnSpc>
              <a:spcBef>
                <a:spcPts val="1600"/>
              </a:spcBef>
              <a:spcAft>
                <a:spcPts val="0"/>
              </a:spcAft>
              <a:buSzPts val="2000"/>
              <a:buFont typeface="Jua"/>
              <a:buNone/>
              <a:defRPr sz="2000" b="1">
                <a:latin typeface="Jua"/>
                <a:ea typeface="Jua"/>
                <a:cs typeface="Jua"/>
                <a:sym typeface="Jua"/>
              </a:defRPr>
            </a:lvl5pPr>
            <a:lvl6pPr lvl="5" algn="ctr">
              <a:lnSpc>
                <a:spcPct val="100000"/>
              </a:lnSpc>
              <a:spcBef>
                <a:spcPts val="1600"/>
              </a:spcBef>
              <a:spcAft>
                <a:spcPts val="0"/>
              </a:spcAft>
              <a:buSzPts val="2000"/>
              <a:buFont typeface="Jua"/>
              <a:buNone/>
              <a:defRPr sz="2000" b="1">
                <a:latin typeface="Jua"/>
                <a:ea typeface="Jua"/>
                <a:cs typeface="Jua"/>
                <a:sym typeface="Jua"/>
              </a:defRPr>
            </a:lvl6pPr>
            <a:lvl7pPr lvl="6" algn="ctr">
              <a:lnSpc>
                <a:spcPct val="100000"/>
              </a:lnSpc>
              <a:spcBef>
                <a:spcPts val="1600"/>
              </a:spcBef>
              <a:spcAft>
                <a:spcPts val="0"/>
              </a:spcAft>
              <a:buSzPts val="2000"/>
              <a:buFont typeface="Jua"/>
              <a:buNone/>
              <a:defRPr sz="2000" b="1">
                <a:latin typeface="Jua"/>
                <a:ea typeface="Jua"/>
                <a:cs typeface="Jua"/>
                <a:sym typeface="Jua"/>
              </a:defRPr>
            </a:lvl7pPr>
            <a:lvl8pPr lvl="7" algn="ctr">
              <a:lnSpc>
                <a:spcPct val="100000"/>
              </a:lnSpc>
              <a:spcBef>
                <a:spcPts val="1600"/>
              </a:spcBef>
              <a:spcAft>
                <a:spcPts val="0"/>
              </a:spcAft>
              <a:buSzPts val="2000"/>
              <a:buFont typeface="Jua"/>
              <a:buNone/>
              <a:defRPr sz="2000" b="1">
                <a:latin typeface="Jua"/>
                <a:ea typeface="Jua"/>
                <a:cs typeface="Jua"/>
                <a:sym typeface="Jua"/>
              </a:defRPr>
            </a:lvl8pPr>
            <a:lvl9pPr lvl="8" algn="ctr">
              <a:lnSpc>
                <a:spcPct val="100000"/>
              </a:lnSpc>
              <a:spcBef>
                <a:spcPts val="1600"/>
              </a:spcBef>
              <a:spcAft>
                <a:spcPts val="1600"/>
              </a:spcAft>
              <a:buSzPts val="2000"/>
              <a:buFont typeface="Jua"/>
              <a:buNone/>
              <a:defRPr sz="2000" b="1">
                <a:latin typeface="Jua"/>
                <a:ea typeface="Jua"/>
                <a:cs typeface="Jua"/>
                <a:sym typeface="Jua"/>
              </a:defRPr>
            </a:lvl9pPr>
          </a:lstStyle>
          <a:p>
            <a:endParaRPr/>
          </a:p>
        </p:txBody>
      </p:sp>
      <p:sp>
        <p:nvSpPr>
          <p:cNvPr id="23" name="Google Shape;23;p5"/>
          <p:cNvSpPr txBox="1">
            <a:spLocks noGrp="1"/>
          </p:cNvSpPr>
          <p:nvPr>
            <p:ph type="subTitle" idx="2"/>
          </p:nvPr>
        </p:nvSpPr>
        <p:spPr>
          <a:xfrm>
            <a:off x="6259950" y="2306813"/>
            <a:ext cx="1570200" cy="330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Jua"/>
              <a:buNone/>
              <a:defRPr sz="2000">
                <a:solidFill>
                  <a:schemeClr val="lt2"/>
                </a:solidFill>
                <a:latin typeface="Merienda One"/>
                <a:ea typeface="Merienda One"/>
                <a:cs typeface="Merienda One"/>
                <a:sym typeface="Merienda One"/>
              </a:defRPr>
            </a:lvl1pPr>
            <a:lvl2pPr lvl="1" algn="ctr" rtl="0">
              <a:lnSpc>
                <a:spcPct val="100000"/>
              </a:lnSpc>
              <a:spcBef>
                <a:spcPts val="0"/>
              </a:spcBef>
              <a:spcAft>
                <a:spcPts val="0"/>
              </a:spcAft>
              <a:buSzPts val="2000"/>
              <a:buFont typeface="Jua"/>
              <a:buNone/>
              <a:defRPr sz="2000" b="1">
                <a:latin typeface="Jua"/>
                <a:ea typeface="Jua"/>
                <a:cs typeface="Jua"/>
                <a:sym typeface="Jua"/>
              </a:defRPr>
            </a:lvl2pPr>
            <a:lvl3pPr lvl="2" algn="ctr" rtl="0">
              <a:lnSpc>
                <a:spcPct val="100000"/>
              </a:lnSpc>
              <a:spcBef>
                <a:spcPts val="1600"/>
              </a:spcBef>
              <a:spcAft>
                <a:spcPts val="0"/>
              </a:spcAft>
              <a:buSzPts val="2000"/>
              <a:buFont typeface="Jua"/>
              <a:buNone/>
              <a:defRPr sz="2000" b="1">
                <a:latin typeface="Jua"/>
                <a:ea typeface="Jua"/>
                <a:cs typeface="Jua"/>
                <a:sym typeface="Jua"/>
              </a:defRPr>
            </a:lvl3pPr>
            <a:lvl4pPr lvl="3" algn="ctr" rtl="0">
              <a:lnSpc>
                <a:spcPct val="100000"/>
              </a:lnSpc>
              <a:spcBef>
                <a:spcPts val="1600"/>
              </a:spcBef>
              <a:spcAft>
                <a:spcPts val="0"/>
              </a:spcAft>
              <a:buSzPts val="2000"/>
              <a:buFont typeface="Jua"/>
              <a:buNone/>
              <a:defRPr sz="2000" b="1">
                <a:latin typeface="Jua"/>
                <a:ea typeface="Jua"/>
                <a:cs typeface="Jua"/>
                <a:sym typeface="Jua"/>
              </a:defRPr>
            </a:lvl4pPr>
            <a:lvl5pPr lvl="4" algn="ctr" rtl="0">
              <a:lnSpc>
                <a:spcPct val="100000"/>
              </a:lnSpc>
              <a:spcBef>
                <a:spcPts val="1600"/>
              </a:spcBef>
              <a:spcAft>
                <a:spcPts val="0"/>
              </a:spcAft>
              <a:buSzPts val="2000"/>
              <a:buFont typeface="Jua"/>
              <a:buNone/>
              <a:defRPr sz="2000" b="1">
                <a:latin typeface="Jua"/>
                <a:ea typeface="Jua"/>
                <a:cs typeface="Jua"/>
                <a:sym typeface="Jua"/>
              </a:defRPr>
            </a:lvl5pPr>
            <a:lvl6pPr lvl="5" algn="ctr" rtl="0">
              <a:lnSpc>
                <a:spcPct val="100000"/>
              </a:lnSpc>
              <a:spcBef>
                <a:spcPts val="1600"/>
              </a:spcBef>
              <a:spcAft>
                <a:spcPts val="0"/>
              </a:spcAft>
              <a:buSzPts val="2000"/>
              <a:buFont typeface="Jua"/>
              <a:buNone/>
              <a:defRPr sz="2000" b="1">
                <a:latin typeface="Jua"/>
                <a:ea typeface="Jua"/>
                <a:cs typeface="Jua"/>
                <a:sym typeface="Jua"/>
              </a:defRPr>
            </a:lvl6pPr>
            <a:lvl7pPr lvl="6" algn="ctr" rtl="0">
              <a:lnSpc>
                <a:spcPct val="100000"/>
              </a:lnSpc>
              <a:spcBef>
                <a:spcPts val="1600"/>
              </a:spcBef>
              <a:spcAft>
                <a:spcPts val="0"/>
              </a:spcAft>
              <a:buSzPts val="2000"/>
              <a:buFont typeface="Jua"/>
              <a:buNone/>
              <a:defRPr sz="2000" b="1">
                <a:latin typeface="Jua"/>
                <a:ea typeface="Jua"/>
                <a:cs typeface="Jua"/>
                <a:sym typeface="Jua"/>
              </a:defRPr>
            </a:lvl7pPr>
            <a:lvl8pPr lvl="7" algn="ctr" rtl="0">
              <a:lnSpc>
                <a:spcPct val="100000"/>
              </a:lnSpc>
              <a:spcBef>
                <a:spcPts val="1600"/>
              </a:spcBef>
              <a:spcAft>
                <a:spcPts val="0"/>
              </a:spcAft>
              <a:buSzPts val="2000"/>
              <a:buFont typeface="Jua"/>
              <a:buNone/>
              <a:defRPr sz="2000" b="1">
                <a:latin typeface="Jua"/>
                <a:ea typeface="Jua"/>
                <a:cs typeface="Jua"/>
                <a:sym typeface="Jua"/>
              </a:defRPr>
            </a:lvl8pPr>
            <a:lvl9pPr lvl="8" algn="ctr" rtl="0">
              <a:lnSpc>
                <a:spcPct val="100000"/>
              </a:lnSpc>
              <a:spcBef>
                <a:spcPts val="1600"/>
              </a:spcBef>
              <a:spcAft>
                <a:spcPts val="1600"/>
              </a:spcAft>
              <a:buSzPts val="2000"/>
              <a:buFont typeface="Jua"/>
              <a:buNone/>
              <a:defRPr sz="2000" b="1">
                <a:latin typeface="Jua"/>
                <a:ea typeface="Jua"/>
                <a:cs typeface="Jua"/>
                <a:sym typeface="Jua"/>
              </a:defRPr>
            </a:lvl9pPr>
          </a:lstStyle>
          <a:p>
            <a:endParaRPr/>
          </a:p>
        </p:txBody>
      </p:sp>
      <p:sp>
        <p:nvSpPr>
          <p:cNvPr id="24" name="Google Shape;24;p5"/>
          <p:cNvSpPr txBox="1">
            <a:spLocks noGrp="1"/>
          </p:cNvSpPr>
          <p:nvPr>
            <p:ph type="subTitle" idx="3"/>
          </p:nvPr>
        </p:nvSpPr>
        <p:spPr>
          <a:xfrm>
            <a:off x="819200" y="2637413"/>
            <a:ext cx="2606400" cy="7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5" name="Google Shape;25;p5"/>
          <p:cNvSpPr txBox="1">
            <a:spLocks noGrp="1"/>
          </p:cNvSpPr>
          <p:nvPr>
            <p:ph type="subTitle" idx="4"/>
          </p:nvPr>
        </p:nvSpPr>
        <p:spPr>
          <a:xfrm>
            <a:off x="5718475" y="2637413"/>
            <a:ext cx="2606400" cy="7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6" name="Google Shape;26;p5"/>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pic>
        <p:nvPicPr>
          <p:cNvPr id="27" name="Google Shape;27;p5"/>
          <p:cNvPicPr preferRelativeResize="0"/>
          <p:nvPr/>
        </p:nvPicPr>
        <p:blipFill>
          <a:blip r:embed="rId3">
            <a:alphaModFix/>
          </a:blip>
          <a:stretch>
            <a:fillRect/>
          </a:stretch>
        </p:blipFill>
        <p:spPr>
          <a:xfrm rot="-1204318">
            <a:off x="7991900" y="-246320"/>
            <a:ext cx="1468101" cy="2554226"/>
          </a:xfrm>
          <a:prstGeom prst="rect">
            <a:avLst/>
          </a:prstGeom>
          <a:noFill/>
          <a:ln>
            <a:noFill/>
          </a:ln>
        </p:spPr>
      </p:pic>
      <p:pic>
        <p:nvPicPr>
          <p:cNvPr id="28" name="Google Shape;28;p5"/>
          <p:cNvPicPr preferRelativeResize="0"/>
          <p:nvPr/>
        </p:nvPicPr>
        <p:blipFill>
          <a:blip r:embed="rId3">
            <a:alphaModFix/>
          </a:blip>
          <a:stretch>
            <a:fillRect/>
          </a:stretch>
        </p:blipFill>
        <p:spPr>
          <a:xfrm rot="9396267">
            <a:off x="-202251" y="2877205"/>
            <a:ext cx="1468101" cy="255422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33"/>
        <p:cNvGrpSpPr/>
        <p:nvPr/>
      </p:nvGrpSpPr>
      <p:grpSpPr>
        <a:xfrm>
          <a:off x="0" y="0"/>
          <a:ext cx="0" cy="0"/>
          <a:chOff x="0" y="0"/>
          <a:chExt cx="0" cy="0"/>
        </a:xfrm>
      </p:grpSpPr>
      <p:pic>
        <p:nvPicPr>
          <p:cNvPr id="34" name="Google Shape;34;p7"/>
          <p:cNvPicPr preferRelativeResize="0"/>
          <p:nvPr/>
        </p:nvPicPr>
        <p:blipFill>
          <a:blip r:embed="rId3">
            <a:alphaModFix/>
          </a:blip>
          <a:stretch>
            <a:fillRect/>
          </a:stretch>
        </p:blipFill>
        <p:spPr>
          <a:xfrm rot="-1566397">
            <a:off x="8378851" y="4111427"/>
            <a:ext cx="802873" cy="1419620"/>
          </a:xfrm>
          <a:prstGeom prst="rect">
            <a:avLst/>
          </a:prstGeom>
          <a:noFill/>
          <a:ln>
            <a:noFill/>
          </a:ln>
        </p:spPr>
      </p:pic>
      <p:sp>
        <p:nvSpPr>
          <p:cNvPr id="35" name="Google Shape;35;p7"/>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6" name="Google Shape;36;p7"/>
          <p:cNvSpPr txBox="1">
            <a:spLocks noGrp="1"/>
          </p:cNvSpPr>
          <p:nvPr>
            <p:ph type="subTitle" idx="1"/>
          </p:nvPr>
        </p:nvSpPr>
        <p:spPr>
          <a:xfrm rot="-191">
            <a:off x="1866025" y="1408832"/>
            <a:ext cx="5412000" cy="234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rgbClr val="595959"/>
              </a:buClr>
              <a:buSzPts val="1000"/>
              <a:buFont typeface="Anaheim"/>
              <a:buChar char="●"/>
              <a:defRPr/>
            </a:lvl1pPr>
            <a:lvl2pPr lvl="1" algn="ctr" rtl="0">
              <a:lnSpc>
                <a:spcPct val="100000"/>
              </a:lnSpc>
              <a:spcBef>
                <a:spcPts val="0"/>
              </a:spcBef>
              <a:spcAft>
                <a:spcPts val="0"/>
              </a:spcAft>
              <a:buClr>
                <a:srgbClr val="595959"/>
              </a:buClr>
              <a:buSzPts val="1400"/>
              <a:buFont typeface="Anaheim"/>
              <a:buChar char="○"/>
              <a:defRPr/>
            </a:lvl2pPr>
            <a:lvl3pPr lvl="2" algn="ctr" rtl="0">
              <a:lnSpc>
                <a:spcPct val="100000"/>
              </a:lnSpc>
              <a:spcBef>
                <a:spcPts val="1600"/>
              </a:spcBef>
              <a:spcAft>
                <a:spcPts val="0"/>
              </a:spcAft>
              <a:buClr>
                <a:srgbClr val="595959"/>
              </a:buClr>
              <a:buSzPts val="1400"/>
              <a:buFont typeface="Anaheim"/>
              <a:buChar char="■"/>
              <a:defRPr/>
            </a:lvl3pPr>
            <a:lvl4pPr lvl="3" algn="ctr" rtl="0">
              <a:lnSpc>
                <a:spcPct val="100000"/>
              </a:lnSpc>
              <a:spcBef>
                <a:spcPts val="1600"/>
              </a:spcBef>
              <a:spcAft>
                <a:spcPts val="0"/>
              </a:spcAft>
              <a:buClr>
                <a:srgbClr val="595959"/>
              </a:buClr>
              <a:buSzPts val="1400"/>
              <a:buFont typeface="Anaheim"/>
              <a:buChar char="●"/>
              <a:defRPr/>
            </a:lvl4pPr>
            <a:lvl5pPr lvl="4" algn="ctr" rtl="0">
              <a:lnSpc>
                <a:spcPct val="100000"/>
              </a:lnSpc>
              <a:spcBef>
                <a:spcPts val="1600"/>
              </a:spcBef>
              <a:spcAft>
                <a:spcPts val="0"/>
              </a:spcAft>
              <a:buClr>
                <a:srgbClr val="595959"/>
              </a:buClr>
              <a:buSzPts val="1400"/>
              <a:buFont typeface="Anaheim"/>
              <a:buChar char="○"/>
              <a:defRPr/>
            </a:lvl5pPr>
            <a:lvl6pPr lvl="5" algn="ctr" rtl="0">
              <a:lnSpc>
                <a:spcPct val="100000"/>
              </a:lnSpc>
              <a:spcBef>
                <a:spcPts val="1600"/>
              </a:spcBef>
              <a:spcAft>
                <a:spcPts val="0"/>
              </a:spcAft>
              <a:buClr>
                <a:srgbClr val="595959"/>
              </a:buClr>
              <a:buSzPts val="1400"/>
              <a:buFont typeface="Anaheim"/>
              <a:buChar char="■"/>
              <a:defRPr/>
            </a:lvl6pPr>
            <a:lvl7pPr lvl="6" algn="ctr" rtl="0">
              <a:lnSpc>
                <a:spcPct val="100000"/>
              </a:lnSpc>
              <a:spcBef>
                <a:spcPts val="1600"/>
              </a:spcBef>
              <a:spcAft>
                <a:spcPts val="0"/>
              </a:spcAft>
              <a:buClr>
                <a:srgbClr val="595959"/>
              </a:buClr>
              <a:buSzPts val="1400"/>
              <a:buFont typeface="Anaheim"/>
              <a:buChar char="●"/>
              <a:defRPr/>
            </a:lvl7pPr>
            <a:lvl8pPr lvl="7" algn="ctr" rtl="0">
              <a:lnSpc>
                <a:spcPct val="100000"/>
              </a:lnSpc>
              <a:spcBef>
                <a:spcPts val="1600"/>
              </a:spcBef>
              <a:spcAft>
                <a:spcPts val="0"/>
              </a:spcAft>
              <a:buClr>
                <a:srgbClr val="595959"/>
              </a:buClr>
              <a:buSzPts val="1400"/>
              <a:buFont typeface="Anaheim"/>
              <a:buChar char="○"/>
              <a:defRPr/>
            </a:lvl8pPr>
            <a:lvl9pPr lvl="8" algn="ctr" rtl="0">
              <a:lnSpc>
                <a:spcPct val="100000"/>
              </a:lnSpc>
              <a:spcBef>
                <a:spcPts val="1600"/>
              </a:spcBef>
              <a:spcAft>
                <a:spcPts val="1600"/>
              </a:spcAft>
              <a:buClr>
                <a:srgbClr val="595959"/>
              </a:buClr>
              <a:buSzPts val="1400"/>
              <a:buFont typeface="Anaheim"/>
              <a:buChar char="■"/>
              <a:defRPr/>
            </a:lvl9pPr>
          </a:lstStyle>
          <a:p>
            <a:endParaRPr/>
          </a:p>
        </p:txBody>
      </p:sp>
      <p:pic>
        <p:nvPicPr>
          <p:cNvPr id="37" name="Google Shape;37;p7"/>
          <p:cNvPicPr preferRelativeResize="0"/>
          <p:nvPr/>
        </p:nvPicPr>
        <p:blipFill>
          <a:blip r:embed="rId4">
            <a:alphaModFix/>
          </a:blip>
          <a:stretch>
            <a:fillRect/>
          </a:stretch>
        </p:blipFill>
        <p:spPr>
          <a:xfrm>
            <a:off x="8424002" y="3363105"/>
            <a:ext cx="702623" cy="777821"/>
          </a:xfrm>
          <a:prstGeom prst="rect">
            <a:avLst/>
          </a:prstGeom>
          <a:noFill/>
          <a:ln>
            <a:noFill/>
          </a:ln>
        </p:spPr>
      </p:pic>
      <p:pic>
        <p:nvPicPr>
          <p:cNvPr id="38" name="Google Shape;38;p7"/>
          <p:cNvPicPr preferRelativeResize="0"/>
          <p:nvPr/>
        </p:nvPicPr>
        <p:blipFill>
          <a:blip r:embed="rId5">
            <a:alphaModFix/>
          </a:blip>
          <a:stretch>
            <a:fillRect/>
          </a:stretch>
        </p:blipFill>
        <p:spPr>
          <a:xfrm>
            <a:off x="7824625" y="3910150"/>
            <a:ext cx="504775" cy="513225"/>
          </a:xfrm>
          <a:prstGeom prst="rect">
            <a:avLst/>
          </a:prstGeom>
          <a:noFill/>
          <a:ln>
            <a:noFill/>
          </a:ln>
        </p:spPr>
      </p:pic>
      <p:pic>
        <p:nvPicPr>
          <p:cNvPr id="39" name="Google Shape;39;p7"/>
          <p:cNvPicPr preferRelativeResize="0"/>
          <p:nvPr/>
        </p:nvPicPr>
        <p:blipFill>
          <a:blip r:embed="rId4">
            <a:alphaModFix/>
          </a:blip>
          <a:stretch>
            <a:fillRect/>
          </a:stretch>
        </p:blipFill>
        <p:spPr>
          <a:xfrm>
            <a:off x="7864050" y="3066575"/>
            <a:ext cx="425925" cy="471525"/>
          </a:xfrm>
          <a:prstGeom prst="rect">
            <a:avLst/>
          </a:prstGeom>
          <a:noFill/>
          <a:ln>
            <a:noFill/>
          </a:ln>
        </p:spPr>
      </p:pic>
      <p:pic>
        <p:nvPicPr>
          <p:cNvPr id="40" name="Google Shape;40;p7"/>
          <p:cNvPicPr preferRelativeResize="0"/>
          <p:nvPr/>
        </p:nvPicPr>
        <p:blipFill>
          <a:blip r:embed="rId4">
            <a:alphaModFix/>
          </a:blip>
          <a:stretch>
            <a:fillRect/>
          </a:stretch>
        </p:blipFill>
        <p:spPr>
          <a:xfrm rot="10800000">
            <a:off x="181492" y="1024872"/>
            <a:ext cx="702623" cy="777821"/>
          </a:xfrm>
          <a:prstGeom prst="rect">
            <a:avLst/>
          </a:prstGeom>
          <a:noFill/>
          <a:ln>
            <a:noFill/>
          </a:ln>
        </p:spPr>
      </p:pic>
      <p:pic>
        <p:nvPicPr>
          <p:cNvPr id="41" name="Google Shape;41;p7"/>
          <p:cNvPicPr preferRelativeResize="0"/>
          <p:nvPr/>
        </p:nvPicPr>
        <p:blipFill>
          <a:blip r:embed="rId5">
            <a:alphaModFix/>
          </a:blip>
          <a:stretch>
            <a:fillRect/>
          </a:stretch>
        </p:blipFill>
        <p:spPr>
          <a:xfrm rot="10800000">
            <a:off x="978717" y="742423"/>
            <a:ext cx="504775" cy="513225"/>
          </a:xfrm>
          <a:prstGeom prst="rect">
            <a:avLst/>
          </a:prstGeom>
          <a:noFill/>
          <a:ln>
            <a:noFill/>
          </a:ln>
        </p:spPr>
      </p:pic>
      <p:pic>
        <p:nvPicPr>
          <p:cNvPr id="42" name="Google Shape;42;p7"/>
          <p:cNvPicPr preferRelativeResize="0"/>
          <p:nvPr/>
        </p:nvPicPr>
        <p:blipFill>
          <a:blip r:embed="rId4">
            <a:alphaModFix/>
          </a:blip>
          <a:stretch>
            <a:fillRect/>
          </a:stretch>
        </p:blipFill>
        <p:spPr>
          <a:xfrm rot="10800000">
            <a:off x="1018143" y="1627697"/>
            <a:ext cx="425925" cy="471525"/>
          </a:xfrm>
          <a:prstGeom prst="rect">
            <a:avLst/>
          </a:prstGeom>
          <a:noFill/>
          <a:ln>
            <a:noFill/>
          </a:ln>
        </p:spPr>
      </p:pic>
      <p:pic>
        <p:nvPicPr>
          <p:cNvPr id="43" name="Google Shape;43;p7"/>
          <p:cNvPicPr preferRelativeResize="0"/>
          <p:nvPr/>
        </p:nvPicPr>
        <p:blipFill>
          <a:blip r:embed="rId3">
            <a:alphaModFix/>
          </a:blip>
          <a:stretch>
            <a:fillRect/>
          </a:stretch>
        </p:blipFill>
        <p:spPr>
          <a:xfrm rot="8596455">
            <a:off x="-104133" y="-533998"/>
            <a:ext cx="926541" cy="163829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8"/>
          <p:cNvSpPr txBox="1">
            <a:spLocks noGrp="1"/>
          </p:cNvSpPr>
          <p:nvPr>
            <p:ph type="title"/>
          </p:nvPr>
        </p:nvSpPr>
        <p:spPr>
          <a:xfrm>
            <a:off x="1746375" y="1397700"/>
            <a:ext cx="5651100" cy="23481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4800"/>
              <a:buNone/>
              <a:defRPr sz="72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pic>
        <p:nvPicPr>
          <p:cNvPr id="46" name="Google Shape;46;p8"/>
          <p:cNvPicPr preferRelativeResize="0"/>
          <p:nvPr/>
        </p:nvPicPr>
        <p:blipFill>
          <a:blip r:embed="rId3">
            <a:alphaModFix/>
          </a:blip>
          <a:stretch>
            <a:fillRect/>
          </a:stretch>
        </p:blipFill>
        <p:spPr>
          <a:xfrm rot="-1176830">
            <a:off x="8064656" y="1720505"/>
            <a:ext cx="229781" cy="313549"/>
          </a:xfrm>
          <a:prstGeom prst="rect">
            <a:avLst/>
          </a:prstGeom>
          <a:noFill/>
          <a:ln>
            <a:noFill/>
          </a:ln>
        </p:spPr>
      </p:pic>
      <p:pic>
        <p:nvPicPr>
          <p:cNvPr id="47" name="Google Shape;47;p8"/>
          <p:cNvPicPr preferRelativeResize="0"/>
          <p:nvPr/>
        </p:nvPicPr>
        <p:blipFill>
          <a:blip r:embed="rId4">
            <a:alphaModFix/>
          </a:blip>
          <a:stretch>
            <a:fillRect/>
          </a:stretch>
        </p:blipFill>
        <p:spPr>
          <a:xfrm rot="-1813129">
            <a:off x="8517971" y="1631412"/>
            <a:ext cx="585550" cy="595376"/>
          </a:xfrm>
          <a:prstGeom prst="rect">
            <a:avLst/>
          </a:prstGeom>
          <a:noFill/>
          <a:ln>
            <a:noFill/>
          </a:ln>
        </p:spPr>
      </p:pic>
      <p:pic>
        <p:nvPicPr>
          <p:cNvPr id="48" name="Google Shape;48;p8"/>
          <p:cNvPicPr preferRelativeResize="0"/>
          <p:nvPr/>
        </p:nvPicPr>
        <p:blipFill>
          <a:blip r:embed="rId5">
            <a:alphaModFix/>
          </a:blip>
          <a:stretch>
            <a:fillRect/>
          </a:stretch>
        </p:blipFill>
        <p:spPr>
          <a:xfrm rot="-807443">
            <a:off x="8503496" y="2458633"/>
            <a:ext cx="386939" cy="428365"/>
          </a:xfrm>
          <a:prstGeom prst="rect">
            <a:avLst/>
          </a:prstGeom>
          <a:noFill/>
          <a:ln>
            <a:noFill/>
          </a:ln>
        </p:spPr>
      </p:pic>
      <p:pic>
        <p:nvPicPr>
          <p:cNvPr id="49" name="Google Shape;49;p8"/>
          <p:cNvPicPr preferRelativeResize="0"/>
          <p:nvPr/>
        </p:nvPicPr>
        <p:blipFill>
          <a:blip r:embed="rId6">
            <a:alphaModFix/>
          </a:blip>
          <a:stretch>
            <a:fillRect/>
          </a:stretch>
        </p:blipFill>
        <p:spPr>
          <a:xfrm>
            <a:off x="7544275" y="2342435"/>
            <a:ext cx="1975124" cy="3436379"/>
          </a:xfrm>
          <a:prstGeom prst="rect">
            <a:avLst/>
          </a:prstGeom>
          <a:noFill/>
          <a:ln>
            <a:noFill/>
          </a:ln>
        </p:spPr>
      </p:pic>
      <p:pic>
        <p:nvPicPr>
          <p:cNvPr id="50" name="Google Shape;50;p8"/>
          <p:cNvPicPr preferRelativeResize="0"/>
          <p:nvPr/>
        </p:nvPicPr>
        <p:blipFill>
          <a:blip r:embed="rId3">
            <a:alphaModFix/>
          </a:blip>
          <a:stretch>
            <a:fillRect/>
          </a:stretch>
        </p:blipFill>
        <p:spPr>
          <a:xfrm rot="9623170">
            <a:off x="849412" y="3070395"/>
            <a:ext cx="229781" cy="313549"/>
          </a:xfrm>
          <a:prstGeom prst="rect">
            <a:avLst/>
          </a:prstGeom>
          <a:noFill/>
          <a:ln>
            <a:noFill/>
          </a:ln>
        </p:spPr>
      </p:pic>
      <p:pic>
        <p:nvPicPr>
          <p:cNvPr id="51" name="Google Shape;51;p8"/>
          <p:cNvPicPr preferRelativeResize="0"/>
          <p:nvPr/>
        </p:nvPicPr>
        <p:blipFill>
          <a:blip r:embed="rId4">
            <a:alphaModFix/>
          </a:blip>
          <a:stretch>
            <a:fillRect/>
          </a:stretch>
        </p:blipFill>
        <p:spPr>
          <a:xfrm rot="8986871">
            <a:off x="40328" y="2877661"/>
            <a:ext cx="585550" cy="595376"/>
          </a:xfrm>
          <a:prstGeom prst="rect">
            <a:avLst/>
          </a:prstGeom>
          <a:noFill/>
          <a:ln>
            <a:noFill/>
          </a:ln>
        </p:spPr>
      </p:pic>
      <p:pic>
        <p:nvPicPr>
          <p:cNvPr id="52" name="Google Shape;52;p8"/>
          <p:cNvPicPr preferRelativeResize="0"/>
          <p:nvPr/>
        </p:nvPicPr>
        <p:blipFill>
          <a:blip r:embed="rId5">
            <a:alphaModFix/>
          </a:blip>
          <a:stretch>
            <a:fillRect/>
          </a:stretch>
        </p:blipFill>
        <p:spPr>
          <a:xfrm rot="9992557">
            <a:off x="253414" y="2217451"/>
            <a:ext cx="386939" cy="428365"/>
          </a:xfrm>
          <a:prstGeom prst="rect">
            <a:avLst/>
          </a:prstGeom>
          <a:noFill/>
          <a:ln>
            <a:noFill/>
          </a:ln>
        </p:spPr>
      </p:pic>
      <p:pic>
        <p:nvPicPr>
          <p:cNvPr id="53" name="Google Shape;53;p8"/>
          <p:cNvPicPr preferRelativeResize="0"/>
          <p:nvPr/>
        </p:nvPicPr>
        <p:blipFill>
          <a:blip r:embed="rId6">
            <a:alphaModFix/>
          </a:blip>
          <a:stretch>
            <a:fillRect/>
          </a:stretch>
        </p:blipFill>
        <p:spPr>
          <a:xfrm rot="10800000">
            <a:off x="-375550" y="-674365"/>
            <a:ext cx="1975124" cy="343637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915863" y="1431125"/>
            <a:ext cx="4162800" cy="879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6" name="Google Shape;56;p9"/>
          <p:cNvSpPr txBox="1">
            <a:spLocks noGrp="1"/>
          </p:cNvSpPr>
          <p:nvPr>
            <p:ph type="subTitle" idx="1"/>
          </p:nvPr>
        </p:nvSpPr>
        <p:spPr>
          <a:xfrm>
            <a:off x="915775" y="2265192"/>
            <a:ext cx="4162800" cy="1446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57" name="Google Shape;57;p9"/>
          <p:cNvPicPr preferRelativeResize="0"/>
          <p:nvPr/>
        </p:nvPicPr>
        <p:blipFill>
          <a:blip r:embed="rId3">
            <a:alphaModFix/>
          </a:blip>
          <a:stretch>
            <a:fillRect/>
          </a:stretch>
        </p:blipFill>
        <p:spPr>
          <a:xfrm rot="497676">
            <a:off x="7719857" y="143375"/>
            <a:ext cx="2360786" cy="5143499"/>
          </a:xfrm>
          <a:prstGeom prst="rect">
            <a:avLst/>
          </a:prstGeom>
          <a:noFill/>
          <a:ln>
            <a:noFill/>
          </a:ln>
        </p:spPr>
      </p:pic>
      <p:pic>
        <p:nvPicPr>
          <p:cNvPr id="58" name="Google Shape;58;p9"/>
          <p:cNvPicPr preferRelativeResize="0"/>
          <p:nvPr/>
        </p:nvPicPr>
        <p:blipFill>
          <a:blip r:embed="rId4">
            <a:alphaModFix/>
          </a:blip>
          <a:stretch>
            <a:fillRect/>
          </a:stretch>
        </p:blipFill>
        <p:spPr>
          <a:xfrm rot="2288479">
            <a:off x="-67880" y="4248004"/>
            <a:ext cx="677162" cy="119739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59"/>
        <p:cNvGrpSpPr/>
        <p:nvPr/>
      </p:nvGrpSpPr>
      <p:grpSpPr>
        <a:xfrm>
          <a:off x="0" y="0"/>
          <a:ext cx="0" cy="0"/>
          <a:chOff x="0" y="0"/>
          <a:chExt cx="0" cy="0"/>
        </a:xfrm>
      </p:grpSpPr>
      <p:sp>
        <p:nvSpPr>
          <p:cNvPr id="60" name="Google Shape;60;p10"/>
          <p:cNvSpPr txBox="1">
            <a:spLocks noGrp="1"/>
          </p:cNvSpPr>
          <p:nvPr>
            <p:ph type="title"/>
          </p:nvPr>
        </p:nvSpPr>
        <p:spPr>
          <a:xfrm>
            <a:off x="720000" y="2108988"/>
            <a:ext cx="4307700" cy="1349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100"/>
              <a:buNone/>
              <a:defRPr sz="3000" b="0"/>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pic>
        <p:nvPicPr>
          <p:cNvPr id="61" name="Google Shape;61;p10"/>
          <p:cNvPicPr preferRelativeResize="0"/>
          <p:nvPr/>
        </p:nvPicPr>
        <p:blipFill>
          <a:blip r:embed="rId2">
            <a:alphaModFix/>
          </a:blip>
          <a:stretch>
            <a:fillRect/>
          </a:stretch>
        </p:blipFill>
        <p:spPr>
          <a:xfrm>
            <a:off x="0" y="0"/>
            <a:ext cx="9143997" cy="514351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2"/>
        <p:cNvGrpSpPr/>
        <p:nvPr/>
      </p:nvGrpSpPr>
      <p:grpSpPr>
        <a:xfrm>
          <a:off x="0" y="0"/>
          <a:ext cx="0" cy="0"/>
          <a:chOff x="0" y="0"/>
          <a:chExt cx="0" cy="0"/>
        </a:xfrm>
      </p:grpSpPr>
      <p:sp>
        <p:nvSpPr>
          <p:cNvPr id="63" name="Google Shape;63;p11"/>
          <p:cNvSpPr txBox="1">
            <a:spLocks noGrp="1"/>
          </p:cNvSpPr>
          <p:nvPr>
            <p:ph type="title" hasCustomPrompt="1"/>
          </p:nvPr>
        </p:nvSpPr>
        <p:spPr>
          <a:xfrm rot="303">
            <a:off x="1171900" y="1757850"/>
            <a:ext cx="6800400" cy="16845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4" name="Google Shape;64;p11"/>
          <p:cNvSpPr txBox="1">
            <a:spLocks noGrp="1"/>
          </p:cNvSpPr>
          <p:nvPr>
            <p:ph type="subTitle" idx="1"/>
          </p:nvPr>
        </p:nvSpPr>
        <p:spPr>
          <a:xfrm>
            <a:off x="3246025" y="3442650"/>
            <a:ext cx="2652000" cy="3411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65" name="Google Shape;65;p11"/>
          <p:cNvPicPr preferRelativeResize="0"/>
          <p:nvPr/>
        </p:nvPicPr>
        <p:blipFill>
          <a:blip r:embed="rId2">
            <a:alphaModFix/>
          </a:blip>
          <a:stretch>
            <a:fillRect/>
          </a:stretch>
        </p:blipFill>
        <p:spPr>
          <a:xfrm rot="10107309" flipH="1">
            <a:off x="8080116" y="-745446"/>
            <a:ext cx="1976369" cy="2383966"/>
          </a:xfrm>
          <a:prstGeom prst="rect">
            <a:avLst/>
          </a:prstGeom>
          <a:noFill/>
          <a:ln>
            <a:noFill/>
          </a:ln>
        </p:spPr>
      </p:pic>
      <p:pic>
        <p:nvPicPr>
          <p:cNvPr id="66" name="Google Shape;66;p11"/>
          <p:cNvPicPr preferRelativeResize="0"/>
          <p:nvPr/>
        </p:nvPicPr>
        <p:blipFill>
          <a:blip r:embed="rId2">
            <a:alphaModFix/>
          </a:blip>
          <a:stretch>
            <a:fillRect/>
          </a:stretch>
        </p:blipFill>
        <p:spPr>
          <a:xfrm rot="-692691" flipH="1">
            <a:off x="-782259" y="3530929"/>
            <a:ext cx="1976369" cy="238396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7"/>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2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643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1pPr>
            <a:lvl2pPr lvl="1"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2pPr>
            <a:lvl3pPr lvl="2"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3pPr>
            <a:lvl4pPr lvl="3"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4pPr>
            <a:lvl5pPr lvl="4"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5pPr>
            <a:lvl6pPr lvl="5"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6pPr>
            <a:lvl7pPr lvl="6"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7pPr>
            <a:lvl8pPr lvl="7"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8pPr>
            <a:lvl9pPr lvl="8"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9pPr>
          </a:lstStyle>
          <a:p>
            <a:endParaRPr/>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Maven Pro"/>
              <a:buChar char="●"/>
              <a:defRPr>
                <a:solidFill>
                  <a:schemeClr val="dk1"/>
                </a:solidFill>
                <a:latin typeface="Maven Pro"/>
                <a:ea typeface="Maven Pro"/>
                <a:cs typeface="Maven Pro"/>
                <a:sym typeface="Maven Pro"/>
              </a:defRPr>
            </a:lvl1pPr>
            <a:lvl2pPr marL="914400" lvl="1" indent="-317500">
              <a:lnSpc>
                <a:spcPct val="100000"/>
              </a:lnSpc>
              <a:spcBef>
                <a:spcPts val="1600"/>
              </a:spcBef>
              <a:spcAft>
                <a:spcPts val="0"/>
              </a:spcAft>
              <a:buClr>
                <a:schemeClr val="dk1"/>
              </a:buClr>
              <a:buSzPts val="1400"/>
              <a:buFont typeface="Maven Pro"/>
              <a:buChar char="○"/>
              <a:defRPr>
                <a:solidFill>
                  <a:schemeClr val="dk1"/>
                </a:solidFill>
                <a:latin typeface="Maven Pro"/>
                <a:ea typeface="Maven Pro"/>
                <a:cs typeface="Maven Pro"/>
                <a:sym typeface="Maven Pro"/>
              </a:defRPr>
            </a:lvl2pPr>
            <a:lvl3pPr marL="1371600" lvl="2" indent="-317500">
              <a:lnSpc>
                <a:spcPct val="100000"/>
              </a:lnSpc>
              <a:spcBef>
                <a:spcPts val="1600"/>
              </a:spcBef>
              <a:spcAft>
                <a:spcPts val="0"/>
              </a:spcAft>
              <a:buClr>
                <a:schemeClr val="dk1"/>
              </a:buClr>
              <a:buSzPts val="1400"/>
              <a:buFont typeface="Maven Pro"/>
              <a:buChar char="■"/>
              <a:defRPr>
                <a:solidFill>
                  <a:schemeClr val="dk1"/>
                </a:solidFill>
                <a:latin typeface="Maven Pro"/>
                <a:ea typeface="Maven Pro"/>
                <a:cs typeface="Maven Pro"/>
                <a:sym typeface="Maven Pro"/>
              </a:defRPr>
            </a:lvl3pPr>
            <a:lvl4pPr marL="1828800" lvl="3" indent="-317500">
              <a:lnSpc>
                <a:spcPct val="100000"/>
              </a:lnSpc>
              <a:spcBef>
                <a:spcPts val="1600"/>
              </a:spcBef>
              <a:spcAft>
                <a:spcPts val="0"/>
              </a:spcAft>
              <a:buClr>
                <a:schemeClr val="dk1"/>
              </a:buClr>
              <a:buSzPts val="1400"/>
              <a:buFont typeface="Maven Pro"/>
              <a:buChar char="●"/>
              <a:defRPr>
                <a:solidFill>
                  <a:schemeClr val="dk1"/>
                </a:solidFill>
                <a:latin typeface="Maven Pro"/>
                <a:ea typeface="Maven Pro"/>
                <a:cs typeface="Maven Pro"/>
                <a:sym typeface="Maven Pro"/>
              </a:defRPr>
            </a:lvl4pPr>
            <a:lvl5pPr marL="2286000" lvl="4" indent="-317500">
              <a:lnSpc>
                <a:spcPct val="100000"/>
              </a:lnSpc>
              <a:spcBef>
                <a:spcPts val="1600"/>
              </a:spcBef>
              <a:spcAft>
                <a:spcPts val="0"/>
              </a:spcAft>
              <a:buClr>
                <a:schemeClr val="dk1"/>
              </a:buClr>
              <a:buSzPts val="1400"/>
              <a:buFont typeface="Maven Pro"/>
              <a:buChar char="○"/>
              <a:defRPr>
                <a:solidFill>
                  <a:schemeClr val="dk1"/>
                </a:solidFill>
                <a:latin typeface="Maven Pro"/>
                <a:ea typeface="Maven Pro"/>
                <a:cs typeface="Maven Pro"/>
                <a:sym typeface="Maven Pro"/>
              </a:defRPr>
            </a:lvl5pPr>
            <a:lvl6pPr marL="2743200" lvl="5" indent="-317500">
              <a:lnSpc>
                <a:spcPct val="100000"/>
              </a:lnSpc>
              <a:spcBef>
                <a:spcPts val="1600"/>
              </a:spcBef>
              <a:spcAft>
                <a:spcPts val="0"/>
              </a:spcAft>
              <a:buClr>
                <a:schemeClr val="dk1"/>
              </a:buClr>
              <a:buSzPts val="1400"/>
              <a:buFont typeface="Maven Pro"/>
              <a:buChar char="■"/>
              <a:defRPr>
                <a:solidFill>
                  <a:schemeClr val="dk1"/>
                </a:solidFill>
                <a:latin typeface="Maven Pro"/>
                <a:ea typeface="Maven Pro"/>
                <a:cs typeface="Maven Pro"/>
                <a:sym typeface="Maven Pro"/>
              </a:defRPr>
            </a:lvl6pPr>
            <a:lvl7pPr marL="3200400" lvl="6" indent="-317500">
              <a:lnSpc>
                <a:spcPct val="100000"/>
              </a:lnSpc>
              <a:spcBef>
                <a:spcPts val="1600"/>
              </a:spcBef>
              <a:spcAft>
                <a:spcPts val="0"/>
              </a:spcAft>
              <a:buClr>
                <a:schemeClr val="dk1"/>
              </a:buClr>
              <a:buSzPts val="1400"/>
              <a:buFont typeface="Maven Pro"/>
              <a:buChar char="●"/>
              <a:defRPr>
                <a:solidFill>
                  <a:schemeClr val="dk1"/>
                </a:solidFill>
                <a:latin typeface="Maven Pro"/>
                <a:ea typeface="Maven Pro"/>
                <a:cs typeface="Maven Pro"/>
                <a:sym typeface="Maven Pro"/>
              </a:defRPr>
            </a:lvl7pPr>
            <a:lvl8pPr marL="3657600" lvl="7" indent="-317500">
              <a:lnSpc>
                <a:spcPct val="100000"/>
              </a:lnSpc>
              <a:spcBef>
                <a:spcPts val="1600"/>
              </a:spcBef>
              <a:spcAft>
                <a:spcPts val="0"/>
              </a:spcAft>
              <a:buClr>
                <a:schemeClr val="dk1"/>
              </a:buClr>
              <a:buSzPts val="1400"/>
              <a:buFont typeface="Maven Pro"/>
              <a:buChar char="○"/>
              <a:defRPr>
                <a:solidFill>
                  <a:schemeClr val="dk1"/>
                </a:solidFill>
                <a:latin typeface="Maven Pro"/>
                <a:ea typeface="Maven Pro"/>
                <a:cs typeface="Maven Pro"/>
                <a:sym typeface="Maven Pro"/>
              </a:defRPr>
            </a:lvl8pPr>
            <a:lvl9pPr marL="4114800" lvl="8" indent="-317500">
              <a:lnSpc>
                <a:spcPct val="100000"/>
              </a:lnSpc>
              <a:spcBef>
                <a:spcPts val="1600"/>
              </a:spcBef>
              <a:spcAft>
                <a:spcPts val="1600"/>
              </a:spcAft>
              <a:buClr>
                <a:schemeClr val="dk1"/>
              </a:buClr>
              <a:buSzPts val="1400"/>
              <a:buFont typeface="Maven Pro"/>
              <a:buChar char="■"/>
              <a:defRPr>
                <a:solidFill>
                  <a:schemeClr val="dk1"/>
                </a:solidFill>
                <a:latin typeface="Maven Pro"/>
                <a:ea typeface="Maven Pro"/>
                <a:cs typeface="Maven Pro"/>
                <a:sym typeface="Maven Pr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6" r:id="rId14"/>
    <p:sldLayoutId id="2147483668" r:id="rId15"/>
    <p:sldLayoutId id="2147483674" r:id="rId16"/>
    <p:sldLayoutId id="2147483675" r:id="rId17"/>
    <p:sldLayoutId id="2147483676" r:id="rId18"/>
    <p:sldLayoutId id="2147483677" r:id="rId19"/>
    <p:sldLayoutId id="2147483678" r:id="rId20"/>
    <p:sldLayoutId id="2147483679"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8.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2.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16.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09582" y="2502314"/>
            <a:ext cx="4410490" cy="24457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chemeClr val="tx1"/>
                </a:solidFill>
                <a:latin typeface="Maven Pro" charset="-93"/>
              </a:rPr>
              <a:t>Dưới thời phong kiến, khoa cử là một trong những hình thức cơ bản để tuyển dụng nhân tài, phục vụ đất nước. Vì thế, những quy chế thi cử thường hết sức nghiêm ngặt. Thí sinh có thể bị gông cổ, đánh trượng, bỏ tù nếu phạm trường quy.</a:t>
            </a:r>
          </a:p>
        </p:txBody>
      </p:sp>
      <p:sp>
        <p:nvSpPr>
          <p:cNvPr id="2" name="TextBox 1"/>
          <p:cNvSpPr txBox="1"/>
          <p:nvPr/>
        </p:nvSpPr>
        <p:spPr>
          <a:xfrm>
            <a:off x="287030" y="1548206"/>
            <a:ext cx="5455593" cy="954107"/>
          </a:xfrm>
          <a:prstGeom prst="rect">
            <a:avLst/>
          </a:prstGeom>
          <a:noFill/>
        </p:spPr>
        <p:txBody>
          <a:bodyPr wrap="square" rtlCol="0">
            <a:spAutoFit/>
          </a:bodyPr>
          <a:lstStyle/>
          <a:p>
            <a:r>
              <a:rPr lang="vi-VN" sz="2800" b="1" smtClean="0">
                <a:latin typeface="Minion Pro Med" pitchFamily="18" charset="0"/>
                <a:ea typeface="Adobe Fan Heiti Std B" pitchFamily="34" charset="-128"/>
              </a:rPr>
              <a:t>Nhà nước phong kiến thường làm gì để tuyển chọn nhân tài?</a:t>
            </a:r>
            <a:endParaRPr lang="vi-VN" sz="2800" b="1">
              <a:latin typeface="Minion Pro Med" pitchFamily="18" charset="0"/>
              <a:ea typeface="Adobe Fan Heiti Std B" pitchFamily="34" charset="-128"/>
            </a:endParaRP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279" r="95814">
                        <a14:foregroundMark x1="57791" y1="47093" x2="47326" y2="80116"/>
                        <a14:foregroundMark x1="63023" y1="45698" x2="58023" y2="51860"/>
                        <a14:foregroundMark x1="35581" y1="13605" x2="56047" y2="12558"/>
                        <a14:foregroundMark x1="56744" y1="13372" x2="67791" y2="26744"/>
                        <a14:foregroundMark x1="63837" y1="16512" x2="62093" y2="31047"/>
                        <a14:foregroundMark x1="67442" y1="26163" x2="62326" y2="46512"/>
                        <a14:foregroundMark x1="52907" y1="62674" x2="52326" y2="80581"/>
                        <a14:foregroundMark x1="71163" y1="53256" x2="90349" y2="51395"/>
                        <a14:foregroundMark x1="95814" y1="57093" x2="87326" y2="71395"/>
                        <a14:foregroundMark x1="80233" y1="72442" x2="63140" y2="81744"/>
                        <a14:foregroundMark x1="10930" y1="73372" x2="14419" y2="54419"/>
                        <a14:foregroundMark x1="6395" y1="64186" x2="6279" y2="68372"/>
                        <a14:foregroundMark x1="26279" y1="63140" x2="31047" y2="76860"/>
                        <a14:foregroundMark x1="36395" y1="33256" x2="31977" y2="42558"/>
                      </a14:backgroundRemoval>
                    </a14:imgEffect>
                  </a14:imgLayer>
                </a14:imgProps>
              </a:ext>
              <a:ext uri="{28A0092B-C50C-407E-A947-70E740481C1C}">
                <a14:useLocalDpi xmlns:a14="http://schemas.microsoft.com/office/drawing/2010/main" val="0"/>
              </a:ext>
            </a:extLst>
          </a:blip>
          <a:srcRect/>
          <a:stretch>
            <a:fillRect/>
          </a:stretch>
        </p:blipFill>
        <p:spPr bwMode="auto">
          <a:xfrm>
            <a:off x="1948293" y="-92546"/>
            <a:ext cx="1944216"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urved Up Arrow 4"/>
          <p:cNvSpPr/>
          <p:nvPr/>
        </p:nvSpPr>
        <p:spPr>
          <a:xfrm rot="4180664">
            <a:off x="-170427" y="2786276"/>
            <a:ext cx="1224229" cy="44115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879563"/>
            <a:ext cx="3496444" cy="28611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619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23928" y="1851670"/>
            <a:ext cx="5076056" cy="1080120"/>
          </a:xfrm>
          <a:prstGeom prst="rect">
            <a:avLst/>
          </a:prstGeom>
          <a:solidFill>
            <a:srgbClr val="FFFFFF"/>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smtClean="0">
                <a:solidFill>
                  <a:schemeClr val="tx1"/>
                </a:solidFill>
              </a:rPr>
              <a:t>Thái độ của tác giả</a:t>
            </a:r>
            <a:r>
              <a:rPr lang="vi-VN" sz="3200" smtClean="0">
                <a:solidFill>
                  <a:schemeClr val="tx1"/>
                </a:solidFill>
              </a:rPr>
              <a:t>: mỉa mai, châm biếm</a:t>
            </a:r>
            <a:endParaRPr lang="vi-VN" sz="3200">
              <a:solidFill>
                <a:schemeClr val="tx1"/>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59" y="771550"/>
            <a:ext cx="3222287" cy="38164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29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8" name="Google Shape;248;p39"/>
          <p:cNvPicPr preferRelativeResize="0"/>
          <p:nvPr/>
        </p:nvPicPr>
        <p:blipFill>
          <a:blip r:embed="rId3">
            <a:alphaModFix/>
          </a:blip>
          <a:stretch>
            <a:fillRect/>
          </a:stretch>
        </p:blipFill>
        <p:spPr>
          <a:xfrm>
            <a:off x="3714677" y="2189624"/>
            <a:ext cx="500195" cy="841799"/>
          </a:xfrm>
          <a:prstGeom prst="rect">
            <a:avLst/>
          </a:prstGeom>
          <a:noFill/>
          <a:ln>
            <a:noFill/>
          </a:ln>
        </p:spPr>
      </p:pic>
      <p:sp>
        <p:nvSpPr>
          <p:cNvPr id="244" name="Google Shape;244;p39"/>
          <p:cNvSpPr txBox="1">
            <a:spLocks noGrp="1"/>
          </p:cNvSpPr>
          <p:nvPr>
            <p:ph type="title"/>
          </p:nvPr>
        </p:nvSpPr>
        <p:spPr>
          <a:xfrm>
            <a:off x="2442743" y="3031423"/>
            <a:ext cx="43602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600" dirty="0" smtClean="0"/>
              <a:t>Hai câu đề</a:t>
            </a:r>
            <a:endParaRPr sz="3600" dirty="0"/>
          </a:p>
        </p:txBody>
      </p:sp>
      <p:sp>
        <p:nvSpPr>
          <p:cNvPr id="245" name="Google Shape;245;p39"/>
          <p:cNvSpPr txBox="1">
            <a:spLocks noGrp="1"/>
          </p:cNvSpPr>
          <p:nvPr>
            <p:ph type="title" idx="2"/>
          </p:nvPr>
        </p:nvSpPr>
        <p:spPr>
          <a:xfrm>
            <a:off x="3851920" y="1003613"/>
            <a:ext cx="1289340" cy="2028387"/>
          </a:xfrm>
          <a:prstGeom prst="rect">
            <a:avLst/>
          </a:prstGeom>
        </p:spPr>
        <p:txBody>
          <a:bodyPr spcFirstLastPara="1" wrap="square" lIns="91425" tIns="91425" rIns="91425" bIns="91425" anchor="ctr" anchorCtr="0">
            <a:noAutofit/>
          </a:bodyPr>
          <a:lstStyle/>
          <a:p>
            <a:pPr marL="0" lvl="0" indent="0" algn="ctr" rtl="0">
              <a:spcBef>
                <a:spcPts val="1000"/>
              </a:spcBef>
              <a:spcAft>
                <a:spcPts val="0"/>
              </a:spcAft>
              <a:buNone/>
            </a:pPr>
            <a:r>
              <a:rPr lang="vi-VN" sz="3200" dirty="0" smtClean="0"/>
              <a:t>II</a:t>
            </a:r>
            <a:r>
              <a:rPr lang="vi-VN" sz="3200" smtClean="0"/>
              <a:t>. </a:t>
            </a:r>
            <a:r>
              <a:rPr lang="vi-VN" sz="3200" smtClean="0"/>
              <a:t>Tìm hiểu chi tiết</a:t>
            </a:r>
            <a:endParaRPr sz="3200" dirty="0"/>
          </a:p>
        </p:txBody>
      </p:sp>
      <p:sp>
        <p:nvSpPr>
          <p:cNvPr id="246" name="Google Shape;246;p39"/>
          <p:cNvSpPr txBox="1">
            <a:spLocks noGrp="1"/>
          </p:cNvSpPr>
          <p:nvPr>
            <p:ph type="subTitle" idx="1"/>
          </p:nvPr>
        </p:nvSpPr>
        <p:spPr>
          <a:xfrm rot="473">
            <a:off x="2339779" y="3724178"/>
            <a:ext cx="4360200" cy="3984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vi-VN" dirty="0" smtClean="0"/>
              <a:t>Giới thiệu về kì thi</a:t>
            </a:r>
            <a:endParaRPr dirty="0"/>
          </a:p>
        </p:txBody>
      </p:sp>
      <p:pic>
        <p:nvPicPr>
          <p:cNvPr id="247" name="Google Shape;247;p39"/>
          <p:cNvPicPr preferRelativeResize="0"/>
          <p:nvPr/>
        </p:nvPicPr>
        <p:blipFill>
          <a:blip r:embed="rId4">
            <a:alphaModFix/>
          </a:blip>
          <a:stretch>
            <a:fillRect/>
          </a:stretch>
        </p:blipFill>
        <p:spPr>
          <a:xfrm rot="-525833">
            <a:off x="4704130" y="581540"/>
            <a:ext cx="630740" cy="1115345"/>
          </a:xfrm>
          <a:prstGeom prst="rect">
            <a:avLst/>
          </a:prstGeom>
          <a:noFill/>
          <a:ln>
            <a:noFill/>
          </a:ln>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4"/>
                                        </p:tgtEl>
                                        <p:attrNameLst>
                                          <p:attrName>style.visibility</p:attrName>
                                        </p:attrNameLst>
                                      </p:cBhvr>
                                      <p:to>
                                        <p:strVal val="visible"/>
                                      </p:to>
                                    </p:set>
                                    <p:animEffect transition="in" filter="fade">
                                      <p:cBhvr>
                                        <p:cTn id="7" dur="500"/>
                                        <p:tgtEl>
                                          <p:spTgt spid="2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6">
                                            <p:txEl>
                                              <p:pRg st="0" end="0"/>
                                            </p:txEl>
                                          </p:spTgt>
                                        </p:tgtEl>
                                        <p:attrNameLst>
                                          <p:attrName>style.visibility</p:attrName>
                                        </p:attrNameLst>
                                      </p:cBhvr>
                                      <p:to>
                                        <p:strVal val="visible"/>
                                      </p:to>
                                    </p:set>
                                    <p:animEffect transition="in" filter="fade">
                                      <p:cBhvr>
                                        <p:cTn id="12" dur="500"/>
                                        <p:tgtEl>
                                          <p:spTgt spid="2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8"/>
        <p:cNvGrpSpPr/>
        <p:nvPr/>
      </p:nvGrpSpPr>
      <p:grpSpPr>
        <a:xfrm>
          <a:off x="0" y="0"/>
          <a:ext cx="0" cy="0"/>
          <a:chOff x="0" y="0"/>
          <a:chExt cx="0" cy="0"/>
        </a:xfrm>
      </p:grpSpPr>
      <p:sp>
        <p:nvSpPr>
          <p:cNvPr id="1439" name="Google Shape;1439;p61"/>
          <p:cNvSpPr txBox="1">
            <a:spLocks noGrp="1"/>
          </p:cNvSpPr>
          <p:nvPr>
            <p:ph type="title"/>
          </p:nvPr>
        </p:nvSpPr>
        <p:spPr>
          <a:xfrm>
            <a:off x="2195736" y="483518"/>
            <a:ext cx="4608512" cy="56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000" dirty="0" smtClean="0"/>
              <a:t>‘Nhà nước </a:t>
            </a:r>
            <a:r>
              <a:rPr lang="vi-VN" sz="2000" dirty="0" smtClean="0">
                <a:solidFill>
                  <a:srgbClr val="00B0F0"/>
                </a:solidFill>
              </a:rPr>
              <a:t>ba năm mở một khoa</a:t>
            </a:r>
            <a:r>
              <a:rPr lang="vi-VN" sz="2000" dirty="0" smtClean="0"/>
              <a:t>,</a:t>
            </a:r>
            <a:br>
              <a:rPr lang="vi-VN" sz="2000" dirty="0" smtClean="0"/>
            </a:br>
            <a:r>
              <a:rPr lang="vi-VN" sz="2000" dirty="0" smtClean="0"/>
              <a:t>Trường Nam thi</a:t>
            </a:r>
            <a:r>
              <a:rPr lang="vi-VN" sz="2000" dirty="0" smtClean="0">
                <a:solidFill>
                  <a:srgbClr val="FF0000"/>
                </a:solidFill>
              </a:rPr>
              <a:t> lẫn </a:t>
            </a:r>
            <a:r>
              <a:rPr lang="vi-VN" sz="2000" dirty="0" smtClean="0"/>
              <a:t>với trường Hà.’</a:t>
            </a:r>
            <a:endParaRPr sz="2000" dirty="0"/>
          </a:p>
        </p:txBody>
      </p:sp>
      <p:sp>
        <p:nvSpPr>
          <p:cNvPr id="1440" name="Google Shape;1440;p61"/>
          <p:cNvSpPr txBox="1">
            <a:spLocks noGrp="1"/>
          </p:cNvSpPr>
          <p:nvPr>
            <p:ph type="body" idx="1"/>
          </p:nvPr>
        </p:nvSpPr>
        <p:spPr>
          <a:xfrm>
            <a:off x="467544" y="2646388"/>
            <a:ext cx="8424936" cy="1656183"/>
          </a:xfrm>
          <a:prstGeom prst="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vi-VN" sz="1300" smtClean="0">
                <a:solidFill>
                  <a:schemeClr val="dk1"/>
                </a:solidFill>
              </a:rPr>
              <a:t>▪</a:t>
            </a:r>
            <a:r>
              <a:rPr lang="vi-VN" sz="2000" b="1" i="1" dirty="0" smtClean="0">
                <a:solidFill>
                  <a:schemeClr val="dk1"/>
                </a:solidFill>
              </a:rPr>
              <a:t>‘Nhà nước’ </a:t>
            </a:r>
            <a:r>
              <a:rPr lang="vi-VN" sz="2000" dirty="0" smtClean="0">
                <a:solidFill>
                  <a:schemeClr val="dk1"/>
                </a:solidFill>
              </a:rPr>
              <a:t>: bộ máy quản lí quốc gia, ở đây chỉ triều đình phong kiến nhà Nguyễn.</a:t>
            </a:r>
          </a:p>
          <a:p>
            <a:pPr marL="0" lvl="0" indent="0" algn="just" rtl="0">
              <a:lnSpc>
                <a:spcPct val="115000"/>
              </a:lnSpc>
              <a:spcBef>
                <a:spcPts val="0"/>
              </a:spcBef>
              <a:spcAft>
                <a:spcPts val="0"/>
              </a:spcAft>
              <a:buNone/>
            </a:pPr>
            <a:r>
              <a:rPr lang="vi-VN" sz="2000" smtClean="0">
                <a:solidFill>
                  <a:schemeClr val="dk1"/>
                </a:solidFill>
              </a:rPr>
              <a:t>▪</a:t>
            </a:r>
            <a:r>
              <a:rPr lang="vi-VN" sz="2000" b="1" i="1" dirty="0" smtClean="0">
                <a:solidFill>
                  <a:schemeClr val="dk1"/>
                </a:solidFill>
              </a:rPr>
              <a:t>‘Ba năm’ </a:t>
            </a:r>
            <a:r>
              <a:rPr lang="vi-VN" sz="2000" dirty="0" smtClean="0">
                <a:solidFill>
                  <a:schemeClr val="dk1"/>
                </a:solidFill>
              </a:rPr>
              <a:t>: theo thường lệ dưới thời phong kiến, cứ ba năm có một khoa thi </a:t>
            </a:r>
            <a:r>
              <a:rPr lang="vi-VN" sz="2000" smtClean="0">
                <a:solidFill>
                  <a:schemeClr val="dk1"/>
                </a:solidFill>
              </a:rPr>
              <a:t>Hương</a:t>
            </a:r>
            <a:r>
              <a:rPr lang="vi-VN" sz="2000" smtClean="0">
                <a:solidFill>
                  <a:schemeClr val="dk1"/>
                </a:solidFill>
              </a:rPr>
              <a:t>.</a:t>
            </a:r>
          </a:p>
        </p:txBody>
      </p:sp>
      <p:sp>
        <p:nvSpPr>
          <p:cNvPr id="4" name="Rounded Rectangle 3"/>
          <p:cNvSpPr/>
          <p:nvPr/>
        </p:nvSpPr>
        <p:spPr>
          <a:xfrm>
            <a:off x="3635896" y="0"/>
            <a:ext cx="2016223" cy="394183"/>
          </a:xfrm>
          <a:prstGeom prst="roundRect">
            <a:avLst/>
          </a:prstGeom>
          <a:solidFill>
            <a:sysClr val="window" lastClr="FCFCFC"/>
          </a:solidFill>
          <a:ln w="25400" cap="flat" cmpd="sng" algn="ctr">
            <a:solidFill>
              <a:srgbClr val="C0504D"/>
            </a:solidFill>
            <a:prstDash val="solid"/>
          </a:ln>
          <a:effectLst/>
        </p:spPr>
        <p:txBody>
          <a:bodyPr lIns="99843" tIns="49922" rIns="99843" bIns="49922" spcCol="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Hai</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câu</a:t>
            </a:r>
            <a:r>
              <a:rPr kumimoji="0" lang="en-US" sz="2400" b="0"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400" b="0"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đề</a:t>
            </a:r>
            <a:endParaRPr kumimoji="0" lang="en-US" sz="2400" b="0"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p:txBody>
      </p:sp>
      <p:cxnSp>
        <p:nvCxnSpPr>
          <p:cNvPr id="3" name="Straight Connector 2"/>
          <p:cNvCxnSpPr/>
          <p:nvPr/>
        </p:nvCxnSpPr>
        <p:spPr>
          <a:xfrm>
            <a:off x="2411760" y="1059582"/>
            <a:ext cx="14401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148064" y="1059582"/>
            <a:ext cx="14401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131840" y="1059582"/>
            <a:ext cx="0" cy="5040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868144" y="1059582"/>
            <a:ext cx="0" cy="5040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2051720" y="1563638"/>
            <a:ext cx="108012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868144" y="1548818"/>
            <a:ext cx="1033511"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0" y="1214631"/>
            <a:ext cx="2051720" cy="646331"/>
          </a:xfrm>
          <a:prstGeom prst="rect">
            <a:avLst/>
          </a:prstGeom>
          <a:noFill/>
        </p:spPr>
        <p:txBody>
          <a:bodyPr wrap="square" rtlCol="0">
            <a:spAutoFit/>
          </a:bodyPr>
          <a:lstStyle/>
          <a:p>
            <a:r>
              <a:rPr lang="vi-VN" sz="1800" smtClean="0">
                <a:latin typeface="Segoe UI Semibold" pitchFamily="34" charset="0"/>
                <a:cs typeface="Courier New" pitchFamily="49" charset="0"/>
              </a:rPr>
              <a:t>Trường ở Nam Định </a:t>
            </a:r>
            <a:endParaRPr lang="vi-VN" sz="1800">
              <a:latin typeface="Segoe UI Semibold" pitchFamily="34" charset="0"/>
              <a:cs typeface="Courier New" pitchFamily="49" charset="0"/>
            </a:endParaRPr>
          </a:p>
        </p:txBody>
      </p:sp>
      <p:sp>
        <p:nvSpPr>
          <p:cNvPr id="17" name="TextBox 16"/>
          <p:cNvSpPr txBox="1"/>
          <p:nvPr/>
        </p:nvSpPr>
        <p:spPr>
          <a:xfrm>
            <a:off x="6901654" y="1491630"/>
            <a:ext cx="2350865" cy="369332"/>
          </a:xfrm>
          <a:prstGeom prst="rect">
            <a:avLst/>
          </a:prstGeom>
          <a:noFill/>
        </p:spPr>
        <p:txBody>
          <a:bodyPr wrap="square" rtlCol="0">
            <a:spAutoFit/>
          </a:bodyPr>
          <a:lstStyle/>
          <a:p>
            <a:r>
              <a:rPr lang="vi-VN" sz="1800" smtClean="0">
                <a:latin typeface="Segoe UI Semibold" pitchFamily="34" charset="0"/>
              </a:rPr>
              <a:t>Trường ở Hà Nội </a:t>
            </a:r>
            <a:endParaRPr lang="vi-VN" sz="1800">
              <a:latin typeface="Segoe UI Semibold" pitchFamily="34" charset="0"/>
            </a:endParaRPr>
          </a:p>
        </p:txBody>
      </p:sp>
      <p:sp>
        <p:nvSpPr>
          <p:cNvPr id="18" name="Oval 17"/>
          <p:cNvSpPr/>
          <p:nvPr/>
        </p:nvSpPr>
        <p:spPr>
          <a:xfrm>
            <a:off x="4313445" y="682816"/>
            <a:ext cx="504056" cy="443081"/>
          </a:xfrm>
          <a:prstGeom prst="ellipse">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20" name="Straight Arrow Connector 19"/>
          <p:cNvCxnSpPr>
            <a:stCxn id="18" idx="4"/>
          </p:cNvCxnSpPr>
          <p:nvPr/>
        </p:nvCxnSpPr>
        <p:spPr>
          <a:xfrm>
            <a:off x="4565473" y="1125897"/>
            <a:ext cx="0" cy="550399"/>
          </a:xfrm>
          <a:prstGeom prst="straightConnector1">
            <a:avLst/>
          </a:prstGeom>
          <a:ln w="28575">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311859" y="1850594"/>
            <a:ext cx="2664296" cy="646331"/>
          </a:xfrm>
          <a:prstGeom prst="rect">
            <a:avLst/>
          </a:prstGeom>
          <a:noFill/>
        </p:spPr>
        <p:txBody>
          <a:bodyPr wrap="square" rtlCol="0">
            <a:spAutoFit/>
          </a:bodyPr>
          <a:lstStyle/>
          <a:p>
            <a:r>
              <a:rPr lang="vi-VN" sz="1800" smtClean="0">
                <a:latin typeface="Segoe UI Semibold" pitchFamily="34" charset="0"/>
              </a:rPr>
              <a:t>Quang cảnh bát nháo, lẫn lộn của trường thi</a:t>
            </a:r>
            <a:endParaRPr lang="vi-VN" sz="1800">
              <a:latin typeface="Segoe UI Semibold" pitchFamily="34" charset="0"/>
            </a:endParaRPr>
          </a:p>
        </p:txBody>
      </p:sp>
      <p:sp>
        <p:nvSpPr>
          <p:cNvPr id="22" name="Rectangle 21"/>
          <p:cNvSpPr/>
          <p:nvPr/>
        </p:nvSpPr>
        <p:spPr>
          <a:xfrm>
            <a:off x="952144" y="3219822"/>
            <a:ext cx="7226658" cy="941796"/>
          </a:xfrm>
          <a:prstGeom prst="rect">
            <a:avLst/>
          </a:prstGeom>
        </p:spPr>
        <p:txBody>
          <a:bodyPr wrap="none">
            <a:spAutoFit/>
          </a:bodyPr>
          <a:lstStyle/>
          <a:p>
            <a:pPr lvl="0" algn="just">
              <a:lnSpc>
                <a:spcPct val="115000"/>
              </a:lnSpc>
              <a:buClr>
                <a:srgbClr val="F0E5D0"/>
              </a:buClr>
              <a:buSzPts val="1400"/>
            </a:pPr>
            <a:r>
              <a:rPr lang="vi-VN" sz="2400" smtClean="0">
                <a:solidFill>
                  <a:srgbClr val="232322"/>
                </a:solidFill>
                <a:latin typeface="Maven Pro"/>
                <a:sym typeface="Wingdings" pitchFamily="2" charset="2"/>
              </a:rPr>
              <a:t>   </a:t>
            </a:r>
            <a:r>
              <a:rPr lang="vi-VN" sz="2400" smtClean="0">
                <a:solidFill>
                  <a:srgbClr val="232322"/>
                </a:solidFill>
                <a:latin typeface="Maven Pro"/>
                <a:sym typeface="Maven Pro"/>
              </a:rPr>
              <a:t>Thực </a:t>
            </a:r>
            <a:r>
              <a:rPr lang="vi-VN" sz="2400">
                <a:solidFill>
                  <a:srgbClr val="232322"/>
                </a:solidFill>
                <a:latin typeface="Maven Pro"/>
                <a:sym typeface="Maven Pro"/>
              </a:rPr>
              <a:t>dân Pháp đã lập ra một chế độ thi cử </a:t>
            </a:r>
            <a:r>
              <a:rPr lang="vi-VN" sz="2400">
                <a:solidFill>
                  <a:srgbClr val="232322"/>
                </a:solidFill>
                <a:latin typeface="Maven Pro"/>
                <a:sym typeface="Maven Pro"/>
              </a:rPr>
              <a:t>khác</a:t>
            </a:r>
            <a:r>
              <a:rPr lang="vi-VN" sz="2400" smtClean="0">
                <a:solidFill>
                  <a:srgbClr val="232322"/>
                </a:solidFill>
                <a:latin typeface="Maven Pro"/>
                <a:sym typeface="Maven Pro"/>
              </a:rPr>
              <a:t>.</a:t>
            </a:r>
          </a:p>
          <a:p>
            <a:pPr lvl="0" algn="just">
              <a:lnSpc>
                <a:spcPct val="115000"/>
              </a:lnSpc>
              <a:buClr>
                <a:srgbClr val="F0E5D0"/>
              </a:buClr>
              <a:buSzPts val="1400"/>
            </a:pPr>
            <a:r>
              <a:rPr lang="vi-VN" sz="2400" smtClean="0">
                <a:solidFill>
                  <a:srgbClr val="FF0000"/>
                </a:solidFill>
                <a:latin typeface="Maven Pro"/>
                <a:sym typeface="Maven Pro"/>
              </a:rPr>
              <a:t>=&gt;Kì thi bị mất đi vẻ trang nghiêm </a:t>
            </a:r>
            <a:endParaRPr lang="vi-VN" sz="2400" dirty="0">
              <a:solidFill>
                <a:srgbClr val="FF0000"/>
              </a:solidFill>
              <a:latin typeface="Maven Pro"/>
              <a:sym typeface="Maven Pro"/>
            </a:endParaRPr>
          </a:p>
        </p:txBody>
      </p:sp>
      <p:sp>
        <p:nvSpPr>
          <p:cNvPr id="23" name="Rectangle 22"/>
          <p:cNvSpPr/>
          <p:nvPr/>
        </p:nvSpPr>
        <p:spPr>
          <a:xfrm>
            <a:off x="405010" y="2493858"/>
            <a:ext cx="8670793" cy="221599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just">
              <a:lnSpc>
                <a:spcPct val="115000"/>
              </a:lnSpc>
              <a:buClr>
                <a:srgbClr val="F0E5D0"/>
              </a:buClr>
              <a:buSzPts val="1400"/>
            </a:pPr>
            <a:r>
              <a:rPr lang="vi-VN" sz="2000" smtClean="0">
                <a:solidFill>
                  <a:srgbClr val="232322"/>
                </a:solidFill>
                <a:latin typeface="Maven Pro"/>
                <a:sym typeface="Maven Pro"/>
              </a:rPr>
              <a:t>. </a:t>
            </a:r>
            <a:r>
              <a:rPr lang="vi-VN" sz="2000">
                <a:solidFill>
                  <a:srgbClr val="232322"/>
                </a:solidFill>
                <a:latin typeface="Maven Pro"/>
                <a:sym typeface="Maven Pro"/>
              </a:rPr>
              <a:t>▪ Thông báo về sự thay đổi trong tổ chức thi cử:</a:t>
            </a:r>
          </a:p>
          <a:p>
            <a:pPr lvl="0" algn="just">
              <a:lnSpc>
                <a:spcPct val="115000"/>
              </a:lnSpc>
              <a:buClr>
                <a:srgbClr val="F0E5D0"/>
              </a:buClr>
              <a:buSzPts val="1400"/>
            </a:pPr>
            <a:r>
              <a:rPr lang="vi-VN" sz="2000">
                <a:solidFill>
                  <a:srgbClr val="232322"/>
                </a:solidFill>
                <a:latin typeface="Maven Pro"/>
                <a:sym typeface="Maven Pro"/>
              </a:rPr>
              <a:t>       Bề ngoài thì bình thường: Một kì thi theo đúng thời gian thông lệ: Ba năm một lần.</a:t>
            </a:r>
          </a:p>
          <a:p>
            <a:pPr lvl="0" algn="just">
              <a:lnSpc>
                <a:spcPct val="115000"/>
              </a:lnSpc>
              <a:buClr>
                <a:srgbClr val="F0E5D0"/>
              </a:buClr>
              <a:buSzPts val="1400"/>
            </a:pPr>
            <a:r>
              <a:rPr lang="vi-VN" sz="2000">
                <a:solidFill>
                  <a:srgbClr val="232322"/>
                </a:solidFill>
                <a:latin typeface="Maven Pro"/>
                <a:sym typeface="Maven Pro"/>
              </a:rPr>
              <a:t>      Thực chất không bình thường: Trường Nam thi lẫn trường Hà. Người tổ chức không phải là triều đình mà là thực dân Pháp</a:t>
            </a:r>
            <a:r>
              <a:rPr lang="vi-VN" sz="2000" i="1">
                <a:solidFill>
                  <a:srgbClr val="232322"/>
                </a:solidFill>
                <a:latin typeface="Maven Pro"/>
                <a:sym typeface="Maven Pro"/>
              </a:rPr>
              <a:t>.  </a:t>
            </a:r>
          </a:p>
          <a:p>
            <a:pPr lvl="0" algn="just">
              <a:lnSpc>
                <a:spcPct val="115000"/>
              </a:lnSpc>
              <a:buClr>
                <a:srgbClr val="F0E5D0"/>
              </a:buClr>
              <a:buSzPts val="1400"/>
            </a:pPr>
            <a:r>
              <a:rPr lang="vi-VN" sz="2000">
                <a:solidFill>
                  <a:srgbClr val="232322"/>
                </a:solidFill>
                <a:latin typeface="Maven Pro"/>
                <a:sym typeface="Wingdings" pitchFamily="2" charset="2"/>
              </a:rPr>
              <a:t> </a:t>
            </a:r>
            <a:r>
              <a:rPr lang="vi-VN" sz="2000">
                <a:solidFill>
                  <a:srgbClr val="232322"/>
                </a:solidFill>
                <a:latin typeface="Maven Pro"/>
                <a:sym typeface="Maven Pro"/>
              </a:rPr>
              <a:t>Cách thức tổ chức bất </a:t>
            </a:r>
            <a:r>
              <a:rPr lang="vi-VN" sz="2000">
                <a:solidFill>
                  <a:srgbClr val="232322"/>
                </a:solidFill>
                <a:latin typeface="Maven Pro"/>
                <a:sym typeface="Maven Pro"/>
              </a:rPr>
              <a:t>thường</a:t>
            </a:r>
            <a:r>
              <a:rPr lang="vi-VN" sz="2000" smtClean="0">
                <a:solidFill>
                  <a:srgbClr val="232322"/>
                </a:solidFill>
                <a:latin typeface="Maven Pro"/>
                <a:sym typeface="Maven Pro"/>
              </a:rPr>
              <a:t>.</a:t>
            </a:r>
            <a:endParaRPr lang="vi-VN" sz="2000">
              <a:solidFill>
                <a:srgbClr val="232322"/>
              </a:solidFill>
              <a:latin typeface="Maven Pro"/>
              <a:sym typeface="Maven Pro"/>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39"/>
                                        </p:tgtEl>
                                        <p:attrNameLst>
                                          <p:attrName>style.visibility</p:attrName>
                                        </p:attrNameLst>
                                      </p:cBhvr>
                                      <p:to>
                                        <p:strVal val="visible"/>
                                      </p:to>
                                    </p:set>
                                    <p:animEffect transition="in" filter="fade">
                                      <p:cBhvr>
                                        <p:cTn id="14" dur="500"/>
                                        <p:tgtEl>
                                          <p:spTgt spid="143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par>
                                <p:cTn id="52" presetID="10" presetClass="entr" presetSubtype="0"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440">
                                            <p:bg/>
                                          </p:spTgt>
                                        </p:tgtEl>
                                        <p:attrNameLst>
                                          <p:attrName>style.visibility</p:attrName>
                                        </p:attrNameLst>
                                      </p:cBhvr>
                                      <p:to>
                                        <p:strVal val="visible"/>
                                      </p:to>
                                    </p:set>
                                    <p:animEffect transition="in" filter="fade">
                                      <p:cBhvr>
                                        <p:cTn id="62" dur="500"/>
                                        <p:tgtEl>
                                          <p:spTgt spid="1440">
                                            <p:bg/>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440">
                                            <p:txEl>
                                              <p:pRg st="0" end="0"/>
                                            </p:txEl>
                                          </p:spTgt>
                                        </p:tgtEl>
                                        <p:attrNameLst>
                                          <p:attrName>style.visibility</p:attrName>
                                        </p:attrNameLst>
                                      </p:cBhvr>
                                      <p:to>
                                        <p:strVal val="visible"/>
                                      </p:to>
                                    </p:set>
                                    <p:animEffect transition="in" filter="fade">
                                      <p:cBhvr>
                                        <p:cTn id="67" dur="500"/>
                                        <p:tgtEl>
                                          <p:spTgt spid="1440">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440">
                                            <p:txEl>
                                              <p:pRg st="1" end="1"/>
                                            </p:txEl>
                                          </p:spTgt>
                                        </p:tgtEl>
                                        <p:attrNameLst>
                                          <p:attrName>style.visibility</p:attrName>
                                        </p:attrNameLst>
                                      </p:cBhvr>
                                      <p:to>
                                        <p:strVal val="visible"/>
                                      </p:to>
                                    </p:set>
                                    <p:animEffect transition="in" filter="fade">
                                      <p:cBhvr>
                                        <p:cTn id="72" dur="500"/>
                                        <p:tgtEl>
                                          <p:spTgt spid="1440">
                                            <p:txEl>
                                              <p:pRg st="1" end="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1440">
                                            <p:txEl>
                                              <p:pRg st="0" end="0"/>
                                            </p:txEl>
                                          </p:spTgt>
                                        </p:tgtEl>
                                      </p:cBhvr>
                                    </p:animEffect>
                                    <p:set>
                                      <p:cBhvr>
                                        <p:cTn id="77" dur="1" fill="hold">
                                          <p:stCondLst>
                                            <p:cond delay="499"/>
                                          </p:stCondLst>
                                        </p:cTn>
                                        <p:tgtEl>
                                          <p:spTgt spid="1440">
                                            <p:txEl>
                                              <p:pRg st="0" end="0"/>
                                            </p:txEl>
                                          </p:spTgt>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1440">
                                            <p:txEl>
                                              <p:pRg st="1" end="1"/>
                                            </p:txEl>
                                          </p:spTgt>
                                        </p:tgtEl>
                                      </p:cBhvr>
                                    </p:animEffect>
                                    <p:set>
                                      <p:cBhvr>
                                        <p:cTn id="82" dur="1" fill="hold">
                                          <p:stCondLst>
                                            <p:cond delay="499"/>
                                          </p:stCondLst>
                                        </p:cTn>
                                        <p:tgtEl>
                                          <p:spTgt spid="1440">
                                            <p:txEl>
                                              <p:pRg st="1" end="1"/>
                                            </p:txEl>
                                          </p:spTgt>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1" nodeType="clickEffect">
                                  <p:stCondLst>
                                    <p:cond delay="0"/>
                                  </p:stCondLst>
                                  <p:childTnLst>
                                    <p:animEffect transition="out" filter="fade">
                                      <p:cBhvr>
                                        <p:cTn id="86" dur="500"/>
                                        <p:tgtEl>
                                          <p:spTgt spid="1440">
                                            <p:bg/>
                                          </p:spTgt>
                                        </p:tgtEl>
                                      </p:cBhvr>
                                    </p:animEffect>
                                    <p:set>
                                      <p:cBhvr>
                                        <p:cTn id="87" dur="1" fill="hold">
                                          <p:stCondLst>
                                            <p:cond delay="499"/>
                                          </p:stCondLst>
                                        </p:cTn>
                                        <p:tgtEl>
                                          <p:spTgt spid="1440">
                                            <p:bg/>
                                          </p:spTgt>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fade">
                                      <p:cBhvr>
                                        <p:cTn id="92" dur="1000"/>
                                        <p:tgtEl>
                                          <p:spTgt spid="23"/>
                                        </p:tgtEl>
                                      </p:cBhvr>
                                    </p:animEffect>
                                    <p:anim calcmode="lin" valueType="num">
                                      <p:cBhvr>
                                        <p:cTn id="93" dur="1000" fill="hold"/>
                                        <p:tgtEl>
                                          <p:spTgt spid="23"/>
                                        </p:tgtEl>
                                        <p:attrNameLst>
                                          <p:attrName>ppt_x</p:attrName>
                                        </p:attrNameLst>
                                      </p:cBhvr>
                                      <p:tavLst>
                                        <p:tav tm="0">
                                          <p:val>
                                            <p:strVal val="#ppt_x"/>
                                          </p:val>
                                        </p:tav>
                                        <p:tav tm="100000">
                                          <p:val>
                                            <p:strVal val="#ppt_x"/>
                                          </p:val>
                                        </p:tav>
                                      </p:tavLst>
                                    </p:anim>
                                    <p:anim calcmode="lin" valueType="num">
                                      <p:cBhvr>
                                        <p:cTn id="9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1" nodeType="clickEffect">
                                  <p:stCondLst>
                                    <p:cond delay="0"/>
                                  </p:stCondLst>
                                  <p:childTnLst>
                                    <p:animEffect transition="out" filter="fade">
                                      <p:cBhvr>
                                        <p:cTn id="98" dur="500"/>
                                        <p:tgtEl>
                                          <p:spTgt spid="23"/>
                                        </p:tgtEl>
                                      </p:cBhvr>
                                    </p:animEffect>
                                    <p:set>
                                      <p:cBhvr>
                                        <p:cTn id="99" dur="1" fill="hold">
                                          <p:stCondLst>
                                            <p:cond delay="499"/>
                                          </p:stCondLst>
                                        </p:cTn>
                                        <p:tgtEl>
                                          <p:spTgt spid="23"/>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22"/>
                                        </p:tgtEl>
                                        <p:attrNameLst>
                                          <p:attrName>style.visibility</p:attrName>
                                        </p:attrNameLst>
                                      </p:cBhvr>
                                      <p:to>
                                        <p:strVal val="visible"/>
                                      </p:to>
                                    </p:set>
                                    <p:animEffect transition="in" filter="fade">
                                      <p:cBhvr>
                                        <p:cTn id="10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9" grpId="0"/>
      <p:bldP spid="1440" grpId="0" build="p" animBg="1"/>
      <p:bldP spid="1440" grpId="1" uiExpand="1" build="p" animBg="1"/>
      <p:bldP spid="4" grpId="0" animBg="1"/>
      <p:bldP spid="16" grpId="0"/>
      <p:bldP spid="17" grpId="0"/>
      <p:bldP spid="18" grpId="0" animBg="1"/>
      <p:bldP spid="21" grpId="0"/>
      <p:bldP spid="22" grpId="0"/>
      <p:bldP spid="23" grpId="0" animBg="1"/>
      <p:bldP spid="2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8" name="Google Shape;253;p40"/>
          <p:cNvSpPr txBox="1">
            <a:spLocks/>
          </p:cNvSpPr>
          <p:nvPr/>
        </p:nvSpPr>
        <p:spPr>
          <a:xfrm>
            <a:off x="2267744" y="2067694"/>
            <a:ext cx="4464496" cy="879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Merienda One"/>
              <a:buNone/>
              <a:defRPr sz="5000" b="0" i="0" u="none" strike="noStrike" cap="none">
                <a:solidFill>
                  <a:schemeClr val="dk1"/>
                </a:solidFill>
                <a:latin typeface="Merienda One"/>
                <a:ea typeface="Merienda One"/>
                <a:cs typeface="Merienda One"/>
                <a:sym typeface="Merienda One"/>
              </a:defRPr>
            </a:lvl1pPr>
            <a:lvl2pPr marR="0" lvl="1" algn="ctr" rtl="0">
              <a:lnSpc>
                <a:spcPct val="100000"/>
              </a:lnSpc>
              <a:spcBef>
                <a:spcPts val="0"/>
              </a:spcBef>
              <a:spcAft>
                <a:spcPts val="0"/>
              </a:spcAft>
              <a:buClr>
                <a:schemeClr val="dk1"/>
              </a:buClr>
              <a:buSzPts val="3600"/>
              <a:buFont typeface="Merienda One"/>
              <a:buNone/>
              <a:defRPr sz="3600" b="0" i="0" u="none" strike="noStrike" cap="none">
                <a:solidFill>
                  <a:schemeClr val="dk1"/>
                </a:solidFill>
                <a:latin typeface="Merienda One"/>
                <a:ea typeface="Merienda One"/>
                <a:cs typeface="Merienda One"/>
                <a:sym typeface="Merienda One"/>
              </a:defRPr>
            </a:lvl2pPr>
            <a:lvl3pPr marR="0" lvl="2" algn="ctr" rtl="0">
              <a:lnSpc>
                <a:spcPct val="100000"/>
              </a:lnSpc>
              <a:spcBef>
                <a:spcPts val="0"/>
              </a:spcBef>
              <a:spcAft>
                <a:spcPts val="0"/>
              </a:spcAft>
              <a:buClr>
                <a:schemeClr val="dk1"/>
              </a:buClr>
              <a:buSzPts val="3600"/>
              <a:buFont typeface="Merienda One"/>
              <a:buNone/>
              <a:defRPr sz="3600" b="0" i="0" u="none" strike="noStrike" cap="none">
                <a:solidFill>
                  <a:schemeClr val="dk1"/>
                </a:solidFill>
                <a:latin typeface="Merienda One"/>
                <a:ea typeface="Merienda One"/>
                <a:cs typeface="Merienda One"/>
                <a:sym typeface="Merienda One"/>
              </a:defRPr>
            </a:lvl3pPr>
            <a:lvl4pPr marR="0" lvl="3" algn="ctr" rtl="0">
              <a:lnSpc>
                <a:spcPct val="100000"/>
              </a:lnSpc>
              <a:spcBef>
                <a:spcPts val="0"/>
              </a:spcBef>
              <a:spcAft>
                <a:spcPts val="0"/>
              </a:spcAft>
              <a:buClr>
                <a:schemeClr val="dk1"/>
              </a:buClr>
              <a:buSzPts val="3600"/>
              <a:buFont typeface="Merienda One"/>
              <a:buNone/>
              <a:defRPr sz="3600" b="0" i="0" u="none" strike="noStrike" cap="none">
                <a:solidFill>
                  <a:schemeClr val="dk1"/>
                </a:solidFill>
                <a:latin typeface="Merienda One"/>
                <a:ea typeface="Merienda One"/>
                <a:cs typeface="Merienda One"/>
                <a:sym typeface="Merienda One"/>
              </a:defRPr>
            </a:lvl4pPr>
            <a:lvl5pPr marR="0" lvl="4" algn="ctr" rtl="0">
              <a:lnSpc>
                <a:spcPct val="100000"/>
              </a:lnSpc>
              <a:spcBef>
                <a:spcPts val="0"/>
              </a:spcBef>
              <a:spcAft>
                <a:spcPts val="0"/>
              </a:spcAft>
              <a:buClr>
                <a:schemeClr val="dk1"/>
              </a:buClr>
              <a:buSzPts val="3600"/>
              <a:buFont typeface="Merienda One"/>
              <a:buNone/>
              <a:defRPr sz="3600" b="0" i="0" u="none" strike="noStrike" cap="none">
                <a:solidFill>
                  <a:schemeClr val="dk1"/>
                </a:solidFill>
                <a:latin typeface="Merienda One"/>
                <a:ea typeface="Merienda One"/>
                <a:cs typeface="Merienda One"/>
                <a:sym typeface="Merienda One"/>
              </a:defRPr>
            </a:lvl5pPr>
            <a:lvl6pPr marR="0" lvl="5" algn="ctr" rtl="0">
              <a:lnSpc>
                <a:spcPct val="100000"/>
              </a:lnSpc>
              <a:spcBef>
                <a:spcPts val="0"/>
              </a:spcBef>
              <a:spcAft>
                <a:spcPts val="0"/>
              </a:spcAft>
              <a:buClr>
                <a:schemeClr val="dk1"/>
              </a:buClr>
              <a:buSzPts val="3600"/>
              <a:buFont typeface="Merienda One"/>
              <a:buNone/>
              <a:defRPr sz="3600" b="0" i="0" u="none" strike="noStrike" cap="none">
                <a:solidFill>
                  <a:schemeClr val="dk1"/>
                </a:solidFill>
                <a:latin typeface="Merienda One"/>
                <a:ea typeface="Merienda One"/>
                <a:cs typeface="Merienda One"/>
                <a:sym typeface="Merienda One"/>
              </a:defRPr>
            </a:lvl6pPr>
            <a:lvl7pPr marR="0" lvl="6" algn="ctr" rtl="0">
              <a:lnSpc>
                <a:spcPct val="100000"/>
              </a:lnSpc>
              <a:spcBef>
                <a:spcPts val="0"/>
              </a:spcBef>
              <a:spcAft>
                <a:spcPts val="0"/>
              </a:spcAft>
              <a:buClr>
                <a:schemeClr val="dk1"/>
              </a:buClr>
              <a:buSzPts val="3600"/>
              <a:buFont typeface="Merienda One"/>
              <a:buNone/>
              <a:defRPr sz="3600" b="0" i="0" u="none" strike="noStrike" cap="none">
                <a:solidFill>
                  <a:schemeClr val="dk1"/>
                </a:solidFill>
                <a:latin typeface="Merienda One"/>
                <a:ea typeface="Merienda One"/>
                <a:cs typeface="Merienda One"/>
                <a:sym typeface="Merienda One"/>
              </a:defRPr>
            </a:lvl7pPr>
            <a:lvl8pPr marR="0" lvl="7" algn="ctr" rtl="0">
              <a:lnSpc>
                <a:spcPct val="100000"/>
              </a:lnSpc>
              <a:spcBef>
                <a:spcPts val="0"/>
              </a:spcBef>
              <a:spcAft>
                <a:spcPts val="0"/>
              </a:spcAft>
              <a:buClr>
                <a:schemeClr val="dk1"/>
              </a:buClr>
              <a:buSzPts val="3600"/>
              <a:buFont typeface="Merienda One"/>
              <a:buNone/>
              <a:defRPr sz="3600" b="0" i="0" u="none" strike="noStrike" cap="none">
                <a:solidFill>
                  <a:schemeClr val="dk1"/>
                </a:solidFill>
                <a:latin typeface="Merienda One"/>
                <a:ea typeface="Merienda One"/>
                <a:cs typeface="Merienda One"/>
                <a:sym typeface="Merienda One"/>
              </a:defRPr>
            </a:lvl8pPr>
            <a:lvl9pPr marR="0" lvl="8" algn="ctr" rtl="0">
              <a:lnSpc>
                <a:spcPct val="100000"/>
              </a:lnSpc>
              <a:spcBef>
                <a:spcPts val="0"/>
              </a:spcBef>
              <a:spcAft>
                <a:spcPts val="0"/>
              </a:spcAft>
              <a:buClr>
                <a:schemeClr val="dk1"/>
              </a:buClr>
              <a:buSzPts val="3600"/>
              <a:buFont typeface="Merienda One"/>
              <a:buNone/>
              <a:defRPr sz="3600" b="0" i="0" u="none" strike="noStrike" cap="none">
                <a:solidFill>
                  <a:schemeClr val="dk1"/>
                </a:solidFill>
                <a:latin typeface="Merienda One"/>
                <a:ea typeface="Merienda One"/>
                <a:cs typeface="Merienda One"/>
                <a:sym typeface="Merienda One"/>
              </a:defRPr>
            </a:lvl9pPr>
          </a:lstStyle>
          <a:p>
            <a:r>
              <a:rPr lang="vi-VN" sz="1800" smtClean="0"/>
              <a:t>‘Lôi thôi sĩ tử vai đeo lọ,</a:t>
            </a:r>
          </a:p>
          <a:p>
            <a:r>
              <a:rPr lang="vi-VN" sz="1800" smtClean="0"/>
              <a:t>Ậm ọe quan trường miệng thét loa.’</a:t>
            </a:r>
            <a:endParaRPr lang="vi-VN" sz="1800" dirty="0"/>
          </a:p>
        </p:txBody>
      </p:sp>
      <p:sp>
        <p:nvSpPr>
          <p:cNvPr id="6" name="Rounded Rectangle 5"/>
          <p:cNvSpPr/>
          <p:nvPr/>
        </p:nvSpPr>
        <p:spPr>
          <a:xfrm>
            <a:off x="3265025" y="33967"/>
            <a:ext cx="2708309" cy="525145"/>
          </a:xfrm>
          <a:prstGeom prst="roundRect">
            <a:avLst/>
          </a:prstGeom>
          <a:solidFill>
            <a:sysClr val="window" lastClr="FCFCFC"/>
          </a:solidFill>
          <a:ln w="25400" cap="flat" cmpd="sng" algn="ctr">
            <a:solidFill>
              <a:srgbClr val="C0504D"/>
            </a:solidFill>
            <a:prstDash val="solid"/>
          </a:ln>
          <a:effectLst/>
        </p:spPr>
        <p:txBody>
          <a:bodyPr lIns="99843" tIns="49922" rIns="99843" bIns="49922" spcCol="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500" b="0"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Hai</a:t>
            </a:r>
            <a:r>
              <a:rPr kumimoji="0" lang="en-US" sz="3500" b="0"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3500" b="0"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câu</a:t>
            </a:r>
            <a:r>
              <a:rPr kumimoji="0" lang="en-US" sz="3500" b="0"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3500" b="0"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thực</a:t>
            </a:r>
            <a:r>
              <a:rPr kumimoji="0" lang="en-US" sz="3500" b="0"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p>
        </p:txBody>
      </p:sp>
      <p:sp>
        <p:nvSpPr>
          <p:cNvPr id="4" name="TextBox 3"/>
          <p:cNvSpPr txBox="1"/>
          <p:nvPr/>
        </p:nvSpPr>
        <p:spPr>
          <a:xfrm>
            <a:off x="395536" y="559112"/>
            <a:ext cx="8208912" cy="707886"/>
          </a:xfrm>
          <a:prstGeom prst="rect">
            <a:avLst/>
          </a:prstGeom>
          <a:noFill/>
        </p:spPr>
        <p:txBody>
          <a:bodyPr wrap="square" rtlCol="0">
            <a:spAutoFit/>
          </a:bodyPr>
          <a:lstStyle/>
          <a:p>
            <a:pPr marL="285750" indent="-285750">
              <a:buFont typeface="Wingdings" pitchFamily="2" charset="2"/>
              <a:buChar char="v"/>
            </a:pPr>
            <a:r>
              <a:rPr lang="vi-VN" sz="2000" smtClean="0">
                <a:latin typeface="Cambria" pitchFamily="18" charset="0"/>
                <a:ea typeface="BatangChe" pitchFamily="49" charset="-127"/>
              </a:rPr>
              <a:t>Những nhân vật trọng tâm của trường thi – sĩ tử và quan trường được khắc họa rất sắc nét, bộc lộ tính cách kì thi và tính chất xã hội.</a:t>
            </a:r>
            <a:endParaRPr lang="vi-VN" sz="2000">
              <a:latin typeface="Cambria" pitchFamily="18" charset="0"/>
              <a:ea typeface="BatangChe" pitchFamily="49" charset="-127"/>
            </a:endParaRPr>
          </a:p>
        </p:txBody>
      </p:sp>
      <p:sp>
        <p:nvSpPr>
          <p:cNvPr id="5" name="Oval 4"/>
          <p:cNvSpPr/>
          <p:nvPr/>
        </p:nvSpPr>
        <p:spPr>
          <a:xfrm>
            <a:off x="4094563" y="2141099"/>
            <a:ext cx="559132" cy="432048"/>
          </a:xfrm>
          <a:prstGeom prst="ellipse">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1" name="Straight Connector 10"/>
          <p:cNvCxnSpPr>
            <a:stCxn id="5" idx="0"/>
          </p:cNvCxnSpPr>
          <p:nvPr/>
        </p:nvCxnSpPr>
        <p:spPr>
          <a:xfrm flipV="1">
            <a:off x="4374129" y="1635646"/>
            <a:ext cx="0" cy="505453"/>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3419872" y="1635646"/>
            <a:ext cx="954257" cy="0"/>
          </a:xfrm>
          <a:prstGeom prst="straightConnector1">
            <a:avLst/>
          </a:prstGeom>
          <a:ln w="28575">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511660" y="1449212"/>
            <a:ext cx="1512168" cy="369332"/>
          </a:xfrm>
          <a:prstGeom prst="rect">
            <a:avLst/>
          </a:prstGeom>
          <a:noFill/>
        </p:spPr>
        <p:txBody>
          <a:bodyPr wrap="square" rtlCol="0">
            <a:spAutoFit/>
          </a:bodyPr>
          <a:lstStyle/>
          <a:p>
            <a:r>
              <a:rPr lang="vi-VN" sz="1800" b="1" i="1" smtClean="0"/>
              <a:t>Người đi thi </a:t>
            </a:r>
            <a:endParaRPr lang="vi-VN" sz="1800" b="1" i="1"/>
          </a:p>
        </p:txBody>
      </p:sp>
      <p:sp>
        <p:nvSpPr>
          <p:cNvPr id="15" name="Oval 14"/>
          <p:cNvSpPr/>
          <p:nvPr/>
        </p:nvSpPr>
        <p:spPr>
          <a:xfrm>
            <a:off x="3265025" y="2465525"/>
            <a:ext cx="1388670" cy="3942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7" name="Straight Connector 16"/>
          <p:cNvCxnSpPr>
            <a:stCxn id="15" idx="4"/>
          </p:cNvCxnSpPr>
          <p:nvPr/>
        </p:nvCxnSpPr>
        <p:spPr>
          <a:xfrm>
            <a:off x="3959360" y="2859783"/>
            <a:ext cx="0" cy="43204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959360" y="3291830"/>
            <a:ext cx="828664"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4794256" y="3075806"/>
            <a:ext cx="3082895" cy="369332"/>
          </a:xfrm>
          <a:prstGeom prst="rect">
            <a:avLst/>
          </a:prstGeom>
        </p:spPr>
        <p:txBody>
          <a:bodyPr wrap="none">
            <a:spAutoFit/>
          </a:bodyPr>
          <a:lstStyle/>
          <a:p>
            <a:pPr lvl="0"/>
            <a:r>
              <a:rPr lang="vi-VN" sz="1800" b="1" i="1" smtClean="0"/>
              <a:t>Ông quan coi thi, chấm thi</a:t>
            </a:r>
            <a:endParaRPr lang="vi-VN" sz="1800" b="1" i="1"/>
          </a:p>
        </p:txBody>
      </p:sp>
      <p:sp>
        <p:nvSpPr>
          <p:cNvPr id="21" name="TextBox 20"/>
          <p:cNvSpPr txBox="1"/>
          <p:nvPr/>
        </p:nvSpPr>
        <p:spPr>
          <a:xfrm>
            <a:off x="395536" y="3579862"/>
            <a:ext cx="8064896" cy="400110"/>
          </a:xfrm>
          <a:prstGeom prst="rect">
            <a:avLst/>
          </a:prstGeom>
          <a:noFill/>
        </p:spPr>
        <p:txBody>
          <a:bodyPr wrap="square" rtlCol="0">
            <a:spAutoFit/>
          </a:bodyPr>
          <a:lstStyle/>
          <a:p>
            <a:pPr marL="342900" indent="-342900">
              <a:buFont typeface="Wingdings" pitchFamily="2" charset="2"/>
              <a:buChar char="v"/>
            </a:pPr>
            <a:r>
              <a:rPr lang="vi-VN" sz="2000" smtClean="0">
                <a:latin typeface="Cambria" pitchFamily="18" charset="0"/>
              </a:rPr>
              <a:t>Hình ảnh: cảnh nhập trường và xướng danh </a:t>
            </a:r>
            <a:endParaRPr lang="vi-VN" sz="2000">
              <a:latin typeface="Cambria" pitchFamily="18"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heel(1)">
                                      <p:cBhvr>
                                        <p:cTn id="41" dur="20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animBg="1"/>
      <p:bldP spid="4" grpId="0"/>
      <p:bldP spid="5" grpId="0" animBg="1"/>
      <p:bldP spid="14" grpId="0"/>
      <p:bldP spid="15" grpId="0" animBg="1"/>
      <p:bldP spid="2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grpSp>
        <p:nvGrpSpPr>
          <p:cNvPr id="264" name="Google Shape;264;p41"/>
          <p:cNvGrpSpPr/>
          <p:nvPr/>
        </p:nvGrpSpPr>
        <p:grpSpPr>
          <a:xfrm>
            <a:off x="4063639" y="4578721"/>
            <a:ext cx="1125596" cy="570025"/>
            <a:chOff x="3738850" y="540001"/>
            <a:chExt cx="1658348" cy="983672"/>
          </a:xfrm>
        </p:grpSpPr>
        <p:pic>
          <p:nvPicPr>
            <p:cNvPr id="265" name="Google Shape;265;p41"/>
            <p:cNvPicPr preferRelativeResize="0"/>
            <p:nvPr/>
          </p:nvPicPr>
          <p:blipFill>
            <a:blip r:embed="rId3">
              <a:alphaModFix/>
            </a:blip>
            <a:stretch>
              <a:fillRect/>
            </a:stretch>
          </p:blipFill>
          <p:spPr>
            <a:xfrm>
              <a:off x="4172798" y="617753"/>
              <a:ext cx="798777" cy="793170"/>
            </a:xfrm>
            <a:prstGeom prst="rect">
              <a:avLst/>
            </a:prstGeom>
            <a:noFill/>
            <a:ln>
              <a:noFill/>
            </a:ln>
          </p:spPr>
        </p:pic>
        <p:pic>
          <p:nvPicPr>
            <p:cNvPr id="266" name="Google Shape;266;p41"/>
            <p:cNvPicPr preferRelativeResize="0"/>
            <p:nvPr/>
          </p:nvPicPr>
          <p:blipFill>
            <a:blip r:embed="rId4">
              <a:alphaModFix/>
            </a:blip>
            <a:stretch>
              <a:fillRect/>
            </a:stretch>
          </p:blipFill>
          <p:spPr>
            <a:xfrm rot="-2734354">
              <a:off x="4717507" y="954920"/>
              <a:ext cx="629667" cy="404608"/>
            </a:xfrm>
            <a:prstGeom prst="rect">
              <a:avLst/>
            </a:prstGeom>
            <a:noFill/>
            <a:ln>
              <a:noFill/>
            </a:ln>
          </p:spPr>
        </p:pic>
        <p:pic>
          <p:nvPicPr>
            <p:cNvPr id="267" name="Google Shape;267;p41"/>
            <p:cNvPicPr preferRelativeResize="0"/>
            <p:nvPr/>
          </p:nvPicPr>
          <p:blipFill>
            <a:blip r:embed="rId4">
              <a:alphaModFix/>
            </a:blip>
            <a:stretch>
              <a:fillRect/>
            </a:stretch>
          </p:blipFill>
          <p:spPr>
            <a:xfrm rot="7804845">
              <a:off x="3781518" y="708843"/>
              <a:ext cx="629660" cy="404606"/>
            </a:xfrm>
            <a:prstGeom prst="rect">
              <a:avLst/>
            </a:prstGeom>
            <a:noFill/>
            <a:ln>
              <a:noFill/>
            </a:ln>
          </p:spPr>
        </p:pic>
      </p:grpSp>
      <p:sp>
        <p:nvSpPr>
          <p:cNvPr id="2" name="Rectangle 1"/>
          <p:cNvSpPr/>
          <p:nvPr/>
        </p:nvSpPr>
        <p:spPr>
          <a:xfrm>
            <a:off x="589126" y="301609"/>
            <a:ext cx="7692016" cy="861774"/>
          </a:xfrm>
          <a:prstGeom prst="rect">
            <a:avLst/>
          </a:prstGeom>
        </p:spPr>
        <p:txBody>
          <a:bodyPr wrap="square">
            <a:spAutoFit/>
          </a:bodyPr>
          <a:lstStyle/>
          <a:p>
            <a:pPr lvl="0" algn="just">
              <a:buClr>
                <a:srgbClr val="232322"/>
              </a:buClr>
              <a:buSzPts val="1400"/>
            </a:pPr>
            <a:r>
              <a:rPr lang="vi-VN" sz="1800">
                <a:solidFill>
                  <a:srgbClr val="232322"/>
                </a:solidFill>
                <a:latin typeface="Palatino Linotype" pitchFamily="18" charset="0"/>
                <a:sym typeface="Maven Pro"/>
              </a:rPr>
              <a:t>▪ </a:t>
            </a:r>
            <a:r>
              <a:rPr lang="vi-VN" sz="1800" b="1" i="1">
                <a:solidFill>
                  <a:srgbClr val="232322"/>
                </a:solidFill>
                <a:latin typeface="Palatino Linotype" pitchFamily="18" charset="0"/>
                <a:sym typeface="Maven Pro"/>
              </a:rPr>
              <a:t>‘Vai đeo’ </a:t>
            </a:r>
            <a:r>
              <a:rPr lang="vi-VN" sz="1800">
                <a:solidFill>
                  <a:srgbClr val="232322"/>
                </a:solidFill>
                <a:latin typeface="Palatino Linotype" pitchFamily="18" charset="0"/>
                <a:sym typeface="Maven Pro"/>
              </a:rPr>
              <a:t>: tư thế và tư cách của những kẻ một thời được mang danh là kẻ sĩ, tiêu biểu cho ý thức xã hội phong kiến.</a:t>
            </a:r>
          </a:p>
          <a:p>
            <a:pPr lvl="0" algn="just">
              <a:buClr>
                <a:srgbClr val="232322"/>
              </a:buClr>
              <a:buSzPts val="1400"/>
            </a:pPr>
            <a:endParaRPr lang="vi-VN" dirty="0">
              <a:solidFill>
                <a:srgbClr val="232322"/>
              </a:solidFill>
              <a:latin typeface="Maven Pro"/>
              <a:sym typeface="Maven Pro"/>
            </a:endParaRPr>
          </a:p>
        </p:txBody>
      </p:sp>
      <p:sp>
        <p:nvSpPr>
          <p:cNvPr id="3" name="Rectangle 2"/>
          <p:cNvSpPr/>
          <p:nvPr/>
        </p:nvSpPr>
        <p:spPr>
          <a:xfrm>
            <a:off x="605842" y="911437"/>
            <a:ext cx="7704856" cy="646331"/>
          </a:xfrm>
          <a:prstGeom prst="rect">
            <a:avLst/>
          </a:prstGeom>
        </p:spPr>
        <p:txBody>
          <a:bodyPr wrap="square">
            <a:spAutoFit/>
          </a:bodyPr>
          <a:lstStyle/>
          <a:p>
            <a:pPr lvl="0" algn="just">
              <a:buClr>
                <a:srgbClr val="232322"/>
              </a:buClr>
              <a:buSzPts val="1400"/>
            </a:pPr>
            <a:r>
              <a:rPr lang="vi-VN" sz="1800" smtClean="0">
                <a:solidFill>
                  <a:srgbClr val="232322"/>
                </a:solidFill>
                <a:latin typeface="Palatino Linotype" pitchFamily="18" charset="0"/>
                <a:sym typeface="Maven Pro"/>
              </a:rPr>
              <a:t>▪ </a:t>
            </a:r>
            <a:r>
              <a:rPr lang="vi-VN" sz="1800" b="1" i="1" smtClean="0">
                <a:solidFill>
                  <a:srgbClr val="232322"/>
                </a:solidFill>
                <a:latin typeface="Palatino Linotype" pitchFamily="18" charset="0"/>
                <a:sym typeface="Maven Pro"/>
              </a:rPr>
              <a:t>‘Lọ’: </a:t>
            </a:r>
            <a:r>
              <a:rPr lang="vi-VN" sz="1800" smtClean="0">
                <a:solidFill>
                  <a:srgbClr val="232322"/>
                </a:solidFill>
                <a:latin typeface="Palatino Linotype" pitchFamily="18" charset="0"/>
                <a:sym typeface="Maven Pro"/>
              </a:rPr>
              <a:t>lọ đựng nước uống( thí sinh làm bài ở trong lều cả ngày, phải mang theo đồ ăn , thức uống). </a:t>
            </a:r>
            <a:endParaRPr lang="vi-VN" sz="1800" dirty="0">
              <a:solidFill>
                <a:srgbClr val="232322"/>
              </a:solidFill>
              <a:latin typeface="Palatino Linotype" pitchFamily="18" charset="0"/>
              <a:sym typeface="Maven Pro"/>
            </a:endParaRPr>
          </a:p>
        </p:txBody>
      </p:sp>
      <p:sp>
        <p:nvSpPr>
          <p:cNvPr id="4" name="Rectangle 3"/>
          <p:cNvSpPr/>
          <p:nvPr/>
        </p:nvSpPr>
        <p:spPr>
          <a:xfrm>
            <a:off x="221280" y="1570028"/>
            <a:ext cx="8922720" cy="400110"/>
          </a:xfrm>
          <a:prstGeom prst="rect">
            <a:avLst/>
          </a:prstGeom>
        </p:spPr>
        <p:txBody>
          <a:bodyPr wrap="square">
            <a:spAutoFit/>
          </a:bodyPr>
          <a:lstStyle/>
          <a:p>
            <a:pPr marL="342900" lvl="0" indent="-342900" algn="just">
              <a:buClr>
                <a:srgbClr val="232322"/>
              </a:buClr>
              <a:buSzPts val="1400"/>
              <a:buFont typeface="Wingdings" pitchFamily="2" charset="2"/>
              <a:buChar char="Ø"/>
            </a:pPr>
            <a:r>
              <a:rPr lang="vi-VN" sz="2000" i="1">
                <a:solidFill>
                  <a:srgbClr val="232322"/>
                </a:solidFill>
                <a:latin typeface="Times New Roman"/>
                <a:sym typeface="Maven Pro"/>
              </a:rPr>
              <a:t>Biện pháp đổi trật tự từ: nhấn mạnh dáng điệu và hành động sĩ tử, quan trường.</a:t>
            </a:r>
            <a:endParaRPr lang="vi-VN" sz="2000" i="1">
              <a:solidFill>
                <a:srgbClr val="232322"/>
              </a:solidFill>
              <a:latin typeface="Times New Roman"/>
              <a:sym typeface="Maven Pro"/>
            </a:endParaRPr>
          </a:p>
        </p:txBody>
      </p:sp>
      <p:sp>
        <p:nvSpPr>
          <p:cNvPr id="5" name="Rectangle 4"/>
          <p:cNvSpPr/>
          <p:nvPr/>
        </p:nvSpPr>
        <p:spPr>
          <a:xfrm>
            <a:off x="650928" y="1993106"/>
            <a:ext cx="8129782" cy="677108"/>
          </a:xfrm>
          <a:prstGeom prst="rect">
            <a:avLst/>
          </a:prstGeom>
        </p:spPr>
        <p:txBody>
          <a:bodyPr wrap="square">
            <a:spAutoFit/>
          </a:bodyPr>
          <a:lstStyle/>
          <a:p>
            <a:pPr lvl="0" algn="just">
              <a:buClr>
                <a:srgbClr val="232322"/>
              </a:buClr>
              <a:buSzPts val="1400"/>
            </a:pPr>
            <a:r>
              <a:rPr lang="vi-VN" sz="2000">
                <a:solidFill>
                  <a:srgbClr val="232322"/>
                </a:solidFill>
                <a:latin typeface="Palatino Linotype" pitchFamily="18" charset="0"/>
                <a:sym typeface="Maven Pro"/>
              </a:rPr>
              <a:t>▪ </a:t>
            </a:r>
            <a:r>
              <a:rPr lang="vi-VN" sz="1800" b="1">
                <a:solidFill>
                  <a:srgbClr val="232322"/>
                </a:solidFill>
                <a:latin typeface="Palatino Linotype" pitchFamily="18" charset="0"/>
                <a:sym typeface="Maven Pro"/>
              </a:rPr>
              <a:t>Lôi thôi, vai đeo lọ</a:t>
            </a:r>
            <a:r>
              <a:rPr lang="vi-VN" sz="1800">
                <a:solidFill>
                  <a:srgbClr val="232322"/>
                </a:solidFill>
                <a:latin typeface="Palatino Linotype" pitchFamily="18" charset="0"/>
                <a:sym typeface="Maven Pro"/>
              </a:rPr>
              <a:t>: Hình ảnh có tính khôi hài, luộm thuộm, ý mỉa mai cái vẻ xiêu vẹo, gãy đổ, lếch thếch, chẳng ra gì của những ông cử tương lai.</a:t>
            </a:r>
            <a:endParaRPr lang="vi-VN" sz="1800" dirty="0">
              <a:solidFill>
                <a:srgbClr val="232322"/>
              </a:solidFill>
              <a:latin typeface="Palatino Linotype" pitchFamily="18" charset="0"/>
              <a:sym typeface="Maven Pro"/>
            </a:endParaRPr>
          </a:p>
        </p:txBody>
      </p:sp>
      <p:sp>
        <p:nvSpPr>
          <p:cNvPr id="6" name="Rectangle 5"/>
          <p:cNvSpPr/>
          <p:nvPr/>
        </p:nvSpPr>
        <p:spPr>
          <a:xfrm>
            <a:off x="221280" y="2670214"/>
            <a:ext cx="8815216" cy="400110"/>
          </a:xfrm>
          <a:prstGeom prst="rect">
            <a:avLst/>
          </a:prstGeom>
        </p:spPr>
        <p:txBody>
          <a:bodyPr wrap="square">
            <a:spAutoFit/>
          </a:bodyPr>
          <a:lstStyle/>
          <a:p>
            <a:pPr marL="285750" lvl="0" indent="-285750" algn="just">
              <a:buClr>
                <a:srgbClr val="232322"/>
              </a:buClr>
              <a:buSzPts val="1400"/>
              <a:buFont typeface="Wingdings"/>
              <a:buChar char="à"/>
            </a:pPr>
            <a:r>
              <a:rPr lang="vi-VN" sz="2000" i="1">
                <a:solidFill>
                  <a:srgbClr val="232322"/>
                </a:solidFill>
                <a:latin typeface="+mj-lt"/>
                <a:sym typeface="Wingdings" pitchFamily="2" charset="2"/>
              </a:rPr>
              <a:t>G</a:t>
            </a:r>
            <a:r>
              <a:rPr lang="vi-VN" sz="2000" i="1">
                <a:solidFill>
                  <a:srgbClr val="232322"/>
                </a:solidFill>
                <a:latin typeface="+mj-lt"/>
                <a:sym typeface="Maven Pro"/>
              </a:rPr>
              <a:t>ây ấn tượng hình thức, hình ảnh thi cử của các sĩ tử khoa thi Đinh Dậu</a:t>
            </a:r>
            <a:endParaRPr lang="vi-VN" sz="2000" i="1" dirty="0">
              <a:solidFill>
                <a:srgbClr val="232322"/>
              </a:solidFill>
              <a:latin typeface="+mj-lt"/>
              <a:sym typeface="Maven Pro"/>
            </a:endParaRPr>
          </a:p>
        </p:txBody>
      </p:sp>
      <p:sp>
        <p:nvSpPr>
          <p:cNvPr id="7" name="Rectangle 6"/>
          <p:cNvSpPr/>
          <p:nvPr/>
        </p:nvSpPr>
        <p:spPr>
          <a:xfrm>
            <a:off x="755576" y="3193434"/>
            <a:ext cx="8280920" cy="646331"/>
          </a:xfrm>
          <a:prstGeom prst="rect">
            <a:avLst/>
          </a:prstGeom>
        </p:spPr>
        <p:txBody>
          <a:bodyPr wrap="square">
            <a:spAutoFit/>
          </a:bodyPr>
          <a:lstStyle/>
          <a:p>
            <a:pPr lvl="0" algn="just">
              <a:buClr>
                <a:srgbClr val="232322"/>
              </a:buClr>
              <a:buSzPts val="1400"/>
            </a:pPr>
            <a:r>
              <a:rPr lang="vi-VN" sz="1800">
                <a:solidFill>
                  <a:srgbClr val="232322"/>
                </a:solidFill>
                <a:latin typeface="Palatino Linotype" pitchFamily="18" charset="0"/>
                <a:sym typeface="Maven Pro"/>
              </a:rPr>
              <a:t>▪ </a:t>
            </a:r>
            <a:r>
              <a:rPr lang="vi-VN" sz="1800" b="1">
                <a:solidFill>
                  <a:srgbClr val="232322"/>
                </a:solidFill>
                <a:latin typeface="Palatino Linotype" pitchFamily="18" charset="0"/>
                <a:sym typeface="Maven Pro"/>
              </a:rPr>
              <a:t>Quan trường: </a:t>
            </a:r>
            <a:r>
              <a:rPr lang="vi-VN" sz="1800">
                <a:solidFill>
                  <a:srgbClr val="232322"/>
                </a:solidFill>
                <a:latin typeface="Palatino Linotype" pitchFamily="18" charset="0"/>
                <a:sym typeface="Maven Pro"/>
              </a:rPr>
              <a:t>ậm ọe, miệng thét loa → ra oai, nạt nộ nhưng đó là cái oai cố tạo, giả vờ.</a:t>
            </a:r>
            <a:endParaRPr lang="vi-VN" sz="1800" dirty="0">
              <a:solidFill>
                <a:srgbClr val="232322"/>
              </a:solidFill>
              <a:latin typeface="Palatino Linotype" pitchFamily="18" charset="0"/>
              <a:sym typeface="Maven Pro"/>
            </a:endParaRPr>
          </a:p>
        </p:txBody>
      </p:sp>
      <p:sp>
        <p:nvSpPr>
          <p:cNvPr id="8" name="Rectangle 7"/>
          <p:cNvSpPr/>
          <p:nvPr/>
        </p:nvSpPr>
        <p:spPr>
          <a:xfrm>
            <a:off x="755576" y="3919460"/>
            <a:ext cx="8117220" cy="646331"/>
          </a:xfrm>
          <a:prstGeom prst="rect">
            <a:avLst/>
          </a:prstGeom>
        </p:spPr>
        <p:txBody>
          <a:bodyPr wrap="square">
            <a:spAutoFit/>
          </a:bodyPr>
          <a:lstStyle/>
          <a:p>
            <a:pPr lvl="0" algn="just">
              <a:buClr>
                <a:srgbClr val="232322"/>
              </a:buClr>
              <a:buSzPts val="1400"/>
            </a:pPr>
            <a:r>
              <a:rPr lang="vi-VN" sz="1800">
                <a:solidFill>
                  <a:srgbClr val="232322"/>
                </a:solidFill>
                <a:latin typeface="Palatino Linotype" pitchFamily="18" charset="0"/>
                <a:sym typeface="Maven Pro"/>
              </a:rPr>
              <a:t>▪ Cho nên, nếu </a:t>
            </a:r>
            <a:r>
              <a:rPr lang="vi-VN" sz="1800" i="1">
                <a:solidFill>
                  <a:srgbClr val="232322"/>
                </a:solidFill>
                <a:latin typeface="Palatino Linotype" pitchFamily="18" charset="0"/>
                <a:sym typeface="Maven Pro"/>
              </a:rPr>
              <a:t>"thí sinh" </a:t>
            </a:r>
            <a:r>
              <a:rPr lang="vi-VN" sz="1800">
                <a:solidFill>
                  <a:srgbClr val="232322"/>
                </a:solidFill>
                <a:latin typeface="Palatino Linotype" pitchFamily="18" charset="0"/>
                <a:sym typeface="Maven Pro"/>
              </a:rPr>
              <a:t>mất đi cái vẻ nho nhã trí thức của thuở nào thì giám thị, giám khảo cũng không còn cái dáng nghiêm trang đáng tôn kính nữa.</a:t>
            </a:r>
            <a:endParaRPr lang="vi-VN" sz="1800" dirty="0">
              <a:solidFill>
                <a:srgbClr val="232322"/>
              </a:solidFill>
              <a:latin typeface="Palatino Linotype" pitchFamily="18" charset="0"/>
              <a:sym typeface="Maven Pro"/>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74624" y="267494"/>
            <a:ext cx="2160240" cy="461665"/>
          </a:xfrm>
          <a:prstGeom prst="rect">
            <a:avLst/>
          </a:prstGeom>
          <a:noFill/>
        </p:spPr>
        <p:txBody>
          <a:bodyPr wrap="square" rtlCol="0">
            <a:spAutoFit/>
          </a:bodyPr>
          <a:lstStyle/>
          <a:p>
            <a:pPr marL="285750" indent="-285750">
              <a:buFont typeface="Wingdings" pitchFamily="2" charset="2"/>
              <a:buChar char="v"/>
            </a:pPr>
            <a:r>
              <a:rPr lang="en-US" sz="2400" smtClean="0">
                <a:latin typeface="Adobe Caslon Pro Bold" pitchFamily="18" charset="0"/>
              </a:rPr>
              <a:t>Nghệ thuật</a:t>
            </a:r>
            <a:r>
              <a:rPr lang="en-US" sz="2400" smtClean="0"/>
              <a:t>:</a:t>
            </a:r>
            <a:endParaRPr lang="vi-VN" sz="2400"/>
          </a:p>
        </p:txBody>
      </p:sp>
      <p:sp>
        <p:nvSpPr>
          <p:cNvPr id="8" name="Rectangle 7"/>
          <p:cNvSpPr/>
          <p:nvPr/>
        </p:nvSpPr>
        <p:spPr>
          <a:xfrm>
            <a:off x="611560" y="738013"/>
            <a:ext cx="8136904" cy="400110"/>
          </a:xfrm>
          <a:prstGeom prst="rect">
            <a:avLst/>
          </a:prstGeom>
        </p:spPr>
        <p:txBody>
          <a:bodyPr wrap="square">
            <a:spAutoFit/>
          </a:bodyPr>
          <a:lstStyle/>
          <a:p>
            <a:pPr marL="285750" indent="-285750">
              <a:buFont typeface="Wingdings" pitchFamily="2" charset="2"/>
              <a:buChar char="Ø"/>
            </a:pPr>
            <a:r>
              <a:rPr lang="vi-VN" sz="2000" u="sng" smtClean="0">
                <a:solidFill>
                  <a:srgbClr val="050505"/>
                </a:solidFill>
                <a:latin typeface="Palatino Linotype" pitchFamily="18" charset="0"/>
              </a:rPr>
              <a:t> </a:t>
            </a:r>
            <a:r>
              <a:rPr lang="vi-VN" sz="2000" u="sng">
                <a:solidFill>
                  <a:srgbClr val="050505"/>
                </a:solidFill>
                <a:latin typeface="Palatino Linotype" pitchFamily="18" charset="0"/>
              </a:rPr>
              <a:t>Sử dụng từ láy tượng thanh và tượng hình</a:t>
            </a:r>
            <a:r>
              <a:rPr lang="vi-VN" sz="2000">
                <a:solidFill>
                  <a:srgbClr val="050505"/>
                </a:solidFill>
                <a:latin typeface="Palatino Linotype" pitchFamily="18" charset="0"/>
              </a:rPr>
              <a:t>: ậm ọe, lôi thôi.</a:t>
            </a:r>
            <a:endParaRPr lang="vi-VN" sz="2000">
              <a:latin typeface="Palatino Linotype" pitchFamily="18" charset="0"/>
            </a:endParaRPr>
          </a:p>
        </p:txBody>
      </p:sp>
      <p:sp>
        <p:nvSpPr>
          <p:cNvPr id="9" name="Rectangle 8"/>
          <p:cNvSpPr/>
          <p:nvPr/>
        </p:nvSpPr>
        <p:spPr>
          <a:xfrm>
            <a:off x="595285" y="1207263"/>
            <a:ext cx="8356878" cy="707886"/>
          </a:xfrm>
          <a:prstGeom prst="rect">
            <a:avLst/>
          </a:prstGeom>
        </p:spPr>
        <p:txBody>
          <a:bodyPr wrap="square">
            <a:spAutoFit/>
          </a:bodyPr>
          <a:lstStyle/>
          <a:p>
            <a:pPr marL="342900" indent="-342900">
              <a:buFont typeface="Wingdings" pitchFamily="2" charset="2"/>
              <a:buChar char="Ø"/>
            </a:pPr>
            <a:r>
              <a:rPr lang="vi-VN" sz="2000" u="sng">
                <a:solidFill>
                  <a:srgbClr val="050505"/>
                </a:solidFill>
                <a:latin typeface="Palatino Linotype" pitchFamily="18" charset="0"/>
              </a:rPr>
              <a:t>Đảo ngữ</a:t>
            </a:r>
            <a:r>
              <a:rPr lang="vi-VN" sz="2000">
                <a:solidFill>
                  <a:srgbClr val="050505"/>
                </a:solidFill>
                <a:latin typeface="Palatino Linotype" pitchFamily="18" charset="0"/>
              </a:rPr>
              <a:t>: Đảo trật tự cú pháp “lôi thôi sĩ tử”, “ậm ọe quan trường”. </a:t>
            </a:r>
            <a:r>
              <a:rPr lang="vi-VN" sz="2000">
                <a:latin typeface="Palatino Linotype" pitchFamily="18" charset="0"/>
              </a:rPr>
              <a:t/>
            </a:r>
            <a:br>
              <a:rPr lang="vi-VN" sz="2000">
                <a:latin typeface="Palatino Linotype" pitchFamily="18" charset="0"/>
              </a:rPr>
            </a:br>
            <a:endParaRPr lang="vi-VN" sz="2000">
              <a:latin typeface="Palatino Linotype" pitchFamily="18" charset="0"/>
            </a:endParaRPr>
          </a:p>
        </p:txBody>
      </p:sp>
      <p:sp>
        <p:nvSpPr>
          <p:cNvPr id="10" name="Right Arrow 9"/>
          <p:cNvSpPr/>
          <p:nvPr/>
        </p:nvSpPr>
        <p:spPr>
          <a:xfrm>
            <a:off x="178516" y="1956559"/>
            <a:ext cx="489204" cy="2867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p:cNvSpPr txBox="1"/>
          <p:nvPr/>
        </p:nvSpPr>
        <p:spPr>
          <a:xfrm>
            <a:off x="649025" y="1915149"/>
            <a:ext cx="7595383" cy="1200329"/>
          </a:xfrm>
          <a:prstGeom prst="rect">
            <a:avLst/>
          </a:prstGeom>
          <a:noFill/>
        </p:spPr>
        <p:txBody>
          <a:bodyPr wrap="square" rtlCol="0">
            <a:spAutoFit/>
          </a:bodyPr>
          <a:lstStyle/>
          <a:p>
            <a:r>
              <a:rPr lang="vi-VN" sz="2400" i="1" smtClean="0">
                <a:latin typeface="+mj-lt"/>
              </a:rPr>
              <a:t>Tạo hiệu quả gây cười ( tiếng cười đến từ  mâu thuẫn giữa cái danh với cái thực):những ‘nhân tài’ trong một kì thi quan trọng nhưng nhếch nhác, kém cỏi, thảm hại. </a:t>
            </a:r>
            <a:endParaRPr lang="vi-VN" sz="2400" i="1">
              <a:latin typeface="+mj-lt"/>
            </a:endParaRPr>
          </a:p>
        </p:txBody>
      </p:sp>
      <p:sp>
        <p:nvSpPr>
          <p:cNvPr id="12" name="TextBox 11"/>
          <p:cNvSpPr txBox="1"/>
          <p:nvPr/>
        </p:nvSpPr>
        <p:spPr>
          <a:xfrm>
            <a:off x="632600" y="3325472"/>
            <a:ext cx="7545512" cy="830997"/>
          </a:xfrm>
          <a:prstGeom prst="rect">
            <a:avLst/>
          </a:prstGeom>
          <a:noFill/>
        </p:spPr>
        <p:txBody>
          <a:bodyPr wrap="square" rtlCol="0">
            <a:spAutoFit/>
          </a:bodyPr>
          <a:lstStyle/>
          <a:p>
            <a:r>
              <a:rPr lang="vi-VN" sz="2400" i="1" smtClean="0">
                <a:latin typeface="+mj-lt"/>
              </a:rPr>
              <a:t>Phản ánh sự suy vong của một nền học vấn,sự lỗi thời của đạo Nho. </a:t>
            </a:r>
            <a:endParaRPr lang="vi-VN" sz="2400" i="1">
              <a:latin typeface="+mj-lt"/>
            </a:endParaRPr>
          </a:p>
        </p:txBody>
      </p:sp>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150" y="3393309"/>
            <a:ext cx="523875" cy="34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630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12388"/>
            <a:ext cx="2018501" cy="461665"/>
          </a:xfrm>
          <a:prstGeom prst="rect">
            <a:avLst/>
          </a:prstGeom>
        </p:spPr>
        <p:txBody>
          <a:bodyPr wrap="none">
            <a:spAutoFit/>
          </a:bodyPr>
          <a:lstStyle/>
          <a:p>
            <a:pPr marL="285750" lvl="0" indent="-285750">
              <a:buFont typeface="Wingdings" pitchFamily="2" charset="2"/>
              <a:buChar char="v"/>
            </a:pPr>
            <a:r>
              <a:rPr lang="en-US" sz="2400">
                <a:latin typeface="Adobe Caslon Pro Bold" pitchFamily="18" charset="0"/>
              </a:rPr>
              <a:t>Nghệ thuật</a:t>
            </a:r>
            <a:r>
              <a:rPr lang="en-US" sz="2400"/>
              <a:t>:</a:t>
            </a:r>
            <a:endParaRPr lang="vi-VN" sz="2400"/>
          </a:p>
        </p:txBody>
      </p:sp>
      <p:sp>
        <p:nvSpPr>
          <p:cNvPr id="5" name="TextBox 4"/>
          <p:cNvSpPr txBox="1"/>
          <p:nvPr/>
        </p:nvSpPr>
        <p:spPr>
          <a:xfrm>
            <a:off x="1043607" y="474053"/>
            <a:ext cx="2664297" cy="461665"/>
          </a:xfrm>
          <a:prstGeom prst="rect">
            <a:avLst/>
          </a:prstGeom>
          <a:noFill/>
        </p:spPr>
        <p:txBody>
          <a:bodyPr wrap="square" rtlCol="0">
            <a:spAutoFit/>
          </a:bodyPr>
          <a:lstStyle/>
          <a:p>
            <a:pPr marL="285750" indent="-285750">
              <a:buFont typeface="Wingdings" pitchFamily="2" charset="2"/>
              <a:buChar char="Ø"/>
            </a:pPr>
            <a:r>
              <a:rPr lang="vi-VN" sz="2400" u="sng" smtClean="0">
                <a:latin typeface="Palatino Linotype" pitchFamily="18" charset="0"/>
              </a:rPr>
              <a:t>Phép đối:</a:t>
            </a:r>
            <a:endParaRPr lang="vi-VN" sz="2400" u="sng">
              <a:latin typeface="Palatino Linotype" pitchFamily="18" charset="0"/>
            </a:endParaRPr>
          </a:p>
        </p:txBody>
      </p:sp>
      <p:sp>
        <p:nvSpPr>
          <p:cNvPr id="6" name="TextBox 5"/>
          <p:cNvSpPr txBox="1"/>
          <p:nvPr/>
        </p:nvSpPr>
        <p:spPr>
          <a:xfrm>
            <a:off x="35496" y="1188789"/>
            <a:ext cx="3528392" cy="400110"/>
          </a:xfrm>
          <a:prstGeom prst="rect">
            <a:avLst/>
          </a:prstGeom>
          <a:noFill/>
        </p:spPr>
        <p:txBody>
          <a:bodyPr wrap="square" rtlCol="0">
            <a:spAutoFit/>
          </a:bodyPr>
          <a:lstStyle/>
          <a:p>
            <a:pPr marL="342900" indent="-342900">
              <a:buFont typeface="Arial" pitchFamily="34" charset="0"/>
              <a:buChar char="•"/>
            </a:pPr>
            <a:r>
              <a:rPr lang="vi-VN" sz="2000" smtClean="0">
                <a:latin typeface="Cambria" pitchFamily="18" charset="0"/>
              </a:rPr>
              <a:t>‘ ậm ọe’  &gt;&lt; ‘ lôi thôi’</a:t>
            </a:r>
            <a:endParaRPr lang="vi-VN" sz="2000">
              <a:latin typeface="Cambria" pitchFamily="18" charset="0"/>
            </a:endParaRPr>
          </a:p>
        </p:txBody>
      </p:sp>
      <p:sp>
        <p:nvSpPr>
          <p:cNvPr id="7" name="TextBox 6"/>
          <p:cNvSpPr txBox="1"/>
          <p:nvPr/>
        </p:nvSpPr>
        <p:spPr>
          <a:xfrm>
            <a:off x="35496" y="1582914"/>
            <a:ext cx="3384376" cy="400110"/>
          </a:xfrm>
          <a:prstGeom prst="rect">
            <a:avLst/>
          </a:prstGeom>
          <a:noFill/>
        </p:spPr>
        <p:txBody>
          <a:bodyPr wrap="square" rtlCol="0">
            <a:spAutoFit/>
          </a:bodyPr>
          <a:lstStyle/>
          <a:p>
            <a:pPr marL="342900" indent="-342900">
              <a:buFont typeface="Arial" pitchFamily="34" charset="0"/>
              <a:buChar char="•"/>
            </a:pPr>
            <a:r>
              <a:rPr lang="vi-VN" sz="2000" smtClean="0">
                <a:latin typeface="Cambria" pitchFamily="18" charset="0"/>
              </a:rPr>
              <a:t>‘ quan trường’ &gt;&lt;  ‘sĩ tử’</a:t>
            </a:r>
            <a:endParaRPr lang="vi-VN" sz="2000">
              <a:latin typeface="Cambria" pitchFamily="18" charset="0"/>
            </a:endParaRPr>
          </a:p>
        </p:txBody>
      </p:sp>
      <p:sp>
        <p:nvSpPr>
          <p:cNvPr id="8" name="TextBox 7"/>
          <p:cNvSpPr txBox="1"/>
          <p:nvPr/>
        </p:nvSpPr>
        <p:spPr>
          <a:xfrm>
            <a:off x="35496" y="2077581"/>
            <a:ext cx="3949143" cy="400110"/>
          </a:xfrm>
          <a:prstGeom prst="rect">
            <a:avLst/>
          </a:prstGeom>
          <a:noFill/>
        </p:spPr>
        <p:txBody>
          <a:bodyPr wrap="square" rtlCol="0">
            <a:spAutoFit/>
          </a:bodyPr>
          <a:lstStyle/>
          <a:p>
            <a:pPr marL="342900" indent="-342900">
              <a:buFont typeface="Arial" pitchFamily="34" charset="0"/>
              <a:buChar char="•"/>
            </a:pPr>
            <a:r>
              <a:rPr lang="vi-VN" sz="2000" smtClean="0">
                <a:latin typeface="Cambria" pitchFamily="18" charset="0"/>
              </a:rPr>
              <a:t>‘ miệng thét loa’ &gt;&lt; ‘vai đeo lọ</a:t>
            </a:r>
            <a:r>
              <a:rPr lang="vi-VN" sz="2000" smtClean="0"/>
              <a:t>’</a:t>
            </a:r>
            <a:endParaRPr lang="vi-VN" sz="2000"/>
          </a:p>
        </p:txBody>
      </p:sp>
      <p:sp>
        <p:nvSpPr>
          <p:cNvPr id="9" name="TextBox 8"/>
          <p:cNvSpPr txBox="1"/>
          <p:nvPr/>
        </p:nvSpPr>
        <p:spPr>
          <a:xfrm>
            <a:off x="4355976" y="1234956"/>
            <a:ext cx="2088232" cy="707886"/>
          </a:xfrm>
          <a:prstGeom prst="rect">
            <a:avLst/>
          </a:prstGeom>
          <a:noFill/>
        </p:spPr>
        <p:txBody>
          <a:bodyPr wrap="square" rtlCol="0">
            <a:spAutoFit/>
          </a:bodyPr>
          <a:lstStyle/>
          <a:p>
            <a:pPr marL="342900" indent="-342900">
              <a:buFont typeface="Arial" pitchFamily="34" charset="0"/>
              <a:buChar char="•"/>
            </a:pPr>
            <a:r>
              <a:rPr lang="vi-VN" sz="2000" smtClean="0">
                <a:latin typeface="Cambria" pitchFamily="18" charset="0"/>
              </a:rPr>
              <a:t>Nhịp thơ: 2/2/3</a:t>
            </a:r>
            <a:endParaRPr lang="vi-VN" sz="2000">
              <a:latin typeface="Cambria" pitchFamily="18" charset="0"/>
            </a:endParaRPr>
          </a:p>
        </p:txBody>
      </p:sp>
      <p:sp>
        <p:nvSpPr>
          <p:cNvPr id="10" name="TextBox 9"/>
          <p:cNvSpPr txBox="1"/>
          <p:nvPr/>
        </p:nvSpPr>
        <p:spPr>
          <a:xfrm>
            <a:off x="6444208" y="1284098"/>
            <a:ext cx="2304256" cy="707886"/>
          </a:xfrm>
          <a:prstGeom prst="rect">
            <a:avLst/>
          </a:prstGeom>
          <a:noFill/>
        </p:spPr>
        <p:txBody>
          <a:bodyPr wrap="square" rtlCol="0">
            <a:spAutoFit/>
          </a:bodyPr>
          <a:lstStyle/>
          <a:p>
            <a:pPr marL="342900" indent="-342900">
              <a:buFont typeface="Arial" pitchFamily="34" charset="0"/>
              <a:buChar char="•"/>
            </a:pPr>
            <a:r>
              <a:rPr lang="vi-VN" sz="2000" smtClean="0">
                <a:latin typeface="Cambria" pitchFamily="18" charset="0"/>
              </a:rPr>
              <a:t>Hình ảnh tiêu cực </a:t>
            </a:r>
            <a:endParaRPr lang="vi-VN" sz="2000">
              <a:latin typeface="Cambria" pitchFamily="18" charset="0"/>
            </a:endParaRPr>
          </a:p>
        </p:txBody>
      </p:sp>
      <p:cxnSp>
        <p:nvCxnSpPr>
          <p:cNvPr id="12" name="Straight Connector 11"/>
          <p:cNvCxnSpPr/>
          <p:nvPr/>
        </p:nvCxnSpPr>
        <p:spPr>
          <a:xfrm>
            <a:off x="3984639" y="1059582"/>
            <a:ext cx="0" cy="1418109"/>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1059582"/>
            <a:ext cx="30163" cy="1427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2643758"/>
            <a:ext cx="3833912" cy="23557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925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54"/>
          <p:cNvSpPr txBox="1">
            <a:spLocks noGrp="1"/>
          </p:cNvSpPr>
          <p:nvPr>
            <p:ph type="title"/>
          </p:nvPr>
        </p:nvSpPr>
        <p:spPr>
          <a:xfrm rot="303">
            <a:off x="1171900" y="1757850"/>
            <a:ext cx="6800400" cy="168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6000" dirty="0" smtClean="0"/>
              <a:t>Hai câu luận</a:t>
            </a:r>
            <a:endParaRPr sz="6000" dirty="0"/>
          </a:p>
        </p:txBody>
      </p:sp>
      <p:sp>
        <p:nvSpPr>
          <p:cNvPr id="757" name="Google Shape;757;p54"/>
          <p:cNvSpPr/>
          <p:nvPr/>
        </p:nvSpPr>
        <p:spPr>
          <a:xfrm>
            <a:off x="4211960" y="1059582"/>
            <a:ext cx="480062" cy="922582"/>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smtClean="0"/>
              <a:t>0</a:t>
            </a:r>
          </a:p>
          <a:p>
            <a:pPr marL="0" lvl="0" indent="0" algn="ctr" rtl="0">
              <a:spcBef>
                <a:spcPts val="0"/>
              </a:spcBef>
              <a:spcAft>
                <a:spcPts val="0"/>
              </a:spcAft>
              <a:buNone/>
            </a:pPr>
            <a:r>
              <a:rPr lang="vi-VN" sz="3600" b="1" dirty="0"/>
              <a:t>3</a:t>
            </a:r>
            <a:endParaRPr sz="3600" b="1" dirty="0"/>
          </a:p>
        </p:txBody>
      </p:sp>
      <p:pic>
        <p:nvPicPr>
          <p:cNvPr id="761" name="Google Shape;761;p54"/>
          <p:cNvPicPr preferRelativeResize="0"/>
          <p:nvPr/>
        </p:nvPicPr>
        <p:blipFill>
          <a:blip r:embed="rId3">
            <a:alphaModFix/>
          </a:blip>
          <a:stretch>
            <a:fillRect/>
          </a:stretch>
        </p:blipFill>
        <p:spPr>
          <a:xfrm>
            <a:off x="7693752" y="1464892"/>
            <a:ext cx="702623" cy="777821"/>
          </a:xfrm>
          <a:prstGeom prst="rect">
            <a:avLst/>
          </a:prstGeom>
          <a:noFill/>
          <a:ln>
            <a:noFill/>
          </a:ln>
        </p:spPr>
      </p:pic>
      <p:pic>
        <p:nvPicPr>
          <p:cNvPr id="762" name="Google Shape;762;p54"/>
          <p:cNvPicPr preferRelativeResize="0"/>
          <p:nvPr/>
        </p:nvPicPr>
        <p:blipFill>
          <a:blip r:embed="rId4">
            <a:alphaModFix/>
          </a:blip>
          <a:stretch>
            <a:fillRect/>
          </a:stretch>
        </p:blipFill>
        <p:spPr>
          <a:xfrm>
            <a:off x="6987300" y="790550"/>
            <a:ext cx="946067" cy="961885"/>
          </a:xfrm>
          <a:prstGeom prst="rect">
            <a:avLst/>
          </a:prstGeom>
          <a:noFill/>
          <a:ln>
            <a:noFill/>
          </a:ln>
        </p:spPr>
      </p:pic>
      <p:pic>
        <p:nvPicPr>
          <p:cNvPr id="763" name="Google Shape;763;p54"/>
          <p:cNvPicPr preferRelativeResize="0"/>
          <p:nvPr/>
        </p:nvPicPr>
        <p:blipFill>
          <a:blip r:embed="rId4">
            <a:alphaModFix/>
          </a:blip>
          <a:stretch>
            <a:fillRect/>
          </a:stretch>
        </p:blipFill>
        <p:spPr>
          <a:xfrm>
            <a:off x="758475" y="2690025"/>
            <a:ext cx="583185" cy="592936"/>
          </a:xfrm>
          <a:prstGeom prst="rect">
            <a:avLst/>
          </a:prstGeom>
          <a:noFill/>
          <a:ln>
            <a:noFill/>
          </a:ln>
        </p:spPr>
      </p:pic>
      <p:pic>
        <p:nvPicPr>
          <p:cNvPr id="764" name="Google Shape;764;p54"/>
          <p:cNvPicPr preferRelativeResize="0"/>
          <p:nvPr/>
        </p:nvPicPr>
        <p:blipFill>
          <a:blip r:embed="rId3">
            <a:alphaModFix/>
          </a:blip>
          <a:stretch>
            <a:fillRect/>
          </a:stretch>
        </p:blipFill>
        <p:spPr>
          <a:xfrm>
            <a:off x="1281364" y="3282939"/>
            <a:ext cx="492086" cy="544761"/>
          </a:xfrm>
          <a:prstGeom prst="rect">
            <a:avLst/>
          </a:prstGeom>
          <a:noFill/>
          <a:ln>
            <a:noFill/>
          </a:ln>
        </p:spPr>
      </p:pic>
      <p:sp>
        <p:nvSpPr>
          <p:cNvPr id="3" name="TextBox 2"/>
          <p:cNvSpPr txBox="1"/>
          <p:nvPr/>
        </p:nvSpPr>
        <p:spPr>
          <a:xfrm>
            <a:off x="3107846" y="2993928"/>
            <a:ext cx="3168352" cy="307777"/>
          </a:xfrm>
          <a:prstGeom prst="rect">
            <a:avLst/>
          </a:prstGeom>
          <a:noFill/>
        </p:spPr>
        <p:txBody>
          <a:bodyPr wrap="square" rtlCol="0">
            <a:spAutoFit/>
          </a:bodyPr>
          <a:lstStyle/>
          <a:p>
            <a:r>
              <a:rPr lang="vi-VN" dirty="0" smtClean="0">
                <a:latin typeface="Maven Pro" charset="0"/>
              </a:rPr>
              <a:t>Những ông to bà lớn đến trường thi</a:t>
            </a:r>
            <a:endParaRPr lang="en-US" dirty="0">
              <a:latin typeface="Maven Pro"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48"/>
          <p:cNvSpPr txBox="1">
            <a:spLocks noGrp="1"/>
          </p:cNvSpPr>
          <p:nvPr>
            <p:ph type="title"/>
          </p:nvPr>
        </p:nvSpPr>
        <p:spPr>
          <a:xfrm>
            <a:off x="1691680" y="64518"/>
            <a:ext cx="5651100" cy="59512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1600" dirty="0" smtClean="0"/>
              <a:t>‘Lọng cắm rợp trời quan sứ đến,</a:t>
            </a:r>
            <a:br>
              <a:rPr lang="vi-VN" sz="1600" dirty="0" smtClean="0"/>
            </a:br>
            <a:r>
              <a:rPr lang="vi-VN" sz="1600" dirty="0" smtClean="0"/>
              <a:t>Váy lê quét đất mụ đầm ra.’</a:t>
            </a:r>
            <a:endParaRPr sz="1600" dirty="0"/>
          </a:p>
        </p:txBody>
      </p:sp>
      <p:sp>
        <p:nvSpPr>
          <p:cNvPr id="6" name="Google Shape;335;p43"/>
          <p:cNvSpPr txBox="1">
            <a:spLocks/>
          </p:cNvSpPr>
          <p:nvPr/>
        </p:nvSpPr>
        <p:spPr>
          <a:xfrm>
            <a:off x="2555776" y="1707654"/>
            <a:ext cx="2606400" cy="712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dirty="0"/>
          </a:p>
        </p:txBody>
      </p:sp>
      <p:sp>
        <p:nvSpPr>
          <p:cNvPr id="7" name="Google Shape;624;p49"/>
          <p:cNvSpPr txBox="1">
            <a:spLocks/>
          </p:cNvSpPr>
          <p:nvPr/>
        </p:nvSpPr>
        <p:spPr>
          <a:xfrm rot="-191">
            <a:off x="611614" y="4516158"/>
            <a:ext cx="6912647" cy="192387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vi-VN" sz="1300" dirty="0"/>
          </a:p>
          <a:p>
            <a:pPr algn="just"/>
            <a:endParaRPr lang="vi-VN" sz="1300" dirty="0"/>
          </a:p>
          <a:p>
            <a:pPr marL="285750" indent="-285750" algn="just">
              <a:buFont typeface="Wingdings"/>
              <a:buChar char="à"/>
            </a:pPr>
            <a:r>
              <a:rPr lang="vi-VN" sz="1300" smtClean="0"/>
              <a:t>Đậm </a:t>
            </a:r>
            <a:r>
              <a:rPr lang="vi-VN" sz="1300" dirty="0"/>
              <a:t>đà chất hiện </a:t>
            </a:r>
            <a:r>
              <a:rPr lang="vi-VN" sz="1300" dirty="0" smtClean="0"/>
              <a:t>thực, ông </a:t>
            </a:r>
            <a:r>
              <a:rPr lang="vi-VN" sz="1300" dirty="0"/>
              <a:t>phơi </a:t>
            </a:r>
            <a:r>
              <a:rPr lang="vi-VN" sz="1300" dirty="0" smtClean="0"/>
              <a:t>bày cơn </a:t>
            </a:r>
            <a:r>
              <a:rPr lang="vi-VN" sz="1300" dirty="0"/>
              <a:t>giận và niềm đau của tâm hồn, của tấm lòng con người</a:t>
            </a:r>
            <a:r>
              <a:rPr lang="vi-VN" sz="1300" dirty="0" smtClean="0"/>
              <a:t>.</a:t>
            </a:r>
            <a:endParaRPr lang="vi-VN" sz="1300" dirty="0"/>
          </a:p>
          <a:p>
            <a:pPr algn="just"/>
            <a:endParaRPr lang="en-US" sz="1300" dirty="0"/>
          </a:p>
        </p:txBody>
      </p:sp>
      <p:sp>
        <p:nvSpPr>
          <p:cNvPr id="2" name="Rectangle 1"/>
          <p:cNvSpPr/>
          <p:nvPr/>
        </p:nvSpPr>
        <p:spPr>
          <a:xfrm>
            <a:off x="683568" y="766923"/>
            <a:ext cx="4572000" cy="569387"/>
          </a:xfrm>
          <a:prstGeom prst="rect">
            <a:avLst/>
          </a:prstGeom>
        </p:spPr>
        <p:txBody>
          <a:bodyPr>
            <a:spAutoFit/>
          </a:bodyPr>
          <a:lstStyle/>
          <a:p>
            <a:pPr lvl="0" algn="just"/>
            <a:r>
              <a:rPr lang="vi-VN" sz="1800" b="1" i="1"/>
              <a:t>▪ ‘Lọng</a:t>
            </a:r>
            <a:r>
              <a:rPr lang="vi-VN" sz="1800"/>
              <a:t>’ : nghĩa là cờ.</a:t>
            </a:r>
          </a:p>
          <a:p>
            <a:pPr lvl="0" algn="just"/>
            <a:endParaRPr lang="vi-VN" sz="1300" dirty="0"/>
          </a:p>
        </p:txBody>
      </p:sp>
      <p:sp>
        <p:nvSpPr>
          <p:cNvPr id="3" name="Rectangle 2"/>
          <p:cNvSpPr/>
          <p:nvPr/>
        </p:nvSpPr>
        <p:spPr>
          <a:xfrm>
            <a:off x="611561" y="1132975"/>
            <a:ext cx="7031118" cy="846386"/>
          </a:xfrm>
          <a:prstGeom prst="rect">
            <a:avLst/>
          </a:prstGeom>
        </p:spPr>
        <p:txBody>
          <a:bodyPr wrap="square">
            <a:spAutoFit/>
          </a:bodyPr>
          <a:lstStyle/>
          <a:p>
            <a:pPr lvl="0" algn="just"/>
            <a:r>
              <a:rPr lang="vi-VN" sz="1800" b="1" i="1"/>
              <a:t>▪ ‘Quan sứ’ </a:t>
            </a:r>
            <a:r>
              <a:rPr lang="vi-VN" sz="1800"/>
              <a:t>: nói đầy đủ là </a:t>
            </a:r>
            <a:r>
              <a:rPr lang="vi-VN" sz="1800" i="1"/>
              <a:t>quan Công sứ </a:t>
            </a:r>
            <a:r>
              <a:rPr lang="vi-VN" sz="1800"/>
              <a:t>- viên quan người Pháp đứng đầu bộ máy cai trị của bọn thực dân ở một tỉnh .</a:t>
            </a:r>
          </a:p>
          <a:p>
            <a:pPr lvl="0" algn="just"/>
            <a:endParaRPr lang="vi-VN" sz="1300" dirty="0"/>
          </a:p>
        </p:txBody>
      </p:sp>
      <p:sp>
        <p:nvSpPr>
          <p:cNvPr id="4" name="Rectangle 3"/>
          <p:cNvSpPr/>
          <p:nvPr/>
        </p:nvSpPr>
        <p:spPr>
          <a:xfrm>
            <a:off x="1276883" y="1827242"/>
            <a:ext cx="4572000" cy="538609"/>
          </a:xfrm>
          <a:prstGeom prst="rect">
            <a:avLst/>
          </a:prstGeom>
        </p:spPr>
        <p:txBody>
          <a:bodyPr>
            <a:spAutoFit/>
          </a:bodyPr>
          <a:lstStyle/>
          <a:p>
            <a:pPr lvl="0" algn="just"/>
            <a:r>
              <a:rPr lang="vi-VN" sz="1600"/>
              <a:t>▪ Hình ảnh: Cờ rợp trời - Tổ chức linh đình.</a:t>
            </a:r>
          </a:p>
          <a:p>
            <a:pPr lvl="0" algn="just"/>
            <a:endParaRPr lang="vi-VN" sz="1300" dirty="0"/>
          </a:p>
        </p:txBody>
      </p:sp>
      <p:sp>
        <p:nvSpPr>
          <p:cNvPr id="5" name="Rectangle 4"/>
          <p:cNvSpPr/>
          <p:nvPr/>
        </p:nvSpPr>
        <p:spPr>
          <a:xfrm>
            <a:off x="1276883" y="2211710"/>
            <a:ext cx="6183674" cy="584775"/>
          </a:xfrm>
          <a:prstGeom prst="rect">
            <a:avLst/>
          </a:prstGeom>
        </p:spPr>
        <p:txBody>
          <a:bodyPr wrap="square">
            <a:spAutoFit/>
          </a:bodyPr>
          <a:lstStyle/>
          <a:p>
            <a:pPr lvl="0" algn="just"/>
            <a:r>
              <a:rPr lang="vi-VN" sz="1600"/>
              <a:t>▪ Hình ảnh quan sứ và mụ đầm: Phô trương, hình thức, không đúng lễ nghi của một kì thi.</a:t>
            </a:r>
            <a:endParaRPr lang="vi-VN" sz="1600" dirty="0"/>
          </a:p>
        </p:txBody>
      </p:sp>
      <p:sp>
        <p:nvSpPr>
          <p:cNvPr id="8" name="Rectangle 7"/>
          <p:cNvSpPr/>
          <p:nvPr/>
        </p:nvSpPr>
        <p:spPr>
          <a:xfrm>
            <a:off x="611561" y="2796485"/>
            <a:ext cx="7031118" cy="1138773"/>
          </a:xfrm>
          <a:prstGeom prst="rect">
            <a:avLst/>
          </a:prstGeom>
        </p:spPr>
        <p:txBody>
          <a:bodyPr wrap="square">
            <a:spAutoFit/>
          </a:bodyPr>
          <a:lstStyle/>
          <a:p>
            <a:pPr algn="just"/>
            <a:r>
              <a:rPr lang="vi-VN" sz="1800"/>
              <a:t>▪ </a:t>
            </a:r>
            <a:r>
              <a:rPr lang="vi-VN" sz="1800" b="1" i="1"/>
              <a:t>‘Mụ’ </a:t>
            </a:r>
            <a:r>
              <a:rPr lang="vi-VN" sz="1800"/>
              <a:t>là từ chỉ loại đàn bà không ra gì, có là cách gọi chợ búa, thô tục. Và cách gọi như vậy làm cho người đọc thấy rất thỏa đáng. Một cách “chửi” rất sắc bén của Tế Xương.</a:t>
            </a:r>
          </a:p>
          <a:p>
            <a:pPr algn="just"/>
            <a:endParaRPr lang="vi-VN" dirty="0"/>
          </a:p>
        </p:txBody>
      </p:sp>
      <p:sp>
        <p:nvSpPr>
          <p:cNvPr id="9" name="Rectangle 8"/>
          <p:cNvSpPr/>
          <p:nvPr/>
        </p:nvSpPr>
        <p:spPr>
          <a:xfrm>
            <a:off x="1345104" y="3706913"/>
            <a:ext cx="6103429" cy="584775"/>
          </a:xfrm>
          <a:prstGeom prst="rect">
            <a:avLst/>
          </a:prstGeom>
        </p:spPr>
        <p:txBody>
          <a:bodyPr wrap="square">
            <a:spAutoFit/>
          </a:bodyPr>
          <a:lstStyle/>
          <a:p>
            <a:pPr lvl="0" algn="just"/>
            <a:r>
              <a:rPr lang="vi-VN" sz="1600"/>
              <a:t>▪ Hình ảnh: Lọng &gt;&lt;váy; trời &gt;&lt; đất; quan sứ &gt;&lt; mụ đầm: Đả kích, hạ nhục bọn quan lại, bọn thực dân Pháp</a:t>
            </a:r>
            <a:endParaRPr lang="vi-VN" sz="1600" dirty="0"/>
          </a:p>
        </p:txBody>
      </p:sp>
      <p:sp>
        <p:nvSpPr>
          <p:cNvPr id="10" name="Rectangle 9"/>
          <p:cNvSpPr/>
          <p:nvPr/>
        </p:nvSpPr>
        <p:spPr>
          <a:xfrm>
            <a:off x="395536" y="4285169"/>
            <a:ext cx="8136904" cy="1200329"/>
          </a:xfrm>
          <a:prstGeom prst="rect">
            <a:avLst/>
          </a:prstGeom>
        </p:spPr>
        <p:txBody>
          <a:bodyPr wrap="square">
            <a:spAutoFit/>
          </a:bodyPr>
          <a:lstStyle/>
          <a:p>
            <a:pPr marL="285750" lvl="0" indent="-285750" algn="just">
              <a:buFont typeface="Wingdings"/>
              <a:buChar char="à"/>
            </a:pPr>
            <a:r>
              <a:rPr lang="vi-VN" sz="2400" i="1">
                <a:solidFill>
                  <a:srgbClr val="FF0000"/>
                </a:solidFill>
                <a:latin typeface="+mj-lt"/>
              </a:rPr>
              <a:t>Báo hiệu một sự sa sút về chất lượng thi cử - bản chất của xã hội thực dân phong kiến.</a:t>
            </a:r>
          </a:p>
          <a:p>
            <a:pPr marL="285750" lvl="0" indent="-285750" algn="just">
              <a:buFont typeface="Wingdings"/>
              <a:buChar char="à"/>
            </a:pPr>
            <a:endParaRPr lang="vi-VN" sz="2400" i="1" dirty="0">
              <a:latin typeface="+mj-lt"/>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6"/>
                                        </p:tgtEl>
                                        <p:attrNameLst>
                                          <p:attrName>style.visibility</p:attrName>
                                        </p:attrNameLst>
                                      </p:cBhvr>
                                      <p:to>
                                        <p:strVal val="visible"/>
                                      </p:to>
                                    </p:set>
                                    <p:animEffect transition="in" filter="fade">
                                      <p:cBhvr>
                                        <p:cTn id="7" dur="500"/>
                                        <p:tgtEl>
                                          <p:spTgt spid="6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 calcmode="lin" valueType="num">
                                      <p:cBhvr additive="base">
                                        <p:cTn id="12"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 grpId="0" animBg="1"/>
      <p:bldP spid="2" grpId="0"/>
      <p:bldP spid="3" grpId="0"/>
      <p:bldP spid="4" grpId="0"/>
      <p:bldP spid="5" grpId="0"/>
      <p:bldP spid="8"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3222" b="53222" l="15563" r="38563">
                        <a14:foregroundMark x1="27125" y1="50778" x2="28438" y2="44556"/>
                        <a14:foregroundMark x1="22438" y1="24000" x2="24188" y2="26333"/>
                      </a14:backgroundRemoval>
                    </a14:imgEffect>
                  </a14:imgLayer>
                </a14:imgProps>
              </a:ext>
              <a:ext uri="{28A0092B-C50C-407E-A947-70E740481C1C}">
                <a14:useLocalDpi xmlns:a14="http://schemas.microsoft.com/office/drawing/2010/main" val="0"/>
              </a:ext>
            </a:extLst>
          </a:blip>
          <a:srcRect l="12740" t="8884" r="58516" b="45558"/>
          <a:stretch/>
        </p:blipFill>
        <p:spPr bwMode="auto">
          <a:xfrm>
            <a:off x="107504" y="-212266"/>
            <a:ext cx="3646487" cy="3250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15333" b="54889" l="64188" r="86563">
                        <a14:foregroundMark x1="73625" y1="28444" x2="70500" y2="54889"/>
                        <a14:foregroundMark x1="75000" y1="17111" x2="74375" y2="24333"/>
                      </a14:backgroundRemoval>
                    </a14:imgEffect>
                  </a14:imgLayer>
                </a14:imgProps>
              </a:ext>
              <a:ext uri="{28A0092B-C50C-407E-A947-70E740481C1C}">
                <a14:useLocalDpi xmlns:a14="http://schemas.microsoft.com/office/drawing/2010/main" val="0"/>
              </a:ext>
            </a:extLst>
          </a:blip>
          <a:srcRect l="61446" t="10968" r="10639" b="44516"/>
          <a:stretch/>
        </p:blipFill>
        <p:spPr bwMode="auto">
          <a:xfrm>
            <a:off x="5580112" y="89058"/>
            <a:ext cx="2952328" cy="2648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rotWithShape="1">
          <a:blip r:embed="rId5">
            <a:extLst>
              <a:ext uri="{BEBA8EAE-BF5A-486C-A8C5-ECC9F3942E4B}">
                <a14:imgProps xmlns:a14="http://schemas.microsoft.com/office/drawing/2010/main">
                  <a14:imgLayer r:embed="rId3">
                    <a14:imgEffect>
                      <a14:backgroundRemoval t="18444" b="56444" l="40000" r="57188">
                        <a14:foregroundMark x1="45063" y1="27111" x2="46313" y2="36667"/>
                        <a14:foregroundMark x1="54875" y1="42333" x2="52312" y2="52556"/>
                        <a14:foregroundMark x1="47750" y1="51667" x2="45813" y2="56444"/>
                        <a14:foregroundMark x1="49250" y1="26667" x2="46438" y2="36667"/>
                      </a14:backgroundRemoval>
                    </a14:imgEffect>
                  </a14:imgLayer>
                </a14:imgProps>
              </a:ext>
              <a:ext uri="{28A0092B-C50C-407E-A947-70E740481C1C}">
                <a14:useLocalDpi xmlns:a14="http://schemas.microsoft.com/office/drawing/2010/main" val="0"/>
              </a:ext>
            </a:extLst>
          </a:blip>
          <a:srcRect l="37880" t="14117" r="40639" b="41824"/>
          <a:stretch/>
        </p:blipFill>
        <p:spPr bwMode="auto">
          <a:xfrm>
            <a:off x="3203848" y="282014"/>
            <a:ext cx="2218757" cy="255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47204" y="2854019"/>
            <a:ext cx="1944216" cy="400110"/>
          </a:xfrm>
          <a:prstGeom prst="rect">
            <a:avLst/>
          </a:prstGeom>
          <a:noFill/>
        </p:spPr>
        <p:txBody>
          <a:bodyPr wrap="square" rtlCol="0">
            <a:spAutoFit/>
          </a:bodyPr>
          <a:lstStyle/>
          <a:p>
            <a:r>
              <a:rPr lang="vi-VN" sz="2000" smtClean="0">
                <a:latin typeface="Cambria" pitchFamily="18" charset="0"/>
              </a:rPr>
              <a:t>Váy lê quét đất </a:t>
            </a:r>
            <a:endParaRPr lang="vi-VN" sz="2000">
              <a:latin typeface="Cambria" pitchFamily="18" charset="0"/>
            </a:endParaRPr>
          </a:p>
        </p:txBody>
      </p:sp>
      <p:sp>
        <p:nvSpPr>
          <p:cNvPr id="5" name="TextBox 4"/>
          <p:cNvSpPr txBox="1"/>
          <p:nvPr/>
        </p:nvSpPr>
        <p:spPr>
          <a:xfrm>
            <a:off x="5868144" y="2854019"/>
            <a:ext cx="2088232" cy="369332"/>
          </a:xfrm>
          <a:prstGeom prst="rect">
            <a:avLst/>
          </a:prstGeom>
          <a:noFill/>
        </p:spPr>
        <p:txBody>
          <a:bodyPr wrap="square" rtlCol="0">
            <a:spAutoFit/>
          </a:bodyPr>
          <a:lstStyle/>
          <a:p>
            <a:r>
              <a:rPr lang="vi-VN" sz="1800" smtClean="0">
                <a:latin typeface="Cambria" pitchFamily="18" charset="0"/>
              </a:rPr>
              <a:t>Lọng cắm rợp trời </a:t>
            </a:r>
            <a:endParaRPr lang="vi-VN" sz="1800">
              <a:latin typeface="Cambria" pitchFamily="18" charset="0"/>
            </a:endParaRPr>
          </a:p>
        </p:txBody>
      </p:sp>
      <p:sp>
        <p:nvSpPr>
          <p:cNvPr id="6" name="TextBox 5"/>
          <p:cNvSpPr txBox="1"/>
          <p:nvPr/>
        </p:nvSpPr>
        <p:spPr>
          <a:xfrm>
            <a:off x="947204" y="3363838"/>
            <a:ext cx="7344816" cy="132343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vi-VN" sz="2000" smtClean="0">
                <a:latin typeface="Cambria" pitchFamily="18" charset="0"/>
              </a:rPr>
              <a:t>Biện pháp đảo ngữ kết hợp với nghệ thuật đối đã được vận dụng một cách triệt để, tạo nên sức mạnh đả kích, châm biếm dữ dội, sâu cay.Điều này tạo nên một tiếng cười nhưng ẩn trong đso không ít nỗi xót xa.</a:t>
            </a:r>
            <a:endParaRPr lang="vi-VN" sz="2000">
              <a:latin typeface="Cambria" pitchFamily="18" charset="0"/>
            </a:endParaRPr>
          </a:p>
        </p:txBody>
      </p:sp>
    </p:spTree>
    <p:extLst>
      <p:ext uri="{BB962C8B-B14F-4D97-AF65-F5344CB8AC3E}">
        <p14:creationId xmlns:p14="http://schemas.microsoft.com/office/powerpoint/2010/main" val="323496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267"/>
                                        </p:tgtEl>
                                        <p:attrNameLst>
                                          <p:attrName>style.visibility</p:attrName>
                                        </p:attrNameLst>
                                      </p:cBhvr>
                                      <p:to>
                                        <p:strVal val="visible"/>
                                      </p:to>
                                    </p:set>
                                    <p:animEffect transition="in" filter="fade">
                                      <p:cBhvr>
                                        <p:cTn id="15" dur="500"/>
                                        <p:tgtEl>
                                          <p:spTgt spid="1126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268"/>
                                        </p:tgtEl>
                                        <p:attrNameLst>
                                          <p:attrName>style.visibility</p:attrName>
                                        </p:attrNameLst>
                                      </p:cBhvr>
                                      <p:to>
                                        <p:strVal val="visible"/>
                                      </p:to>
                                    </p:set>
                                    <p:animEffect transition="in" filter="fade">
                                      <p:cBhvr>
                                        <p:cTn id="23" dur="500"/>
                                        <p:tgtEl>
                                          <p:spTgt spid="1126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61123" y="3363838"/>
            <a:ext cx="4410490" cy="139755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p:cNvSpPr txBox="1"/>
          <p:nvPr/>
        </p:nvSpPr>
        <p:spPr>
          <a:xfrm>
            <a:off x="529709" y="1430514"/>
            <a:ext cx="4970234" cy="1569660"/>
          </a:xfrm>
          <a:prstGeom prst="rect">
            <a:avLst/>
          </a:prstGeom>
          <a:noFill/>
        </p:spPr>
        <p:txBody>
          <a:bodyPr wrap="square" rtlCol="0">
            <a:spAutoFit/>
          </a:bodyPr>
          <a:lstStyle/>
          <a:p>
            <a:r>
              <a:rPr lang="vi-VN" sz="2400" b="1" smtClean="0">
                <a:latin typeface="Minion Pro Med" pitchFamily="18" charset="0"/>
                <a:ea typeface="Adobe Fan Heiti Std B" pitchFamily="34" charset="-128"/>
              </a:rPr>
              <a:t>Sau cuộc thi( nghệ thuật, thể thao,giáo dục,...) thường sẽ có một buổi lễ xướng danh và trao giải.Mục đích của lễ xướng danh là gì?</a:t>
            </a:r>
            <a:endParaRPr lang="vi-VN" sz="2400" b="1">
              <a:latin typeface="Minion Pro Med" pitchFamily="18" charset="0"/>
              <a:ea typeface="Adobe Fan Heiti Std B" pitchFamily="34" charset="-128"/>
            </a:endParaRP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279" r="95814">
                        <a14:foregroundMark x1="57791" y1="47093" x2="47326" y2="80116"/>
                        <a14:foregroundMark x1="63023" y1="45698" x2="58023" y2="51860"/>
                        <a14:foregroundMark x1="35581" y1="13605" x2="56047" y2="12558"/>
                        <a14:foregroundMark x1="56744" y1="13372" x2="67791" y2="26744"/>
                        <a14:foregroundMark x1="63837" y1="16512" x2="62093" y2="31047"/>
                        <a14:foregroundMark x1="67442" y1="26163" x2="62326" y2="46512"/>
                        <a14:foregroundMark x1="52907" y1="62674" x2="52326" y2="80581"/>
                        <a14:foregroundMark x1="71163" y1="53256" x2="90349" y2="51395"/>
                        <a14:foregroundMark x1="95814" y1="57093" x2="87326" y2="71395"/>
                        <a14:foregroundMark x1="80233" y1="72442" x2="63140" y2="81744"/>
                        <a14:foregroundMark x1="10930" y1="73372" x2="14419" y2="54419"/>
                        <a14:foregroundMark x1="6395" y1="64186" x2="6279" y2="68372"/>
                        <a14:foregroundMark x1="26279" y1="63140" x2="31047" y2="76860"/>
                        <a14:foregroundMark x1="36395" y1="33256" x2="31977" y2="42558"/>
                      </a14:backgroundRemoval>
                    </a14:imgEffect>
                  </a14:imgLayer>
                </a14:imgProps>
              </a:ext>
              <a:ext uri="{28A0092B-C50C-407E-A947-70E740481C1C}">
                <a14:useLocalDpi xmlns:a14="http://schemas.microsoft.com/office/drawing/2010/main" val="0"/>
              </a:ext>
            </a:extLst>
          </a:blip>
          <a:srcRect/>
          <a:stretch>
            <a:fillRect/>
          </a:stretch>
        </p:blipFill>
        <p:spPr bwMode="auto">
          <a:xfrm>
            <a:off x="2146230" y="-101549"/>
            <a:ext cx="1737193" cy="1737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932407" y="3403102"/>
            <a:ext cx="4164838" cy="1323439"/>
          </a:xfrm>
          <a:prstGeom prst="rect">
            <a:avLst/>
          </a:prstGeom>
        </p:spPr>
        <p:txBody>
          <a:bodyPr wrap="square">
            <a:spAutoFit/>
          </a:bodyPr>
          <a:lstStyle/>
          <a:p>
            <a:r>
              <a:rPr lang="vi-VN" sz="2000" smtClean="0">
                <a:latin typeface="Roboto"/>
              </a:rPr>
              <a:t>Khen ngợi những người có tài, đỗ đạt cao đồng thời tuyên truyền để các thế hệ sau học tập, rèn luyện và noi theo.</a:t>
            </a:r>
            <a:endParaRPr lang="vi-VN" sz="2000">
              <a:latin typeface="Roboto"/>
            </a:endParaRPr>
          </a:p>
        </p:txBody>
      </p:sp>
      <p:sp>
        <p:nvSpPr>
          <p:cNvPr id="5" name="Curved Up Arrow 4"/>
          <p:cNvSpPr/>
          <p:nvPr/>
        </p:nvSpPr>
        <p:spPr>
          <a:xfrm rot="4143763">
            <a:off x="-9045" y="3001791"/>
            <a:ext cx="1224229" cy="44115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3153" y="312254"/>
            <a:ext cx="2936867" cy="38061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206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9552" y="987574"/>
            <a:ext cx="3672408" cy="2664296"/>
          </a:xfrm>
          <a:prstGeom prst="roundRect">
            <a:avLst/>
          </a:prstGeom>
          <a:solidFill>
            <a:schemeClr val="bg1">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smtClean="0">
                <a:solidFill>
                  <a:schemeClr val="accent2">
                    <a:lumMod val="25000"/>
                  </a:schemeClr>
                </a:solidFill>
              </a:rPr>
              <a:t>Bốn câu thơ cuối vạch trần sự nhếch nhác, tùy tiện của khoa cử lúc bấy giờ. Đồng thời ngầm thể hiện nỗi xót xa, chua chát của nhà thơ.</a:t>
            </a:r>
            <a:endParaRPr lang="vi-VN" sz="2400">
              <a:solidFill>
                <a:schemeClr val="accent2">
                  <a:lumMod val="25000"/>
                </a:schemeClr>
              </a:solidFill>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898" y="2948385"/>
            <a:ext cx="3614737"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572000" y="1681842"/>
            <a:ext cx="4572000" cy="1323439"/>
          </a:xfrm>
          <a:prstGeom prst="rect">
            <a:avLst/>
          </a:prstGeom>
        </p:spPr>
        <p:txBody>
          <a:bodyPr>
            <a:spAutoFit/>
          </a:bodyPr>
          <a:lstStyle/>
          <a:p>
            <a:pPr lvl="0"/>
            <a:r>
              <a:rPr lang="vi-VN" sz="2000" i="1">
                <a:latin typeface="Palatino Linotype" pitchFamily="18" charset="0"/>
              </a:rPr>
              <a:t>‘Lôi thôi sĩ tử vai đeo lọ,</a:t>
            </a:r>
          </a:p>
          <a:p>
            <a:pPr lvl="0"/>
            <a:r>
              <a:rPr lang="vi-VN" sz="2000" i="1">
                <a:latin typeface="Palatino Linotype" pitchFamily="18" charset="0"/>
              </a:rPr>
              <a:t>Ậm ọe quan trường miệng thét </a:t>
            </a:r>
            <a:r>
              <a:rPr lang="vi-VN" sz="2000" i="1">
                <a:latin typeface="Palatino Linotype" pitchFamily="18" charset="0"/>
              </a:rPr>
              <a:t>loa</a:t>
            </a:r>
            <a:r>
              <a:rPr lang="vi-VN" sz="2000" i="1" smtClean="0">
                <a:latin typeface="Palatino Linotype" pitchFamily="18" charset="0"/>
              </a:rPr>
              <a:t>.</a:t>
            </a:r>
          </a:p>
          <a:p>
            <a:pPr lvl="0"/>
            <a:r>
              <a:rPr lang="vi-VN" sz="2000" i="1">
                <a:solidFill>
                  <a:srgbClr val="232322"/>
                </a:solidFill>
                <a:latin typeface="Palatino Linotype" pitchFamily="18" charset="0"/>
                <a:sym typeface="Merienda One"/>
              </a:rPr>
              <a:t>Lọng cắm rợp trời quan sứ đến,</a:t>
            </a:r>
            <a:br>
              <a:rPr lang="vi-VN" sz="2000" i="1">
                <a:solidFill>
                  <a:srgbClr val="232322"/>
                </a:solidFill>
                <a:latin typeface="Palatino Linotype" pitchFamily="18" charset="0"/>
                <a:sym typeface="Merienda One"/>
              </a:rPr>
            </a:br>
            <a:r>
              <a:rPr lang="vi-VN" sz="2000" i="1">
                <a:solidFill>
                  <a:srgbClr val="232322"/>
                </a:solidFill>
                <a:latin typeface="Palatino Linotype" pitchFamily="18" charset="0"/>
                <a:sym typeface="Merienda One"/>
              </a:rPr>
              <a:t>Váy lê quét đất mụ đầm ra.’</a:t>
            </a:r>
            <a:endParaRPr lang="vi-VN" sz="2000" i="1">
              <a:latin typeface="Palatino Linotype" pitchFamily="18" charset="0"/>
            </a:endParaRPr>
          </a:p>
        </p:txBody>
      </p:sp>
    </p:spTree>
    <p:extLst>
      <p:ext uri="{BB962C8B-B14F-4D97-AF65-F5344CB8AC3E}">
        <p14:creationId xmlns:p14="http://schemas.microsoft.com/office/powerpoint/2010/main" val="269412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43"/>
          <p:cNvPicPr preferRelativeResize="0"/>
          <p:nvPr/>
        </p:nvPicPr>
        <p:blipFill>
          <a:blip r:embed="rId3">
            <a:alphaModFix/>
          </a:blip>
          <a:stretch>
            <a:fillRect/>
          </a:stretch>
        </p:blipFill>
        <p:spPr>
          <a:xfrm rot="10800000">
            <a:off x="1683699" y="2406841"/>
            <a:ext cx="645405" cy="1433761"/>
          </a:xfrm>
          <a:prstGeom prst="rect">
            <a:avLst/>
          </a:prstGeom>
          <a:noFill/>
          <a:ln>
            <a:noFill/>
          </a:ln>
        </p:spPr>
      </p:pic>
      <p:pic>
        <p:nvPicPr>
          <p:cNvPr id="331" name="Google Shape;331;p43"/>
          <p:cNvPicPr preferRelativeResize="0"/>
          <p:nvPr/>
        </p:nvPicPr>
        <p:blipFill>
          <a:blip r:embed="rId3">
            <a:alphaModFix/>
          </a:blip>
          <a:stretch>
            <a:fillRect/>
          </a:stretch>
        </p:blipFill>
        <p:spPr>
          <a:xfrm rot="-204060">
            <a:off x="1836360" y="861439"/>
            <a:ext cx="645405" cy="1433761"/>
          </a:xfrm>
          <a:prstGeom prst="rect">
            <a:avLst/>
          </a:prstGeom>
          <a:noFill/>
          <a:ln>
            <a:noFill/>
          </a:ln>
        </p:spPr>
      </p:pic>
      <p:sp>
        <p:nvSpPr>
          <p:cNvPr id="337" name="Google Shape;337;p43"/>
          <p:cNvSpPr/>
          <p:nvPr/>
        </p:nvSpPr>
        <p:spPr>
          <a:xfrm>
            <a:off x="1794400" y="1502441"/>
            <a:ext cx="560240" cy="1621281"/>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p>
        </p:txBody>
      </p:sp>
      <p:sp>
        <p:nvSpPr>
          <p:cNvPr id="333" name="Google Shape;333;p43"/>
          <p:cNvSpPr txBox="1">
            <a:spLocks noGrp="1"/>
          </p:cNvSpPr>
          <p:nvPr>
            <p:ph type="subTitle" idx="2"/>
          </p:nvPr>
        </p:nvSpPr>
        <p:spPr>
          <a:xfrm>
            <a:off x="4572000" y="2058348"/>
            <a:ext cx="2754094" cy="69698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1600" u="sng" dirty="0" smtClean="0">
                <a:solidFill>
                  <a:schemeClr val="accent2">
                    <a:lumMod val="25000"/>
                  </a:schemeClr>
                </a:solidFill>
              </a:rPr>
              <a:t>Thái độ phê bình của nhà thơ với kì thi</a:t>
            </a:r>
            <a:endParaRPr sz="1600" u="sng" dirty="0">
              <a:solidFill>
                <a:schemeClr val="accent2">
                  <a:lumMod val="25000"/>
                </a:schemeClr>
              </a:solidFill>
            </a:endParaRPr>
          </a:p>
        </p:txBody>
      </p:sp>
      <p:sp>
        <p:nvSpPr>
          <p:cNvPr id="336" name="Google Shape;336;p43"/>
          <p:cNvSpPr txBox="1">
            <a:spLocks noGrp="1"/>
          </p:cNvSpPr>
          <p:nvPr>
            <p:ph type="title"/>
          </p:nvPr>
        </p:nvSpPr>
        <p:spPr>
          <a:xfrm>
            <a:off x="227538" y="1923678"/>
            <a:ext cx="3557725" cy="56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smtClean="0"/>
              <a:t>Hai câu kết</a:t>
            </a:r>
            <a:endParaRPr dirty="0"/>
          </a:p>
        </p:txBody>
      </p:sp>
      <p:cxnSp>
        <p:nvCxnSpPr>
          <p:cNvPr id="366" name="Google Shape;366;p43"/>
          <p:cNvCxnSpPr>
            <a:stCxn id="337" idx="1"/>
          </p:cNvCxnSpPr>
          <p:nvPr/>
        </p:nvCxnSpPr>
        <p:spPr>
          <a:xfrm rot="10800000">
            <a:off x="1573000" y="2313081"/>
            <a:ext cx="221400" cy="0"/>
          </a:xfrm>
          <a:prstGeom prst="straightConnector1">
            <a:avLst/>
          </a:prstGeom>
          <a:noFill/>
          <a:ln w="9525" cap="flat" cmpd="sng">
            <a:solidFill>
              <a:schemeClr val="dk1"/>
            </a:solidFill>
            <a:prstDash val="solid"/>
            <a:round/>
            <a:headEnd type="none" w="med" len="med"/>
            <a:tailEnd type="none" w="med" len="med"/>
          </a:ln>
        </p:spPr>
      </p:cxnSp>
      <p:cxnSp>
        <p:nvCxnSpPr>
          <p:cNvPr id="367" name="Google Shape;367;p43"/>
          <p:cNvCxnSpPr>
            <a:endCxn id="337" idx="3"/>
          </p:cNvCxnSpPr>
          <p:nvPr/>
        </p:nvCxnSpPr>
        <p:spPr>
          <a:xfrm rot="10800000">
            <a:off x="2354634" y="2313031"/>
            <a:ext cx="2214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3">
                                            <p:txEl>
                                              <p:pRg st="0" end="0"/>
                                            </p:txEl>
                                          </p:spTgt>
                                        </p:tgtEl>
                                        <p:attrNameLst>
                                          <p:attrName>style.visibility</p:attrName>
                                        </p:attrNameLst>
                                      </p:cBhvr>
                                      <p:to>
                                        <p:strVal val="visible"/>
                                      </p:to>
                                    </p:set>
                                    <p:animEffect transition="in" filter="fade">
                                      <p:cBhvr>
                                        <p:cTn id="7" dur="500"/>
                                        <p:tgtEl>
                                          <p:spTgt spid="3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49"/>
          <p:cNvSpPr txBox="1">
            <a:spLocks noGrp="1"/>
          </p:cNvSpPr>
          <p:nvPr>
            <p:ph type="subTitle" idx="1"/>
          </p:nvPr>
        </p:nvSpPr>
        <p:spPr>
          <a:xfrm rot="-191">
            <a:off x="251641" y="987808"/>
            <a:ext cx="8425048" cy="4372426"/>
          </a:xfrm>
          <a:prstGeom prst="rect">
            <a:avLst/>
          </a:prstGeom>
        </p:spPr>
        <p:txBody>
          <a:bodyPr spcFirstLastPara="1" wrap="square" lIns="91425" tIns="91425" rIns="91425" bIns="91425" anchor="ctr" anchorCtr="0">
            <a:noAutofit/>
          </a:bodyPr>
          <a:lstStyle/>
          <a:p>
            <a:pPr marL="165100" lvl="0" indent="0" algn="just">
              <a:spcBef>
                <a:spcPts val="1600"/>
              </a:spcBef>
              <a:buClr>
                <a:srgbClr val="191919"/>
              </a:buClr>
              <a:buNone/>
            </a:pPr>
            <a:r>
              <a:rPr lang="vi-VN" dirty="0" smtClean="0">
                <a:solidFill>
                  <a:schemeClr val="tx1"/>
                </a:solidFill>
                <a:latin typeface="Cambria" pitchFamily="18" charset="0"/>
              </a:rPr>
              <a:t>▪ Câu </a:t>
            </a:r>
            <a:r>
              <a:rPr lang="vi-VN" dirty="0">
                <a:solidFill>
                  <a:schemeClr val="tx1"/>
                </a:solidFill>
                <a:latin typeface="Cambria" pitchFamily="18" charset="0"/>
              </a:rPr>
              <a:t>hỏi tu từ mang ý nghĩa thức tỉnh các kẻ sĩ và cũng là câu hỏi với chính mình về thân phân kẻ sĩ thời mất </a:t>
            </a:r>
            <a:r>
              <a:rPr lang="vi-VN">
                <a:solidFill>
                  <a:schemeClr val="tx1"/>
                </a:solidFill>
                <a:latin typeface="Cambria" pitchFamily="18" charset="0"/>
              </a:rPr>
              <a:t>nước</a:t>
            </a:r>
            <a:r>
              <a:rPr lang="vi-VN" smtClean="0">
                <a:solidFill>
                  <a:schemeClr val="tx1"/>
                </a:solidFill>
                <a:latin typeface="Cambria" pitchFamily="18" charset="0"/>
              </a:rPr>
              <a:t>.</a:t>
            </a:r>
          </a:p>
          <a:p>
            <a:pPr marL="165100" lvl="0" indent="0" algn="just">
              <a:spcBef>
                <a:spcPts val="1600"/>
              </a:spcBef>
              <a:buClr>
                <a:srgbClr val="191919"/>
              </a:buClr>
              <a:buNone/>
            </a:pPr>
            <a:r>
              <a:rPr lang="vi-VN" smtClean="0">
                <a:solidFill>
                  <a:schemeClr val="tx1"/>
                </a:solidFill>
                <a:latin typeface="Cambria" pitchFamily="18" charset="0"/>
              </a:rPr>
              <a:t>▪ </a:t>
            </a:r>
            <a:r>
              <a:rPr lang="vi-VN" dirty="0" smtClean="0">
                <a:solidFill>
                  <a:schemeClr val="tx1"/>
                </a:solidFill>
                <a:latin typeface="Cambria" pitchFamily="18" charset="0"/>
              </a:rPr>
              <a:t>Gợi </a:t>
            </a:r>
            <a:r>
              <a:rPr lang="vi-VN" dirty="0">
                <a:solidFill>
                  <a:schemeClr val="tx1"/>
                </a:solidFill>
                <a:latin typeface="Cambria" pitchFamily="18" charset="0"/>
              </a:rPr>
              <a:t>lên một nỗi nhục mất nước đang sờ sờ trước mắt mà có người còn không thấy, có kẻ còn làm ngơ, quay mặt đi như vậy, nên Tú Xương mới kêu gọi </a:t>
            </a:r>
            <a:r>
              <a:rPr lang="vi-VN" b="1" i="1" dirty="0" smtClean="0">
                <a:solidFill>
                  <a:schemeClr val="tx1"/>
                </a:solidFill>
                <a:latin typeface="Cambria" pitchFamily="18" charset="0"/>
              </a:rPr>
              <a:t>‘ngoảnh </a:t>
            </a:r>
            <a:r>
              <a:rPr lang="vi-VN" b="1" i="1" dirty="0">
                <a:solidFill>
                  <a:schemeClr val="tx1"/>
                </a:solidFill>
                <a:latin typeface="Cambria" pitchFamily="18" charset="0"/>
              </a:rPr>
              <a:t>cổ mà </a:t>
            </a:r>
            <a:r>
              <a:rPr lang="vi-VN" b="1" i="1" dirty="0" smtClean="0">
                <a:solidFill>
                  <a:schemeClr val="tx1"/>
                </a:solidFill>
                <a:latin typeface="Cambria" pitchFamily="18" charset="0"/>
              </a:rPr>
              <a:t>trông’.</a:t>
            </a:r>
          </a:p>
          <a:p>
            <a:pPr marL="165100" lvl="0" indent="0" algn="just">
              <a:spcBef>
                <a:spcPts val="1600"/>
              </a:spcBef>
              <a:buClr>
                <a:srgbClr val="191919"/>
              </a:buClr>
              <a:buNone/>
            </a:pPr>
            <a:r>
              <a:rPr lang="vi-VN" dirty="0" smtClean="0">
                <a:solidFill>
                  <a:schemeClr val="tx1"/>
                </a:solidFill>
                <a:latin typeface="Cambria" pitchFamily="18" charset="0"/>
              </a:rPr>
              <a:t>▪ </a:t>
            </a:r>
            <a:r>
              <a:rPr lang="vi-VN" b="1" i="1" dirty="0" smtClean="0">
                <a:solidFill>
                  <a:schemeClr val="tx1"/>
                </a:solidFill>
                <a:latin typeface="Cambria" pitchFamily="18" charset="0"/>
              </a:rPr>
              <a:t>’Ngoảnh </a:t>
            </a:r>
            <a:r>
              <a:rPr lang="vi-VN" b="1" i="1" dirty="0">
                <a:solidFill>
                  <a:schemeClr val="tx1"/>
                </a:solidFill>
                <a:latin typeface="Cambria" pitchFamily="18" charset="0"/>
              </a:rPr>
              <a:t>cổ" </a:t>
            </a:r>
            <a:r>
              <a:rPr lang="vi-VN" dirty="0">
                <a:solidFill>
                  <a:schemeClr val="tx1"/>
                </a:solidFill>
                <a:latin typeface="Cambria" pitchFamily="18" charset="0"/>
              </a:rPr>
              <a:t>của Tú Xương rất hình ảnh và biểu cảm, loại hình ảnh </a:t>
            </a:r>
            <a:r>
              <a:rPr lang="vi-VN">
                <a:solidFill>
                  <a:schemeClr val="tx1"/>
                </a:solidFill>
                <a:latin typeface="Cambria" pitchFamily="18" charset="0"/>
              </a:rPr>
              <a:t>biếm </a:t>
            </a:r>
            <a:r>
              <a:rPr lang="vi-VN" smtClean="0">
                <a:solidFill>
                  <a:schemeClr val="tx1"/>
                </a:solidFill>
                <a:latin typeface="Cambria" pitchFamily="18" charset="0"/>
              </a:rPr>
              <a:t>họa</a:t>
            </a:r>
            <a:r>
              <a:rPr lang="vi-VN" smtClean="0">
                <a:solidFill>
                  <a:schemeClr val="tx1"/>
                </a:solidFill>
                <a:latin typeface="Cambria" pitchFamily="18" charset="0"/>
              </a:rPr>
              <a:t>, có thái độ tâm thế không cam tâm sống mãi trong cảnh nô lệ</a:t>
            </a:r>
          </a:p>
          <a:p>
            <a:pPr marL="450850" indent="-285750" algn="just">
              <a:spcBef>
                <a:spcPts val="1600"/>
              </a:spcBef>
              <a:buClr>
                <a:srgbClr val="191919"/>
              </a:buClr>
              <a:buFont typeface="Wingdings" pitchFamily="2" charset="2"/>
              <a:buChar char="§"/>
            </a:pPr>
            <a:r>
              <a:rPr lang="vi-VN" b="1" smtClean="0">
                <a:solidFill>
                  <a:schemeClr val="tx1"/>
                </a:solidFill>
                <a:latin typeface="Cambria" pitchFamily="18" charset="0"/>
              </a:rPr>
              <a:t>‘Cảnh nước nhà’: </a:t>
            </a:r>
            <a:r>
              <a:rPr lang="vi-VN" smtClean="0">
                <a:solidFill>
                  <a:schemeClr val="tx1"/>
                </a:solidFill>
                <a:latin typeface="Cambria" pitchFamily="18" charset="0"/>
              </a:rPr>
              <a:t>hiện tạng đất nước và nỗi nhục mất nước.</a:t>
            </a:r>
            <a:endParaRPr lang="vi-VN" dirty="0" smtClean="0">
              <a:solidFill>
                <a:schemeClr val="tx1"/>
              </a:solidFill>
              <a:latin typeface="Cambria" pitchFamily="18" charset="0"/>
            </a:endParaRPr>
          </a:p>
          <a:p>
            <a:pPr marL="165100" lvl="0" indent="0" algn="just">
              <a:spcBef>
                <a:spcPts val="1600"/>
              </a:spcBef>
              <a:buClr>
                <a:srgbClr val="191919"/>
              </a:buClr>
              <a:buNone/>
            </a:pPr>
            <a:r>
              <a:rPr lang="vi-VN" dirty="0">
                <a:solidFill>
                  <a:schemeClr val="tx1"/>
                </a:solidFill>
                <a:latin typeface="Cambria" pitchFamily="18" charset="0"/>
              </a:rPr>
              <a:t>▪ Tâm trạng thái độ của tác giả trước cảnh tượng trường thi: Ngao ngán, xót xa trước sự sa sút của đất nước. </a:t>
            </a:r>
            <a:endParaRPr lang="vi-VN" dirty="0" smtClean="0">
              <a:solidFill>
                <a:schemeClr val="tx1"/>
              </a:solidFill>
              <a:latin typeface="Cambria" pitchFamily="18" charset="0"/>
            </a:endParaRPr>
          </a:p>
          <a:p>
            <a:pPr marL="165100" lvl="0" indent="0" algn="just">
              <a:spcBef>
                <a:spcPts val="1600"/>
              </a:spcBef>
              <a:buClr>
                <a:srgbClr val="191919"/>
              </a:buClr>
              <a:buNone/>
            </a:pPr>
            <a:r>
              <a:rPr lang="vi-VN" dirty="0" smtClean="0">
                <a:solidFill>
                  <a:schemeClr val="tx1"/>
                </a:solidFill>
                <a:latin typeface="Cambria" pitchFamily="18" charset="0"/>
              </a:rPr>
              <a:t>▪ Thái </a:t>
            </a:r>
            <a:r>
              <a:rPr lang="vi-VN" dirty="0">
                <a:solidFill>
                  <a:schemeClr val="tx1"/>
                </a:solidFill>
                <a:latin typeface="Cambria" pitchFamily="18" charset="0"/>
              </a:rPr>
              <a:t>độ mỉa mai, phẫn uất của nhà thơ với chế độ thi cử đương thời và đối với con đường khoa cử của riêng ông</a:t>
            </a:r>
            <a:r>
              <a:rPr lang="vi-VN" dirty="0" smtClean="0">
                <a:solidFill>
                  <a:schemeClr val="tx1"/>
                </a:solidFill>
                <a:latin typeface="Cambria" pitchFamily="18" charset="0"/>
              </a:rPr>
              <a:t>.</a:t>
            </a:r>
          </a:p>
          <a:p>
            <a:pPr marL="450850" lvl="0" indent="-285750" algn="just">
              <a:spcBef>
                <a:spcPts val="1600"/>
              </a:spcBef>
              <a:buClr>
                <a:srgbClr val="191919"/>
              </a:buClr>
              <a:buFont typeface="Wingdings" pitchFamily="2" charset="2"/>
              <a:buChar char="à"/>
            </a:pPr>
            <a:r>
              <a:rPr lang="vi-VN" smtClean="0">
                <a:solidFill>
                  <a:schemeClr val="tx1"/>
                </a:solidFill>
                <a:latin typeface="Cambria" pitchFamily="18" charset="0"/>
                <a:sym typeface="Wingdings" pitchFamily="2" charset="2"/>
              </a:rPr>
              <a:t>M</a:t>
            </a:r>
            <a:r>
              <a:rPr lang="vi-VN" smtClean="0">
                <a:solidFill>
                  <a:schemeClr val="tx1"/>
                </a:solidFill>
                <a:latin typeface="Cambria" pitchFamily="18" charset="0"/>
              </a:rPr>
              <a:t>ột </a:t>
            </a:r>
            <a:r>
              <a:rPr lang="vi-VN" dirty="0">
                <a:solidFill>
                  <a:schemeClr val="tx1"/>
                </a:solidFill>
                <a:latin typeface="Cambria" pitchFamily="18" charset="0"/>
              </a:rPr>
              <a:t>lời nhắn nhủ các sĩ tử về nỗi nhục mất nước. Nhà thơ hỏi n</a:t>
            </a:r>
            <a:r>
              <a:rPr lang="vi-VN" sz="1600" dirty="0">
                <a:solidFill>
                  <a:schemeClr val="tx1"/>
                </a:solidFill>
                <a:latin typeface="Cambria" pitchFamily="18" charset="0"/>
              </a:rPr>
              <a:t>gười nhưng cũng chính là hỏi </a:t>
            </a:r>
            <a:r>
              <a:rPr lang="vi-VN" sz="1600">
                <a:solidFill>
                  <a:schemeClr val="tx1"/>
                </a:solidFill>
                <a:latin typeface="Cambria" pitchFamily="18" charset="0"/>
              </a:rPr>
              <a:t>mình</a:t>
            </a:r>
            <a:r>
              <a:rPr lang="vi-VN" sz="1600" smtClean="0">
                <a:solidFill>
                  <a:schemeClr val="tx1"/>
                </a:solidFill>
                <a:latin typeface="Cambria" pitchFamily="18" charset="0"/>
              </a:rPr>
              <a:t>.</a:t>
            </a:r>
          </a:p>
          <a:p>
            <a:pPr marL="165100" lvl="0" indent="0" algn="just">
              <a:spcBef>
                <a:spcPts val="1600"/>
              </a:spcBef>
              <a:buClr>
                <a:srgbClr val="191919"/>
              </a:buClr>
              <a:buNone/>
            </a:pPr>
            <a:r>
              <a:rPr lang="vi-VN" sz="1800" b="1" i="1" smtClean="0">
                <a:solidFill>
                  <a:srgbClr val="FF0000"/>
                </a:solidFill>
                <a:latin typeface="Cambria" pitchFamily="18" charset="0"/>
                <a:sym typeface="Wingdings" pitchFamily="2" charset="2"/>
              </a:rPr>
              <a:t> </a:t>
            </a:r>
            <a:r>
              <a:rPr lang="vi-VN" sz="1800" b="1" i="1" dirty="0" smtClean="0">
                <a:solidFill>
                  <a:srgbClr val="FF0000"/>
                </a:solidFill>
                <a:latin typeface="Cambria" pitchFamily="18" charset="0"/>
              </a:rPr>
              <a:t>Lòng </a:t>
            </a:r>
            <a:r>
              <a:rPr lang="vi-VN" sz="1800" b="1" i="1" dirty="0">
                <a:solidFill>
                  <a:srgbClr val="FF0000"/>
                </a:solidFill>
                <a:latin typeface="Cambria" pitchFamily="18" charset="0"/>
              </a:rPr>
              <a:t>yêu nước thầm kí, sâu sắc của Tế Xương.</a:t>
            </a:r>
          </a:p>
          <a:p>
            <a:pPr marL="165100" lvl="0" indent="0" algn="just">
              <a:spcBef>
                <a:spcPts val="1600"/>
              </a:spcBef>
              <a:buClr>
                <a:srgbClr val="191919"/>
              </a:buClr>
              <a:buNone/>
            </a:pPr>
            <a:endParaRPr lang="vi-VN" sz="1800" dirty="0">
              <a:solidFill>
                <a:srgbClr val="FF0000"/>
              </a:solidFill>
            </a:endParaRPr>
          </a:p>
          <a:p>
            <a:pPr marL="165100" lvl="0" indent="0" algn="just">
              <a:spcBef>
                <a:spcPts val="1600"/>
              </a:spcBef>
              <a:buClr>
                <a:srgbClr val="191919"/>
              </a:buClr>
              <a:buNone/>
            </a:pPr>
            <a:endParaRPr lang="vi-VN" dirty="0"/>
          </a:p>
        </p:txBody>
      </p:sp>
      <p:sp>
        <p:nvSpPr>
          <p:cNvPr id="625" name="Google Shape;625;p49"/>
          <p:cNvSpPr txBox="1">
            <a:spLocks noGrp="1"/>
          </p:cNvSpPr>
          <p:nvPr>
            <p:ph type="title"/>
          </p:nvPr>
        </p:nvSpPr>
        <p:spPr>
          <a:xfrm>
            <a:off x="2339752" y="0"/>
            <a:ext cx="4176464" cy="50405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1400" dirty="0" smtClean="0">
                <a:solidFill>
                  <a:srgbClr val="FF0000"/>
                </a:solidFill>
              </a:rPr>
              <a:t>‘ Nhân tài đất Bắc nào ai đó,</a:t>
            </a:r>
            <a:br>
              <a:rPr lang="vi-VN" sz="1400" dirty="0" smtClean="0">
                <a:solidFill>
                  <a:srgbClr val="FF0000"/>
                </a:solidFill>
              </a:rPr>
            </a:br>
            <a:r>
              <a:rPr lang="vi-VN" sz="1400" dirty="0" smtClean="0">
                <a:solidFill>
                  <a:srgbClr val="FF0000"/>
                </a:solidFill>
              </a:rPr>
              <a:t>Ngoảnh cổ mà trông cảnh nước nhà.’</a:t>
            </a:r>
            <a:endParaRPr sz="1400" dirty="0">
              <a:solidFill>
                <a:srgbClr val="FF0000"/>
              </a:solidFill>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25"/>
                                        </p:tgtEl>
                                        <p:attrNameLst>
                                          <p:attrName>style.visibility</p:attrName>
                                        </p:attrNameLst>
                                      </p:cBhvr>
                                      <p:to>
                                        <p:strVal val="visible"/>
                                      </p:to>
                                    </p:set>
                                    <p:anim calcmode="lin" valueType="num">
                                      <p:cBhvr additive="base">
                                        <p:cTn id="7" dur="500" fill="hold"/>
                                        <p:tgtEl>
                                          <p:spTgt spid="625"/>
                                        </p:tgtEl>
                                        <p:attrNameLst>
                                          <p:attrName>ppt_x</p:attrName>
                                        </p:attrNameLst>
                                      </p:cBhvr>
                                      <p:tavLst>
                                        <p:tav tm="0">
                                          <p:val>
                                            <p:strVal val="#ppt_x"/>
                                          </p:val>
                                        </p:tav>
                                        <p:tav tm="100000">
                                          <p:val>
                                            <p:strVal val="#ppt_x"/>
                                          </p:val>
                                        </p:tav>
                                      </p:tavLst>
                                    </p:anim>
                                    <p:anim calcmode="lin" valueType="num">
                                      <p:cBhvr additive="base">
                                        <p:cTn id="8" dur="500" fill="hold"/>
                                        <p:tgtEl>
                                          <p:spTgt spid="6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24">
                                            <p:txEl>
                                              <p:pRg st="0" end="0"/>
                                            </p:txEl>
                                          </p:spTgt>
                                        </p:tgtEl>
                                        <p:attrNameLst>
                                          <p:attrName>style.visibility</p:attrName>
                                        </p:attrNameLst>
                                      </p:cBhvr>
                                      <p:to>
                                        <p:strVal val="visible"/>
                                      </p:to>
                                    </p:set>
                                    <p:animEffect transition="in" filter="fade">
                                      <p:cBhvr>
                                        <p:cTn id="13" dur="500"/>
                                        <p:tgtEl>
                                          <p:spTgt spid="62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24">
                                            <p:txEl>
                                              <p:pRg st="1" end="1"/>
                                            </p:txEl>
                                          </p:spTgt>
                                        </p:tgtEl>
                                        <p:attrNameLst>
                                          <p:attrName>style.visibility</p:attrName>
                                        </p:attrNameLst>
                                      </p:cBhvr>
                                      <p:to>
                                        <p:strVal val="visible"/>
                                      </p:to>
                                    </p:set>
                                    <p:animEffect transition="in" filter="fade">
                                      <p:cBhvr>
                                        <p:cTn id="18" dur="500"/>
                                        <p:tgtEl>
                                          <p:spTgt spid="62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24">
                                            <p:txEl>
                                              <p:pRg st="2" end="2"/>
                                            </p:txEl>
                                          </p:spTgt>
                                        </p:tgtEl>
                                        <p:attrNameLst>
                                          <p:attrName>style.visibility</p:attrName>
                                        </p:attrNameLst>
                                      </p:cBhvr>
                                      <p:to>
                                        <p:strVal val="visible"/>
                                      </p:to>
                                    </p:set>
                                    <p:animEffect transition="in" filter="fade">
                                      <p:cBhvr>
                                        <p:cTn id="23" dur="500"/>
                                        <p:tgtEl>
                                          <p:spTgt spid="62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24">
                                            <p:txEl>
                                              <p:pRg st="3" end="3"/>
                                            </p:txEl>
                                          </p:spTgt>
                                        </p:tgtEl>
                                        <p:attrNameLst>
                                          <p:attrName>style.visibility</p:attrName>
                                        </p:attrNameLst>
                                      </p:cBhvr>
                                      <p:to>
                                        <p:strVal val="visible"/>
                                      </p:to>
                                    </p:set>
                                    <p:animEffect transition="in" filter="fade">
                                      <p:cBhvr>
                                        <p:cTn id="28" dur="500"/>
                                        <p:tgtEl>
                                          <p:spTgt spid="62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24">
                                            <p:txEl>
                                              <p:pRg st="4" end="4"/>
                                            </p:txEl>
                                          </p:spTgt>
                                        </p:tgtEl>
                                        <p:attrNameLst>
                                          <p:attrName>style.visibility</p:attrName>
                                        </p:attrNameLst>
                                      </p:cBhvr>
                                      <p:to>
                                        <p:strVal val="visible"/>
                                      </p:to>
                                    </p:set>
                                    <p:animEffect transition="in" filter="fade">
                                      <p:cBhvr>
                                        <p:cTn id="33" dur="500"/>
                                        <p:tgtEl>
                                          <p:spTgt spid="624">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24">
                                            <p:txEl>
                                              <p:pRg st="5" end="5"/>
                                            </p:txEl>
                                          </p:spTgt>
                                        </p:tgtEl>
                                        <p:attrNameLst>
                                          <p:attrName>style.visibility</p:attrName>
                                        </p:attrNameLst>
                                      </p:cBhvr>
                                      <p:to>
                                        <p:strVal val="visible"/>
                                      </p:to>
                                    </p:set>
                                    <p:animEffect transition="in" filter="fade">
                                      <p:cBhvr>
                                        <p:cTn id="38" dur="500"/>
                                        <p:tgtEl>
                                          <p:spTgt spid="624">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24">
                                            <p:txEl>
                                              <p:pRg st="6" end="6"/>
                                            </p:txEl>
                                          </p:spTgt>
                                        </p:tgtEl>
                                        <p:attrNameLst>
                                          <p:attrName>style.visibility</p:attrName>
                                        </p:attrNameLst>
                                      </p:cBhvr>
                                      <p:to>
                                        <p:strVal val="visible"/>
                                      </p:to>
                                    </p:set>
                                    <p:animEffect transition="in" filter="fade">
                                      <p:cBhvr>
                                        <p:cTn id="43" dur="500"/>
                                        <p:tgtEl>
                                          <p:spTgt spid="624">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24">
                                            <p:txEl>
                                              <p:pRg st="7" end="7"/>
                                            </p:txEl>
                                          </p:spTgt>
                                        </p:tgtEl>
                                        <p:attrNameLst>
                                          <p:attrName>style.visibility</p:attrName>
                                        </p:attrNameLst>
                                      </p:cBhvr>
                                      <p:to>
                                        <p:strVal val="visible"/>
                                      </p:to>
                                    </p:set>
                                    <p:animEffect transition="in" filter="fade">
                                      <p:cBhvr>
                                        <p:cTn id="48" dur="500"/>
                                        <p:tgtEl>
                                          <p:spTgt spid="62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95905" y="1165305"/>
            <a:ext cx="2448272" cy="720080"/>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Right Arrow 3"/>
          <p:cNvSpPr/>
          <p:nvPr/>
        </p:nvSpPr>
        <p:spPr>
          <a:xfrm>
            <a:off x="1059526" y="446479"/>
            <a:ext cx="3024336" cy="1078866"/>
          </a:xfrm>
          <a:prstGeom prst="rightArrow">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rgbClr val="7030A0"/>
                </a:solidFill>
              </a:rPr>
              <a:t>Sáu câu thơ trước</a:t>
            </a:r>
            <a:endParaRPr lang="vi-VN" sz="2000">
              <a:solidFill>
                <a:srgbClr val="7030A0"/>
              </a:solidFill>
            </a:endParaRPr>
          </a:p>
        </p:txBody>
      </p:sp>
      <p:sp>
        <p:nvSpPr>
          <p:cNvPr id="5" name="Right Arrow 4"/>
          <p:cNvSpPr/>
          <p:nvPr/>
        </p:nvSpPr>
        <p:spPr>
          <a:xfrm rot="10800000">
            <a:off x="4355976" y="367270"/>
            <a:ext cx="3003510" cy="1078866"/>
          </a:xfrm>
          <a:prstGeom prst="rightArrow">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p:cNvSpPr txBox="1"/>
          <p:nvPr/>
        </p:nvSpPr>
        <p:spPr>
          <a:xfrm>
            <a:off x="5004048" y="706648"/>
            <a:ext cx="2437859" cy="400110"/>
          </a:xfrm>
          <a:prstGeom prst="rect">
            <a:avLst/>
          </a:prstGeom>
          <a:noFill/>
        </p:spPr>
        <p:txBody>
          <a:bodyPr wrap="square" rtlCol="0">
            <a:spAutoFit/>
          </a:bodyPr>
          <a:lstStyle/>
          <a:p>
            <a:r>
              <a:rPr lang="vi-VN" sz="2000" smtClean="0">
                <a:solidFill>
                  <a:srgbClr val="7030A0"/>
                </a:solidFill>
              </a:rPr>
              <a:t>Hai câu thơ sau </a:t>
            </a:r>
            <a:endParaRPr lang="vi-VN" sz="2000">
              <a:solidFill>
                <a:srgbClr val="7030A0"/>
              </a:solidFill>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0172" y="1173977"/>
            <a:ext cx="2474913" cy="74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064954" y="1340679"/>
            <a:ext cx="2472615" cy="369332"/>
          </a:xfrm>
          <a:prstGeom prst="rect">
            <a:avLst/>
          </a:prstGeom>
          <a:noFill/>
        </p:spPr>
        <p:txBody>
          <a:bodyPr wrap="square" rtlCol="0">
            <a:spAutoFit/>
          </a:bodyPr>
          <a:lstStyle/>
          <a:p>
            <a:r>
              <a:rPr lang="vi-VN" sz="1800" smtClean="0"/>
              <a:t>Mỉa mai, châm biếm </a:t>
            </a:r>
            <a:endParaRPr lang="vi-VN" sz="1800"/>
          </a:p>
        </p:txBody>
      </p:sp>
      <p:sp>
        <p:nvSpPr>
          <p:cNvPr id="9" name="TextBox 8"/>
          <p:cNvSpPr txBox="1"/>
          <p:nvPr/>
        </p:nvSpPr>
        <p:spPr>
          <a:xfrm>
            <a:off x="5554885" y="1275500"/>
            <a:ext cx="1800200" cy="369332"/>
          </a:xfrm>
          <a:prstGeom prst="rect">
            <a:avLst/>
          </a:prstGeom>
          <a:noFill/>
        </p:spPr>
        <p:txBody>
          <a:bodyPr wrap="square" rtlCol="0">
            <a:spAutoFit/>
          </a:bodyPr>
          <a:lstStyle/>
          <a:p>
            <a:r>
              <a:rPr lang="vi-VN" sz="1800" smtClean="0"/>
              <a:t>Trữ tình </a:t>
            </a:r>
            <a:endParaRPr lang="vi-VN" sz="1800"/>
          </a:p>
        </p:txBody>
      </p:sp>
      <p:sp>
        <p:nvSpPr>
          <p:cNvPr id="10" name="Rounded Rectangle 9"/>
          <p:cNvSpPr/>
          <p:nvPr/>
        </p:nvSpPr>
        <p:spPr>
          <a:xfrm>
            <a:off x="899592" y="2283718"/>
            <a:ext cx="3816424" cy="2520280"/>
          </a:xfrm>
          <a:prstGeom prst="roundRect">
            <a:avLst/>
          </a:prstGeom>
          <a:solidFill>
            <a:schemeClr val="bg1">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smtClean="0">
                <a:solidFill>
                  <a:schemeClr val="accent2">
                    <a:lumMod val="25000"/>
                  </a:schemeClr>
                </a:solidFill>
                <a:latin typeface="Palatino Linotype" pitchFamily="18" charset="0"/>
              </a:rPr>
              <a:t>Sự kết hợp giữa cảm xúc trào phúng và trữ tình giúp nhà thơ thể hiện trực tiếp tình cảm, cảm xúc trước hoàn cảnh nước nhà. Bài thơ thể hiện nỗi đau xót trước hiện thực đất nước. Tác giả muốn đánh thức ý thức dân tộc trong con người Việt Nam, nhất là những người tài.</a:t>
            </a:r>
            <a:endParaRPr lang="vi-VN" sz="1800">
              <a:solidFill>
                <a:schemeClr val="accent2">
                  <a:lumMod val="25000"/>
                </a:schemeClr>
              </a:solidFill>
              <a:latin typeface="Palatino Linotype" pitchFamily="18" charset="0"/>
            </a:endParaRPr>
          </a:p>
        </p:txBody>
      </p:sp>
      <p:pic>
        <p:nvPicPr>
          <p:cNvPr id="12291"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3111" b="68667" l="48750" r="91313">
                        <a14:foregroundMark x1="48875" y1="55556" x2="88750" y2="55111"/>
                        <a14:foregroundMark x1="48750" y1="54778" x2="87813" y2="53889"/>
                        <a14:foregroundMark x1="49313" y1="56556" x2="67813" y2="53111"/>
                        <a14:foregroundMark x1="68500" y1="53111" x2="72563" y2="54111"/>
                        <a14:foregroundMark x1="69813" y1="55333" x2="88313" y2="55778"/>
                        <a14:foregroundMark x1="50375" y1="56000" x2="72813" y2="56778"/>
                      </a14:backgroundRemoval>
                    </a14:imgEffect>
                  </a14:imgLayer>
                </a14:imgProps>
              </a:ext>
              <a:ext uri="{28A0092B-C50C-407E-A947-70E740481C1C}">
                <a14:useLocalDpi xmlns:a14="http://schemas.microsoft.com/office/drawing/2010/main" val="0"/>
              </a:ext>
            </a:extLst>
          </a:blip>
          <a:srcRect l="47950" t="52671" r="6124" b="40773"/>
          <a:stretch/>
        </p:blipFill>
        <p:spPr bwMode="auto">
          <a:xfrm>
            <a:off x="4996346" y="3575702"/>
            <a:ext cx="3615070" cy="290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4801323" y="2870038"/>
            <a:ext cx="4020520" cy="707886"/>
          </a:xfrm>
          <a:prstGeom prst="rect">
            <a:avLst/>
          </a:prstGeom>
        </p:spPr>
        <p:txBody>
          <a:bodyPr wrap="square">
            <a:spAutoFit/>
          </a:bodyPr>
          <a:lstStyle/>
          <a:p>
            <a:r>
              <a:rPr lang="vi-VN" sz="2000" i="1">
                <a:solidFill>
                  <a:srgbClr val="232322"/>
                </a:solidFill>
                <a:latin typeface="Palatino Linotype" pitchFamily="18" charset="0"/>
                <a:cs typeface="Courier New" pitchFamily="49" charset="0"/>
                <a:sym typeface="Merienda One"/>
              </a:rPr>
              <a:t>‘ Nhân tài đất Bắc nào ai đó,</a:t>
            </a:r>
            <a:br>
              <a:rPr lang="vi-VN" sz="2000" i="1">
                <a:solidFill>
                  <a:srgbClr val="232322"/>
                </a:solidFill>
                <a:latin typeface="Palatino Linotype" pitchFamily="18" charset="0"/>
                <a:cs typeface="Courier New" pitchFamily="49" charset="0"/>
                <a:sym typeface="Merienda One"/>
              </a:rPr>
            </a:br>
            <a:r>
              <a:rPr lang="vi-VN" sz="2000" i="1">
                <a:solidFill>
                  <a:srgbClr val="232322"/>
                </a:solidFill>
                <a:latin typeface="Palatino Linotype" pitchFamily="18" charset="0"/>
                <a:cs typeface="Courier New" pitchFamily="49" charset="0"/>
                <a:sym typeface="Merienda One"/>
              </a:rPr>
              <a:t>Ngoảnh cổ mà trông cảnh nước nhà.’</a:t>
            </a:r>
            <a:endParaRPr lang="vi-VN" sz="2000" i="1">
              <a:latin typeface="Palatino Linotype" pitchFamily="18" charset="0"/>
              <a:cs typeface="Courier New" pitchFamily="49" charset="0"/>
            </a:endParaRPr>
          </a:p>
        </p:txBody>
      </p:sp>
    </p:spTree>
    <p:extLst>
      <p:ext uri="{BB962C8B-B14F-4D97-AF65-F5344CB8AC3E}">
        <p14:creationId xmlns:p14="http://schemas.microsoft.com/office/powerpoint/2010/main" val="13490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nodeType="withEffect">
                                  <p:stCondLst>
                                    <p:cond delay="0"/>
                                  </p:stCondLst>
                                  <p:childTnLst>
                                    <p:set>
                                      <p:cBhvr>
                                        <p:cTn id="30" dur="1" fill="hold">
                                          <p:stCondLst>
                                            <p:cond delay="0"/>
                                          </p:stCondLst>
                                        </p:cTn>
                                        <p:tgtEl>
                                          <p:spTgt spid="12290"/>
                                        </p:tgtEl>
                                        <p:attrNameLst>
                                          <p:attrName>style.visibility</p:attrName>
                                        </p:attrNameLst>
                                      </p:cBhvr>
                                      <p:to>
                                        <p:strVal val="visible"/>
                                      </p:to>
                                    </p:set>
                                    <p:animEffect transition="in" filter="fade">
                                      <p:cBhvr>
                                        <p:cTn id="31" dur="500"/>
                                        <p:tgtEl>
                                          <p:spTgt spid="1229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5" grpId="0" animBg="1"/>
      <p:bldP spid="6" grpId="0"/>
      <p:bldP spid="8" grpId="0"/>
      <p:bldP spid="9" grpId="0"/>
      <p:bldP spid="10" grpId="0" animBg="1"/>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2"/>
          <p:cNvSpPr/>
          <p:nvPr/>
        </p:nvSpPr>
        <p:spPr>
          <a:xfrm>
            <a:off x="4434100" y="4470207"/>
            <a:ext cx="275700" cy="2757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2"/>
          <p:cNvSpPr txBox="1">
            <a:spLocks noGrp="1"/>
          </p:cNvSpPr>
          <p:nvPr>
            <p:ph type="title"/>
          </p:nvPr>
        </p:nvSpPr>
        <p:spPr>
          <a:xfrm>
            <a:off x="635767" y="411510"/>
            <a:ext cx="7704000" cy="56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smtClean="0"/>
              <a:t>III. Tổng Kết</a:t>
            </a:r>
            <a:endParaRPr dirty="0"/>
          </a:p>
        </p:txBody>
      </p:sp>
      <p:sp>
        <p:nvSpPr>
          <p:cNvPr id="274" name="Google Shape;274;p42"/>
          <p:cNvSpPr txBox="1">
            <a:spLocks noGrp="1"/>
          </p:cNvSpPr>
          <p:nvPr>
            <p:ph type="title" idx="2"/>
          </p:nvPr>
        </p:nvSpPr>
        <p:spPr>
          <a:xfrm>
            <a:off x="3531913" y="1059582"/>
            <a:ext cx="2134800" cy="274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800" dirty="0" smtClean="0"/>
              <a:t>Nội dung</a:t>
            </a:r>
            <a:endParaRPr sz="2800" dirty="0"/>
          </a:p>
        </p:txBody>
      </p:sp>
      <p:sp>
        <p:nvSpPr>
          <p:cNvPr id="275" name="Google Shape;275;p42"/>
          <p:cNvSpPr txBox="1">
            <a:spLocks noGrp="1"/>
          </p:cNvSpPr>
          <p:nvPr>
            <p:ph type="subTitle" idx="1"/>
          </p:nvPr>
        </p:nvSpPr>
        <p:spPr>
          <a:xfrm>
            <a:off x="1147596" y="1563638"/>
            <a:ext cx="6912768" cy="648072"/>
          </a:xfrm>
          <a:prstGeom prst="rect">
            <a:avLst/>
          </a:prstGeom>
        </p:spPr>
        <p:txBody>
          <a:bodyPr spcFirstLastPara="1" wrap="square" lIns="91425" tIns="91425" rIns="91425" bIns="91425" anchor="ctr" anchorCtr="0">
            <a:noAutofit/>
          </a:bodyPr>
          <a:lstStyle/>
          <a:p>
            <a:pPr marL="0" lvl="0" indent="0"/>
            <a:r>
              <a:rPr lang="vi-VN" sz="2000" dirty="0"/>
              <a:t>Bài thơ cho người đọc thấy được thái độ trọng danh dự và tâm sự lo nước thương dân</a:t>
            </a:r>
            <a:r>
              <a:rPr lang="vi-VN" sz="2000" dirty="0" smtClean="0"/>
              <a:t> </a:t>
            </a:r>
            <a:r>
              <a:rPr lang="vi-VN" sz="2000" dirty="0"/>
              <a:t>của tác </a:t>
            </a:r>
            <a:r>
              <a:rPr lang="vi-VN" sz="2000" dirty="0" smtClean="0"/>
              <a:t>giả trước </a:t>
            </a:r>
            <a:r>
              <a:rPr lang="vi-VN" sz="2000" dirty="0"/>
              <a:t>hiện thực mất </a:t>
            </a:r>
            <a:r>
              <a:rPr lang="vi-VN" sz="2000" dirty="0" smtClean="0"/>
              <a:t>nước của chế độ </a:t>
            </a:r>
            <a:r>
              <a:rPr lang="vi-VN" sz="2000" dirty="0"/>
              <a:t>thuộc địa </a:t>
            </a:r>
            <a:r>
              <a:rPr lang="vi-VN" sz="2000" dirty="0" smtClean="0"/>
              <a:t>phong </a:t>
            </a:r>
            <a:r>
              <a:rPr lang="vi-VN" sz="2000" dirty="0"/>
              <a:t>kiến.</a:t>
            </a:r>
            <a:endParaRPr sz="2000" dirty="0"/>
          </a:p>
        </p:txBody>
      </p:sp>
      <p:sp>
        <p:nvSpPr>
          <p:cNvPr id="276" name="Google Shape;276;p42"/>
          <p:cNvSpPr txBox="1">
            <a:spLocks noGrp="1"/>
          </p:cNvSpPr>
          <p:nvPr>
            <p:ph type="title" idx="3"/>
          </p:nvPr>
        </p:nvSpPr>
        <p:spPr>
          <a:xfrm>
            <a:off x="3589142" y="2867246"/>
            <a:ext cx="2134800" cy="274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800" dirty="0" smtClean="0"/>
              <a:t>Nghệ thuật</a:t>
            </a:r>
            <a:endParaRPr sz="2800" dirty="0"/>
          </a:p>
        </p:txBody>
      </p:sp>
      <p:sp>
        <p:nvSpPr>
          <p:cNvPr id="277" name="Google Shape;277;p42"/>
          <p:cNvSpPr txBox="1">
            <a:spLocks noGrp="1"/>
          </p:cNvSpPr>
          <p:nvPr>
            <p:ph type="subTitle" idx="4"/>
          </p:nvPr>
        </p:nvSpPr>
        <p:spPr>
          <a:xfrm>
            <a:off x="971600" y="3507854"/>
            <a:ext cx="7704855" cy="764679"/>
          </a:xfrm>
          <a:prstGeom prst="rect">
            <a:avLst/>
          </a:prstGeom>
        </p:spPr>
        <p:txBody>
          <a:bodyPr spcFirstLastPara="1" wrap="square" lIns="91425" tIns="91425" rIns="91425" bIns="91425" anchor="ctr" anchorCtr="0">
            <a:noAutofit/>
          </a:bodyPr>
          <a:lstStyle/>
          <a:p>
            <a:pPr marL="0" lvl="0" indent="0"/>
            <a:r>
              <a:rPr lang="vi-VN" sz="2000" dirty="0" smtClean="0"/>
              <a:t>-Sử dụng các từ ngữ phong phú, giàu sức biểu cảm.</a:t>
            </a:r>
            <a:endParaRPr lang="vi-VN" sz="2000" dirty="0"/>
          </a:p>
          <a:p>
            <a:pPr marL="285750" lvl="0" indent="-285750">
              <a:buFontTx/>
              <a:buChar char="-"/>
            </a:pPr>
            <a:r>
              <a:rPr lang="vi-VN" sz="2000" smtClean="0"/>
              <a:t>Nhân vật trữ tình tự nhận thức, bộc lộ sự hài hước châm biếm.</a:t>
            </a:r>
          </a:p>
          <a:p>
            <a:pPr marL="419305" lvl="0" indent="-419305" algn="l" defTabSz="1118146">
              <a:spcBef>
                <a:spcPct val="20000"/>
              </a:spcBef>
              <a:buClrTx/>
              <a:buSzTx/>
            </a:pPr>
            <a:r>
              <a:rPr lang="en-US" sz="2000" kern="1200">
                <a:solidFill>
                  <a:prstClr val="black"/>
                </a:solidFill>
                <a:latin typeface="Maven Pro" charset="-93"/>
                <a:ea typeface="+mn-ea"/>
                <a:cs typeface="Times New Roman" pitchFamily="18" charset="0"/>
              </a:rPr>
              <a:t>-</a:t>
            </a:r>
            <a:r>
              <a:rPr lang="en-US" sz="2000" kern="1200" smtClean="0">
                <a:solidFill>
                  <a:prstClr val="black"/>
                </a:solidFill>
                <a:latin typeface="Maven Pro" charset="-93"/>
                <a:ea typeface="+mn-ea"/>
                <a:cs typeface="Times New Roman" pitchFamily="18" charset="0"/>
              </a:rPr>
              <a:t>Sử </a:t>
            </a:r>
            <a:r>
              <a:rPr lang="en-US" sz="2000" kern="1200">
                <a:solidFill>
                  <a:prstClr val="black"/>
                </a:solidFill>
                <a:latin typeface="Maven Pro" charset="-93"/>
                <a:ea typeface="+mn-ea"/>
                <a:cs typeface="Times New Roman" pitchFamily="18" charset="0"/>
              </a:rPr>
              <a:t>dụng câu đối, biện pháp đảo ngữ kết hợp các hình ảnh tượng hình, tượng thanh, phép song hành, nghệ thuật so sánh</a:t>
            </a:r>
          </a:p>
          <a:p>
            <a:pPr marL="285750" lvl="0" indent="-285750">
              <a:buFontTx/>
              <a:buChar char="-"/>
            </a:pPr>
            <a:endParaRPr dirty="0">
              <a:latin typeface="Maven Pro" charset="-93"/>
            </a:endParaRPr>
          </a:p>
        </p:txBody>
      </p:sp>
      <p:sp>
        <p:nvSpPr>
          <p:cNvPr id="280" name="Google Shape;280;p42"/>
          <p:cNvSpPr/>
          <p:nvPr/>
        </p:nvSpPr>
        <p:spPr>
          <a:xfrm>
            <a:off x="4427755" y="2577917"/>
            <a:ext cx="275700" cy="2757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1" name="Google Shape;281;p42"/>
          <p:cNvGrpSpPr/>
          <p:nvPr/>
        </p:nvGrpSpPr>
        <p:grpSpPr>
          <a:xfrm>
            <a:off x="4487767" y="2594480"/>
            <a:ext cx="168775" cy="170527"/>
            <a:chOff x="3974708" y="1468698"/>
            <a:chExt cx="368908" cy="372737"/>
          </a:xfrm>
        </p:grpSpPr>
        <p:sp>
          <p:nvSpPr>
            <p:cNvPr id="282" name="Google Shape;282;p42"/>
            <p:cNvSpPr/>
            <p:nvPr/>
          </p:nvSpPr>
          <p:spPr>
            <a:xfrm>
              <a:off x="4127977" y="1473767"/>
              <a:ext cx="21141" cy="361816"/>
            </a:xfrm>
            <a:custGeom>
              <a:avLst/>
              <a:gdLst/>
              <a:ahLst/>
              <a:cxnLst/>
              <a:rect l="l" t="t" r="r" b="b"/>
              <a:pathLst>
                <a:path w="784" h="13418" extrusionOk="0">
                  <a:moveTo>
                    <a:pt x="271" y="0"/>
                  </a:moveTo>
                  <a:cubicBezTo>
                    <a:pt x="121" y="0"/>
                    <a:pt x="0" y="121"/>
                    <a:pt x="0" y="271"/>
                  </a:cubicBezTo>
                  <a:lnTo>
                    <a:pt x="0" y="13147"/>
                  </a:lnTo>
                  <a:cubicBezTo>
                    <a:pt x="0" y="13297"/>
                    <a:pt x="121" y="13418"/>
                    <a:pt x="271" y="13418"/>
                  </a:cubicBezTo>
                  <a:lnTo>
                    <a:pt x="513" y="13418"/>
                  </a:lnTo>
                  <a:cubicBezTo>
                    <a:pt x="663" y="13418"/>
                    <a:pt x="784" y="13297"/>
                    <a:pt x="784" y="13147"/>
                  </a:cubicBezTo>
                  <a:lnTo>
                    <a:pt x="784" y="271"/>
                  </a:lnTo>
                  <a:cubicBezTo>
                    <a:pt x="784" y="121"/>
                    <a:pt x="663" y="0"/>
                    <a:pt x="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2"/>
            <p:cNvSpPr/>
            <p:nvPr/>
          </p:nvSpPr>
          <p:spPr>
            <a:xfrm>
              <a:off x="3978052" y="1644860"/>
              <a:ext cx="342644" cy="176917"/>
            </a:xfrm>
            <a:custGeom>
              <a:avLst/>
              <a:gdLst/>
              <a:ahLst/>
              <a:cxnLst/>
              <a:rect l="l" t="t" r="r" b="b"/>
              <a:pathLst>
                <a:path w="12707" h="6561" extrusionOk="0">
                  <a:moveTo>
                    <a:pt x="11451" y="0"/>
                  </a:moveTo>
                  <a:cubicBezTo>
                    <a:pt x="11385" y="0"/>
                    <a:pt x="11322" y="25"/>
                    <a:pt x="11273" y="70"/>
                  </a:cubicBezTo>
                  <a:lnTo>
                    <a:pt x="8537" y="2578"/>
                  </a:lnTo>
                  <a:cubicBezTo>
                    <a:pt x="8146" y="2934"/>
                    <a:pt x="7638" y="3131"/>
                    <a:pt x="7110" y="3131"/>
                  </a:cubicBezTo>
                  <a:lnTo>
                    <a:pt x="3844" y="3131"/>
                  </a:lnTo>
                  <a:cubicBezTo>
                    <a:pt x="3232" y="3131"/>
                    <a:pt x="2651" y="2862"/>
                    <a:pt x="2258" y="2393"/>
                  </a:cubicBezTo>
                  <a:lnTo>
                    <a:pt x="1663" y="1685"/>
                  </a:lnTo>
                  <a:cubicBezTo>
                    <a:pt x="1614" y="1626"/>
                    <a:pt x="1542" y="1592"/>
                    <a:pt x="1466" y="1592"/>
                  </a:cubicBezTo>
                  <a:lnTo>
                    <a:pt x="930" y="1592"/>
                  </a:lnTo>
                  <a:cubicBezTo>
                    <a:pt x="847" y="1592"/>
                    <a:pt x="771" y="1630"/>
                    <a:pt x="721" y="1693"/>
                  </a:cubicBezTo>
                  <a:lnTo>
                    <a:pt x="71" y="2526"/>
                  </a:lnTo>
                  <a:cubicBezTo>
                    <a:pt x="16" y="2597"/>
                    <a:pt x="0" y="2689"/>
                    <a:pt x="29" y="2772"/>
                  </a:cubicBezTo>
                  <a:lnTo>
                    <a:pt x="598" y="4432"/>
                  </a:lnTo>
                  <a:cubicBezTo>
                    <a:pt x="1033" y="5704"/>
                    <a:pt x="2236" y="6560"/>
                    <a:pt x="3589" y="6560"/>
                  </a:cubicBezTo>
                  <a:lnTo>
                    <a:pt x="7907" y="6560"/>
                  </a:lnTo>
                  <a:cubicBezTo>
                    <a:pt x="9208" y="6560"/>
                    <a:pt x="10378" y="5769"/>
                    <a:pt x="10856" y="4568"/>
                  </a:cubicBezTo>
                  <a:lnTo>
                    <a:pt x="12114" y="1405"/>
                  </a:lnTo>
                  <a:cubicBezTo>
                    <a:pt x="12139" y="1345"/>
                    <a:pt x="12183" y="1296"/>
                    <a:pt x="12241" y="1267"/>
                  </a:cubicBezTo>
                  <a:cubicBezTo>
                    <a:pt x="12510" y="1134"/>
                    <a:pt x="12683" y="863"/>
                    <a:pt x="12692" y="562"/>
                  </a:cubicBezTo>
                  <a:lnTo>
                    <a:pt x="1270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2"/>
            <p:cNvSpPr/>
            <p:nvPr/>
          </p:nvSpPr>
          <p:spPr>
            <a:xfrm>
              <a:off x="4167939" y="1644806"/>
              <a:ext cx="152784" cy="176971"/>
            </a:xfrm>
            <a:custGeom>
              <a:avLst/>
              <a:gdLst/>
              <a:ahLst/>
              <a:cxnLst/>
              <a:rect l="l" t="t" r="r" b="b"/>
              <a:pathLst>
                <a:path w="5666" h="6563" extrusionOk="0">
                  <a:moveTo>
                    <a:pt x="4800" y="1"/>
                  </a:moveTo>
                  <a:lnTo>
                    <a:pt x="4785" y="564"/>
                  </a:lnTo>
                  <a:cubicBezTo>
                    <a:pt x="4778" y="865"/>
                    <a:pt x="4604" y="1135"/>
                    <a:pt x="4336" y="1269"/>
                  </a:cubicBezTo>
                  <a:cubicBezTo>
                    <a:pt x="4277" y="1298"/>
                    <a:pt x="4232" y="1347"/>
                    <a:pt x="4208" y="1407"/>
                  </a:cubicBezTo>
                  <a:lnTo>
                    <a:pt x="2950" y="4570"/>
                  </a:lnTo>
                  <a:cubicBezTo>
                    <a:pt x="2472" y="5771"/>
                    <a:pt x="1303" y="6562"/>
                    <a:pt x="1" y="6562"/>
                  </a:cubicBezTo>
                  <a:lnTo>
                    <a:pt x="867" y="6562"/>
                  </a:lnTo>
                  <a:cubicBezTo>
                    <a:pt x="2168" y="6562"/>
                    <a:pt x="3337" y="5771"/>
                    <a:pt x="3816" y="4570"/>
                  </a:cubicBezTo>
                  <a:lnTo>
                    <a:pt x="5074" y="1407"/>
                  </a:lnTo>
                  <a:cubicBezTo>
                    <a:pt x="5097" y="1347"/>
                    <a:pt x="5143" y="1298"/>
                    <a:pt x="5200" y="1269"/>
                  </a:cubicBezTo>
                  <a:cubicBezTo>
                    <a:pt x="5470" y="1136"/>
                    <a:pt x="5643" y="865"/>
                    <a:pt x="5651" y="564"/>
                  </a:cubicBezTo>
                  <a:lnTo>
                    <a:pt x="5666" y="1"/>
                  </a:lnTo>
                  <a:close/>
                </a:path>
              </a:pathLst>
            </a:custGeom>
            <a:solidFill>
              <a:srgbClr val="232322">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2"/>
            <p:cNvSpPr/>
            <p:nvPr/>
          </p:nvSpPr>
          <p:spPr>
            <a:xfrm>
              <a:off x="3997251" y="1772216"/>
              <a:ext cx="271807" cy="50910"/>
            </a:xfrm>
            <a:custGeom>
              <a:avLst/>
              <a:gdLst/>
              <a:ahLst/>
              <a:cxnLst/>
              <a:rect l="l" t="t" r="r" b="b"/>
              <a:pathLst>
                <a:path w="10080" h="1888" extrusionOk="0">
                  <a:moveTo>
                    <a:pt x="0" y="0"/>
                  </a:moveTo>
                  <a:cubicBezTo>
                    <a:pt x="518" y="1120"/>
                    <a:pt x="1642" y="1836"/>
                    <a:pt x="2875" y="1836"/>
                  </a:cubicBezTo>
                  <a:cubicBezTo>
                    <a:pt x="2876" y="1836"/>
                    <a:pt x="2877" y="1836"/>
                    <a:pt x="2879" y="1836"/>
                  </a:cubicBezTo>
                  <a:lnTo>
                    <a:pt x="7199" y="1836"/>
                  </a:lnTo>
                  <a:cubicBezTo>
                    <a:pt x="7560" y="1836"/>
                    <a:pt x="7917" y="1775"/>
                    <a:pt x="8257" y="1656"/>
                  </a:cubicBezTo>
                  <a:cubicBezTo>
                    <a:pt x="8327" y="1800"/>
                    <a:pt x="8472" y="1888"/>
                    <a:pt x="8627" y="1888"/>
                  </a:cubicBezTo>
                  <a:cubicBezTo>
                    <a:pt x="8657" y="1888"/>
                    <a:pt x="8689" y="1885"/>
                    <a:pt x="8719" y="1877"/>
                  </a:cubicBezTo>
                  <a:cubicBezTo>
                    <a:pt x="8907" y="1836"/>
                    <a:pt x="9041" y="1670"/>
                    <a:pt x="9044" y="1478"/>
                  </a:cubicBezTo>
                  <a:cubicBezTo>
                    <a:pt x="9044" y="1411"/>
                    <a:pt x="9026" y="1343"/>
                    <a:pt x="8993" y="1284"/>
                  </a:cubicBezTo>
                  <a:cubicBezTo>
                    <a:pt x="9466" y="963"/>
                    <a:pt x="9840" y="519"/>
                    <a:pt x="100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2"/>
            <p:cNvSpPr/>
            <p:nvPr/>
          </p:nvSpPr>
          <p:spPr>
            <a:xfrm>
              <a:off x="4168020" y="1772216"/>
              <a:ext cx="101011" cy="50910"/>
            </a:xfrm>
            <a:custGeom>
              <a:avLst/>
              <a:gdLst/>
              <a:ahLst/>
              <a:cxnLst/>
              <a:rect l="l" t="t" r="r" b="b"/>
              <a:pathLst>
                <a:path w="3746" h="1888" extrusionOk="0">
                  <a:moveTo>
                    <a:pt x="1" y="1836"/>
                  </a:moveTo>
                  <a:cubicBezTo>
                    <a:pt x="3" y="1836"/>
                    <a:pt x="6" y="1836"/>
                    <a:pt x="8" y="1836"/>
                  </a:cubicBezTo>
                  <a:cubicBezTo>
                    <a:pt x="10" y="1836"/>
                    <a:pt x="13" y="1836"/>
                    <a:pt x="15" y="1836"/>
                  </a:cubicBezTo>
                  <a:close/>
                  <a:moveTo>
                    <a:pt x="2881" y="0"/>
                  </a:moveTo>
                  <a:cubicBezTo>
                    <a:pt x="2361" y="1117"/>
                    <a:pt x="1244" y="1833"/>
                    <a:pt x="15" y="1836"/>
                  </a:cubicBezTo>
                  <a:lnTo>
                    <a:pt x="865" y="1836"/>
                  </a:lnTo>
                  <a:cubicBezTo>
                    <a:pt x="1224" y="1836"/>
                    <a:pt x="1581" y="1775"/>
                    <a:pt x="1921" y="1656"/>
                  </a:cubicBezTo>
                  <a:cubicBezTo>
                    <a:pt x="1992" y="1800"/>
                    <a:pt x="2137" y="1888"/>
                    <a:pt x="2292" y="1888"/>
                  </a:cubicBezTo>
                  <a:cubicBezTo>
                    <a:pt x="2323" y="1888"/>
                    <a:pt x="2354" y="1885"/>
                    <a:pt x="2385" y="1877"/>
                  </a:cubicBezTo>
                  <a:cubicBezTo>
                    <a:pt x="2572" y="1836"/>
                    <a:pt x="2705" y="1670"/>
                    <a:pt x="2708" y="1478"/>
                  </a:cubicBezTo>
                  <a:cubicBezTo>
                    <a:pt x="2708" y="1411"/>
                    <a:pt x="2690" y="1343"/>
                    <a:pt x="2657" y="1284"/>
                  </a:cubicBezTo>
                  <a:cubicBezTo>
                    <a:pt x="3130" y="963"/>
                    <a:pt x="3504" y="519"/>
                    <a:pt x="3745" y="0"/>
                  </a:cubicBezTo>
                  <a:close/>
                </a:path>
              </a:pathLst>
            </a:custGeom>
            <a:solidFill>
              <a:srgbClr val="232322">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2"/>
            <p:cNvSpPr/>
            <p:nvPr/>
          </p:nvSpPr>
          <p:spPr>
            <a:xfrm>
              <a:off x="4059432" y="1473902"/>
              <a:ext cx="209896" cy="228555"/>
            </a:xfrm>
            <a:custGeom>
              <a:avLst/>
              <a:gdLst/>
              <a:ahLst/>
              <a:cxnLst/>
              <a:rect l="l" t="t" r="r" b="b"/>
              <a:pathLst>
                <a:path w="7784" h="8476" extrusionOk="0">
                  <a:moveTo>
                    <a:pt x="5579" y="1"/>
                  </a:moveTo>
                  <a:cubicBezTo>
                    <a:pt x="5524" y="1"/>
                    <a:pt x="5468" y="17"/>
                    <a:pt x="5419" y="53"/>
                  </a:cubicBezTo>
                  <a:lnTo>
                    <a:pt x="156" y="3861"/>
                  </a:lnTo>
                  <a:cubicBezTo>
                    <a:pt x="60" y="3930"/>
                    <a:pt x="21" y="4055"/>
                    <a:pt x="60" y="4168"/>
                  </a:cubicBezTo>
                  <a:lnTo>
                    <a:pt x="138" y="4390"/>
                  </a:lnTo>
                  <a:cubicBezTo>
                    <a:pt x="155" y="4443"/>
                    <a:pt x="158" y="4499"/>
                    <a:pt x="142" y="4552"/>
                  </a:cubicBezTo>
                  <a:lnTo>
                    <a:pt x="18" y="4982"/>
                  </a:lnTo>
                  <a:cubicBezTo>
                    <a:pt x="2" y="5034"/>
                    <a:pt x="4" y="5087"/>
                    <a:pt x="19" y="5137"/>
                  </a:cubicBezTo>
                  <a:lnTo>
                    <a:pt x="140" y="5522"/>
                  </a:lnTo>
                  <a:cubicBezTo>
                    <a:pt x="156" y="5574"/>
                    <a:pt x="158" y="5629"/>
                    <a:pt x="142" y="5681"/>
                  </a:cubicBezTo>
                  <a:lnTo>
                    <a:pt x="19" y="6087"/>
                  </a:lnTo>
                  <a:cubicBezTo>
                    <a:pt x="4" y="6139"/>
                    <a:pt x="4" y="6193"/>
                    <a:pt x="19" y="6245"/>
                  </a:cubicBezTo>
                  <a:lnTo>
                    <a:pt x="143" y="6636"/>
                  </a:lnTo>
                  <a:cubicBezTo>
                    <a:pt x="158" y="6682"/>
                    <a:pt x="159" y="6732"/>
                    <a:pt x="148" y="6780"/>
                  </a:cubicBezTo>
                  <a:lnTo>
                    <a:pt x="12" y="7336"/>
                  </a:lnTo>
                  <a:cubicBezTo>
                    <a:pt x="1" y="7383"/>
                    <a:pt x="4" y="7434"/>
                    <a:pt x="18" y="7480"/>
                  </a:cubicBezTo>
                  <a:lnTo>
                    <a:pt x="140" y="7869"/>
                  </a:lnTo>
                  <a:cubicBezTo>
                    <a:pt x="156" y="7922"/>
                    <a:pt x="156" y="7979"/>
                    <a:pt x="140" y="8030"/>
                  </a:cubicBezTo>
                  <a:lnTo>
                    <a:pt x="110" y="8125"/>
                  </a:lnTo>
                  <a:cubicBezTo>
                    <a:pt x="55" y="8299"/>
                    <a:pt x="185" y="8476"/>
                    <a:pt x="366" y="8476"/>
                  </a:cubicBezTo>
                  <a:cubicBezTo>
                    <a:pt x="371" y="8476"/>
                    <a:pt x="376" y="8476"/>
                    <a:pt x="381" y="8476"/>
                  </a:cubicBezTo>
                  <a:lnTo>
                    <a:pt x="7452" y="8206"/>
                  </a:lnTo>
                  <a:cubicBezTo>
                    <a:pt x="7625" y="8200"/>
                    <a:pt x="7749" y="8036"/>
                    <a:pt x="7706" y="7869"/>
                  </a:cubicBezTo>
                  <a:lnTo>
                    <a:pt x="7534" y="7206"/>
                  </a:lnTo>
                  <a:cubicBezTo>
                    <a:pt x="7523" y="7162"/>
                    <a:pt x="7523" y="7116"/>
                    <a:pt x="7534" y="7071"/>
                  </a:cubicBezTo>
                  <a:lnTo>
                    <a:pt x="7772" y="6175"/>
                  </a:lnTo>
                  <a:cubicBezTo>
                    <a:pt x="7782" y="6131"/>
                    <a:pt x="7784" y="6087"/>
                    <a:pt x="7773" y="6044"/>
                  </a:cubicBezTo>
                  <a:lnTo>
                    <a:pt x="7533" y="5044"/>
                  </a:lnTo>
                  <a:cubicBezTo>
                    <a:pt x="7523" y="4999"/>
                    <a:pt x="7523" y="4952"/>
                    <a:pt x="7536" y="4907"/>
                  </a:cubicBezTo>
                  <a:lnTo>
                    <a:pt x="7758" y="4135"/>
                  </a:lnTo>
                  <a:cubicBezTo>
                    <a:pt x="7778" y="4064"/>
                    <a:pt x="7768" y="3989"/>
                    <a:pt x="7732" y="3926"/>
                  </a:cubicBezTo>
                  <a:lnTo>
                    <a:pt x="7276" y="3135"/>
                  </a:lnTo>
                  <a:cubicBezTo>
                    <a:pt x="7255" y="3097"/>
                    <a:pt x="7243" y="3057"/>
                    <a:pt x="7240" y="3014"/>
                  </a:cubicBezTo>
                  <a:lnTo>
                    <a:pt x="7194" y="2043"/>
                  </a:lnTo>
                  <a:cubicBezTo>
                    <a:pt x="7190" y="1976"/>
                    <a:pt x="7163" y="1914"/>
                    <a:pt x="7118" y="1867"/>
                  </a:cubicBezTo>
                  <a:lnTo>
                    <a:pt x="6189" y="916"/>
                  </a:lnTo>
                  <a:cubicBezTo>
                    <a:pt x="6166" y="893"/>
                    <a:pt x="6148" y="867"/>
                    <a:pt x="6135" y="838"/>
                  </a:cubicBezTo>
                  <a:lnTo>
                    <a:pt x="5827" y="161"/>
                  </a:lnTo>
                  <a:cubicBezTo>
                    <a:pt x="5781" y="59"/>
                    <a:pt x="5681" y="1"/>
                    <a:pt x="55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2"/>
            <p:cNvSpPr/>
            <p:nvPr/>
          </p:nvSpPr>
          <p:spPr>
            <a:xfrm>
              <a:off x="4059425" y="1642077"/>
              <a:ext cx="209896" cy="60373"/>
            </a:xfrm>
            <a:custGeom>
              <a:avLst/>
              <a:gdLst/>
              <a:ahLst/>
              <a:cxnLst/>
              <a:rect l="l" t="t" r="r" b="b"/>
              <a:pathLst>
                <a:path w="7784" h="2940" extrusionOk="0">
                  <a:moveTo>
                    <a:pt x="7651" y="0"/>
                  </a:moveTo>
                  <a:lnTo>
                    <a:pt x="146" y="1252"/>
                  </a:lnTo>
                  <a:lnTo>
                    <a:pt x="12" y="1800"/>
                  </a:lnTo>
                  <a:cubicBezTo>
                    <a:pt x="1" y="1847"/>
                    <a:pt x="2" y="1898"/>
                    <a:pt x="18" y="1944"/>
                  </a:cubicBezTo>
                  <a:lnTo>
                    <a:pt x="140" y="2333"/>
                  </a:lnTo>
                  <a:cubicBezTo>
                    <a:pt x="156" y="2385"/>
                    <a:pt x="156" y="2443"/>
                    <a:pt x="140" y="2494"/>
                  </a:cubicBezTo>
                  <a:lnTo>
                    <a:pt x="110" y="2589"/>
                  </a:lnTo>
                  <a:cubicBezTo>
                    <a:pt x="55" y="2764"/>
                    <a:pt x="186" y="2940"/>
                    <a:pt x="368" y="2940"/>
                  </a:cubicBezTo>
                  <a:cubicBezTo>
                    <a:pt x="372" y="2940"/>
                    <a:pt x="377" y="2940"/>
                    <a:pt x="381" y="2940"/>
                  </a:cubicBezTo>
                  <a:lnTo>
                    <a:pt x="7452" y="2670"/>
                  </a:lnTo>
                  <a:cubicBezTo>
                    <a:pt x="7625" y="2664"/>
                    <a:pt x="7749" y="2500"/>
                    <a:pt x="7706" y="2333"/>
                  </a:cubicBezTo>
                  <a:lnTo>
                    <a:pt x="7534" y="1670"/>
                  </a:lnTo>
                  <a:cubicBezTo>
                    <a:pt x="7523" y="1626"/>
                    <a:pt x="7523" y="1580"/>
                    <a:pt x="7534" y="1535"/>
                  </a:cubicBezTo>
                  <a:lnTo>
                    <a:pt x="7771" y="639"/>
                  </a:lnTo>
                  <a:cubicBezTo>
                    <a:pt x="7782" y="595"/>
                    <a:pt x="7784" y="551"/>
                    <a:pt x="7772" y="508"/>
                  </a:cubicBezTo>
                  <a:lnTo>
                    <a:pt x="7651" y="0"/>
                  </a:lnTo>
                  <a:close/>
                </a:path>
              </a:pathLst>
            </a:custGeom>
            <a:solidFill>
              <a:srgbClr val="232322">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2"/>
            <p:cNvSpPr/>
            <p:nvPr/>
          </p:nvSpPr>
          <p:spPr>
            <a:xfrm>
              <a:off x="4059486" y="1526403"/>
              <a:ext cx="209761" cy="147229"/>
            </a:xfrm>
            <a:custGeom>
              <a:avLst/>
              <a:gdLst/>
              <a:ahLst/>
              <a:cxnLst/>
              <a:rect l="l" t="t" r="r" b="b"/>
              <a:pathLst>
                <a:path w="7779" h="5460" extrusionOk="0">
                  <a:moveTo>
                    <a:pt x="7169" y="1"/>
                  </a:moveTo>
                  <a:lnTo>
                    <a:pt x="4" y="3108"/>
                  </a:lnTo>
                  <a:cubicBezTo>
                    <a:pt x="4" y="3136"/>
                    <a:pt x="9" y="3163"/>
                    <a:pt x="16" y="3190"/>
                  </a:cubicBezTo>
                  <a:lnTo>
                    <a:pt x="137" y="3575"/>
                  </a:lnTo>
                  <a:cubicBezTo>
                    <a:pt x="154" y="3627"/>
                    <a:pt x="154" y="3682"/>
                    <a:pt x="138" y="3734"/>
                  </a:cubicBezTo>
                  <a:lnTo>
                    <a:pt x="16" y="4140"/>
                  </a:lnTo>
                  <a:cubicBezTo>
                    <a:pt x="0" y="4192"/>
                    <a:pt x="2" y="4246"/>
                    <a:pt x="17" y="4298"/>
                  </a:cubicBezTo>
                  <a:lnTo>
                    <a:pt x="140" y="4689"/>
                  </a:lnTo>
                  <a:cubicBezTo>
                    <a:pt x="154" y="4735"/>
                    <a:pt x="157" y="4785"/>
                    <a:pt x="146" y="4833"/>
                  </a:cubicBezTo>
                  <a:lnTo>
                    <a:pt x="10" y="5389"/>
                  </a:lnTo>
                  <a:cubicBezTo>
                    <a:pt x="4" y="5412"/>
                    <a:pt x="2" y="5436"/>
                    <a:pt x="3" y="5460"/>
                  </a:cubicBezTo>
                  <a:lnTo>
                    <a:pt x="7777" y="4163"/>
                  </a:lnTo>
                  <a:cubicBezTo>
                    <a:pt x="7779" y="4141"/>
                    <a:pt x="7776" y="4118"/>
                    <a:pt x="7770" y="4097"/>
                  </a:cubicBezTo>
                  <a:lnTo>
                    <a:pt x="7531" y="3097"/>
                  </a:lnTo>
                  <a:cubicBezTo>
                    <a:pt x="7521" y="3052"/>
                    <a:pt x="7521" y="3005"/>
                    <a:pt x="7534" y="2960"/>
                  </a:cubicBezTo>
                  <a:lnTo>
                    <a:pt x="7756" y="2188"/>
                  </a:lnTo>
                  <a:cubicBezTo>
                    <a:pt x="7776" y="2117"/>
                    <a:pt x="7766" y="2042"/>
                    <a:pt x="7730" y="1979"/>
                  </a:cubicBezTo>
                  <a:lnTo>
                    <a:pt x="7274" y="1188"/>
                  </a:lnTo>
                  <a:cubicBezTo>
                    <a:pt x="7253" y="1150"/>
                    <a:pt x="7241" y="1109"/>
                    <a:pt x="7238" y="1067"/>
                  </a:cubicBezTo>
                  <a:lnTo>
                    <a:pt x="7192" y="96"/>
                  </a:lnTo>
                  <a:cubicBezTo>
                    <a:pt x="7191" y="63"/>
                    <a:pt x="7182" y="31"/>
                    <a:pt x="7169" y="1"/>
                  </a:cubicBezTo>
                  <a:close/>
                </a:path>
              </a:pathLst>
            </a:custGeom>
            <a:solidFill>
              <a:srgbClr val="232322">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2"/>
            <p:cNvSpPr/>
            <p:nvPr/>
          </p:nvSpPr>
          <p:spPr>
            <a:xfrm>
              <a:off x="4059567" y="1526403"/>
              <a:ext cx="209302" cy="113711"/>
            </a:xfrm>
            <a:custGeom>
              <a:avLst/>
              <a:gdLst/>
              <a:ahLst/>
              <a:cxnLst/>
              <a:rect l="l" t="t" r="r" b="b"/>
              <a:pathLst>
                <a:path w="7762" h="4217" extrusionOk="0">
                  <a:moveTo>
                    <a:pt x="7166" y="1"/>
                  </a:moveTo>
                  <a:lnTo>
                    <a:pt x="1" y="3108"/>
                  </a:lnTo>
                  <a:cubicBezTo>
                    <a:pt x="0" y="3136"/>
                    <a:pt x="4" y="3164"/>
                    <a:pt x="13" y="3190"/>
                  </a:cubicBezTo>
                  <a:lnTo>
                    <a:pt x="134" y="3575"/>
                  </a:lnTo>
                  <a:cubicBezTo>
                    <a:pt x="151" y="3627"/>
                    <a:pt x="151" y="3682"/>
                    <a:pt x="135" y="3734"/>
                  </a:cubicBezTo>
                  <a:lnTo>
                    <a:pt x="13" y="4140"/>
                  </a:lnTo>
                  <a:cubicBezTo>
                    <a:pt x="6" y="4164"/>
                    <a:pt x="1" y="4190"/>
                    <a:pt x="1" y="4216"/>
                  </a:cubicBezTo>
                  <a:lnTo>
                    <a:pt x="7761" y="2084"/>
                  </a:lnTo>
                  <a:cubicBezTo>
                    <a:pt x="7757" y="2046"/>
                    <a:pt x="7745" y="2012"/>
                    <a:pt x="7727" y="1979"/>
                  </a:cubicBezTo>
                  <a:lnTo>
                    <a:pt x="7271" y="1188"/>
                  </a:lnTo>
                  <a:cubicBezTo>
                    <a:pt x="7250" y="1150"/>
                    <a:pt x="7237" y="1110"/>
                    <a:pt x="7235" y="1067"/>
                  </a:cubicBezTo>
                  <a:lnTo>
                    <a:pt x="7188" y="96"/>
                  </a:lnTo>
                  <a:cubicBezTo>
                    <a:pt x="7186" y="63"/>
                    <a:pt x="7179" y="31"/>
                    <a:pt x="7166" y="1"/>
                  </a:cubicBezTo>
                  <a:close/>
                </a:path>
              </a:pathLst>
            </a:custGeom>
            <a:solidFill>
              <a:srgbClr val="232322">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2"/>
            <p:cNvSpPr/>
            <p:nvPr/>
          </p:nvSpPr>
          <p:spPr>
            <a:xfrm>
              <a:off x="3989701" y="1801634"/>
              <a:ext cx="341566" cy="33949"/>
            </a:xfrm>
            <a:custGeom>
              <a:avLst/>
              <a:gdLst/>
              <a:ahLst/>
              <a:cxnLst/>
              <a:rect l="l" t="t" r="r" b="b"/>
              <a:pathLst>
                <a:path w="12667" h="1259" extrusionOk="0">
                  <a:moveTo>
                    <a:pt x="2816" y="0"/>
                  </a:moveTo>
                  <a:cubicBezTo>
                    <a:pt x="2481" y="0"/>
                    <a:pt x="2146" y="157"/>
                    <a:pt x="1935" y="469"/>
                  </a:cubicBezTo>
                  <a:cubicBezTo>
                    <a:pt x="1740" y="177"/>
                    <a:pt x="1412" y="1"/>
                    <a:pt x="1061" y="1"/>
                  </a:cubicBezTo>
                  <a:cubicBezTo>
                    <a:pt x="1059" y="1"/>
                    <a:pt x="1058" y="1"/>
                    <a:pt x="1057" y="1"/>
                  </a:cubicBezTo>
                  <a:cubicBezTo>
                    <a:pt x="473" y="1"/>
                    <a:pt x="2" y="469"/>
                    <a:pt x="2" y="1049"/>
                  </a:cubicBezTo>
                  <a:cubicBezTo>
                    <a:pt x="1" y="1119"/>
                    <a:pt x="8" y="1190"/>
                    <a:pt x="22" y="1259"/>
                  </a:cubicBezTo>
                  <a:lnTo>
                    <a:pt x="12646" y="1259"/>
                  </a:lnTo>
                  <a:cubicBezTo>
                    <a:pt x="12659" y="1190"/>
                    <a:pt x="12666" y="1119"/>
                    <a:pt x="12666" y="1049"/>
                  </a:cubicBezTo>
                  <a:cubicBezTo>
                    <a:pt x="12666" y="469"/>
                    <a:pt x="12194" y="1"/>
                    <a:pt x="11612" y="1"/>
                  </a:cubicBezTo>
                  <a:cubicBezTo>
                    <a:pt x="11610" y="1"/>
                    <a:pt x="11609" y="1"/>
                    <a:pt x="11607" y="1"/>
                  </a:cubicBezTo>
                  <a:cubicBezTo>
                    <a:pt x="11256" y="1"/>
                    <a:pt x="10928" y="177"/>
                    <a:pt x="10731" y="469"/>
                  </a:cubicBezTo>
                  <a:cubicBezTo>
                    <a:pt x="10522" y="157"/>
                    <a:pt x="10187" y="0"/>
                    <a:pt x="9852" y="0"/>
                  </a:cubicBezTo>
                  <a:cubicBezTo>
                    <a:pt x="9517" y="0"/>
                    <a:pt x="9182" y="157"/>
                    <a:pt x="8972" y="469"/>
                  </a:cubicBezTo>
                  <a:cubicBezTo>
                    <a:pt x="8762" y="157"/>
                    <a:pt x="8428" y="0"/>
                    <a:pt x="8093" y="0"/>
                  </a:cubicBezTo>
                  <a:cubicBezTo>
                    <a:pt x="7758" y="0"/>
                    <a:pt x="7423" y="157"/>
                    <a:pt x="7213" y="469"/>
                  </a:cubicBezTo>
                  <a:cubicBezTo>
                    <a:pt x="7003" y="157"/>
                    <a:pt x="6669" y="0"/>
                    <a:pt x="6334" y="0"/>
                  </a:cubicBezTo>
                  <a:cubicBezTo>
                    <a:pt x="5999" y="0"/>
                    <a:pt x="5664" y="157"/>
                    <a:pt x="5454" y="469"/>
                  </a:cubicBezTo>
                  <a:cubicBezTo>
                    <a:pt x="5244" y="157"/>
                    <a:pt x="4910" y="0"/>
                    <a:pt x="4575" y="0"/>
                  </a:cubicBezTo>
                  <a:cubicBezTo>
                    <a:pt x="4240" y="0"/>
                    <a:pt x="3906" y="157"/>
                    <a:pt x="3696" y="469"/>
                  </a:cubicBezTo>
                  <a:cubicBezTo>
                    <a:pt x="3486" y="157"/>
                    <a:pt x="3151" y="0"/>
                    <a:pt x="28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2"/>
            <p:cNvSpPr/>
            <p:nvPr/>
          </p:nvSpPr>
          <p:spPr>
            <a:xfrm>
              <a:off x="3974708" y="1468698"/>
              <a:ext cx="368908" cy="372737"/>
            </a:xfrm>
            <a:custGeom>
              <a:avLst/>
              <a:gdLst/>
              <a:ahLst/>
              <a:cxnLst/>
              <a:rect l="l" t="t" r="r" b="b"/>
              <a:pathLst>
                <a:path w="13681" h="13823" extrusionOk="0">
                  <a:moveTo>
                    <a:pt x="6246" y="404"/>
                  </a:moveTo>
                  <a:cubicBezTo>
                    <a:pt x="6279" y="404"/>
                    <a:pt x="6305" y="430"/>
                    <a:pt x="6305" y="464"/>
                  </a:cubicBezTo>
                  <a:lnTo>
                    <a:pt x="6305" y="1665"/>
                  </a:lnTo>
                  <a:lnTo>
                    <a:pt x="5928" y="1943"/>
                  </a:lnTo>
                  <a:lnTo>
                    <a:pt x="5928" y="464"/>
                  </a:lnTo>
                  <a:cubicBezTo>
                    <a:pt x="5928" y="430"/>
                    <a:pt x="5954" y="404"/>
                    <a:pt x="5987" y="404"/>
                  </a:cubicBezTo>
                  <a:close/>
                  <a:moveTo>
                    <a:pt x="8753" y="396"/>
                  </a:moveTo>
                  <a:cubicBezTo>
                    <a:pt x="8779" y="396"/>
                    <a:pt x="8804" y="411"/>
                    <a:pt x="8815" y="436"/>
                  </a:cubicBezTo>
                  <a:lnTo>
                    <a:pt x="9122" y="1115"/>
                  </a:lnTo>
                  <a:cubicBezTo>
                    <a:pt x="9143" y="1165"/>
                    <a:pt x="9175" y="1210"/>
                    <a:pt x="9213" y="1250"/>
                  </a:cubicBezTo>
                  <a:lnTo>
                    <a:pt x="10004" y="2066"/>
                  </a:lnTo>
                  <a:lnTo>
                    <a:pt x="8641" y="2661"/>
                  </a:lnTo>
                  <a:cubicBezTo>
                    <a:pt x="8538" y="2705"/>
                    <a:pt x="8491" y="2825"/>
                    <a:pt x="8535" y="2927"/>
                  </a:cubicBezTo>
                  <a:cubicBezTo>
                    <a:pt x="8568" y="3003"/>
                    <a:pt x="8643" y="3048"/>
                    <a:pt x="8721" y="3048"/>
                  </a:cubicBezTo>
                  <a:cubicBezTo>
                    <a:pt x="8748" y="3048"/>
                    <a:pt x="8775" y="3043"/>
                    <a:pt x="8802" y="3031"/>
                  </a:cubicBezTo>
                  <a:lnTo>
                    <a:pt x="10163" y="2437"/>
                  </a:lnTo>
                  <a:lnTo>
                    <a:pt x="10202" y="3217"/>
                  </a:lnTo>
                  <a:cubicBezTo>
                    <a:pt x="10205" y="3292"/>
                    <a:pt x="10227" y="3364"/>
                    <a:pt x="10263" y="3429"/>
                  </a:cubicBezTo>
                  <a:lnTo>
                    <a:pt x="10643" y="4093"/>
                  </a:lnTo>
                  <a:lnTo>
                    <a:pt x="3509" y="6067"/>
                  </a:lnTo>
                  <a:lnTo>
                    <a:pt x="3549" y="5933"/>
                  </a:lnTo>
                  <a:cubicBezTo>
                    <a:pt x="3576" y="5842"/>
                    <a:pt x="3576" y="5745"/>
                    <a:pt x="3548" y="5655"/>
                  </a:cubicBezTo>
                  <a:lnTo>
                    <a:pt x="3458" y="5366"/>
                  </a:lnTo>
                  <a:lnTo>
                    <a:pt x="8080" y="3348"/>
                  </a:lnTo>
                  <a:cubicBezTo>
                    <a:pt x="8182" y="3303"/>
                    <a:pt x="8229" y="3184"/>
                    <a:pt x="8184" y="3081"/>
                  </a:cubicBezTo>
                  <a:cubicBezTo>
                    <a:pt x="8151" y="3006"/>
                    <a:pt x="8077" y="2960"/>
                    <a:pt x="7999" y="2960"/>
                  </a:cubicBezTo>
                  <a:cubicBezTo>
                    <a:pt x="7972" y="2960"/>
                    <a:pt x="7944" y="2966"/>
                    <a:pt x="7917" y="2978"/>
                  </a:cubicBezTo>
                  <a:lnTo>
                    <a:pt x="3523" y="4897"/>
                  </a:lnTo>
                  <a:lnTo>
                    <a:pt x="3550" y="4802"/>
                  </a:lnTo>
                  <a:cubicBezTo>
                    <a:pt x="3578" y="4708"/>
                    <a:pt x="3575" y="4609"/>
                    <a:pt x="3543" y="4518"/>
                  </a:cubicBezTo>
                  <a:lnTo>
                    <a:pt x="3467" y="4294"/>
                  </a:lnTo>
                  <a:cubicBezTo>
                    <a:pt x="3457" y="4267"/>
                    <a:pt x="3465" y="4235"/>
                    <a:pt x="3490" y="4218"/>
                  </a:cubicBezTo>
                  <a:lnTo>
                    <a:pt x="8714" y="409"/>
                  </a:lnTo>
                  <a:cubicBezTo>
                    <a:pt x="8726" y="400"/>
                    <a:pt x="8740" y="396"/>
                    <a:pt x="8753" y="396"/>
                  </a:cubicBezTo>
                  <a:close/>
                  <a:moveTo>
                    <a:pt x="10653" y="4509"/>
                  </a:moveTo>
                  <a:lnTo>
                    <a:pt x="10501" y="5045"/>
                  </a:lnTo>
                  <a:cubicBezTo>
                    <a:pt x="10479" y="5123"/>
                    <a:pt x="10478" y="5205"/>
                    <a:pt x="10496" y="5284"/>
                  </a:cubicBezTo>
                  <a:lnTo>
                    <a:pt x="10699" y="6137"/>
                  </a:lnTo>
                  <a:lnTo>
                    <a:pt x="3478" y="7352"/>
                  </a:lnTo>
                  <a:lnTo>
                    <a:pt x="3478" y="7352"/>
                  </a:lnTo>
                  <a:lnTo>
                    <a:pt x="3558" y="7020"/>
                  </a:lnTo>
                  <a:cubicBezTo>
                    <a:pt x="3578" y="6937"/>
                    <a:pt x="3575" y="6850"/>
                    <a:pt x="3549" y="6768"/>
                  </a:cubicBezTo>
                  <a:lnTo>
                    <a:pt x="3465" y="6499"/>
                  </a:lnTo>
                  <a:lnTo>
                    <a:pt x="10653" y="4509"/>
                  </a:lnTo>
                  <a:close/>
                  <a:moveTo>
                    <a:pt x="10672" y="6554"/>
                  </a:moveTo>
                  <a:lnTo>
                    <a:pt x="10499" y="7212"/>
                  </a:lnTo>
                  <a:cubicBezTo>
                    <a:pt x="10478" y="7290"/>
                    <a:pt x="10478" y="7372"/>
                    <a:pt x="10499" y="7450"/>
                  </a:cubicBezTo>
                  <a:lnTo>
                    <a:pt x="10668" y="8112"/>
                  </a:lnTo>
                  <a:cubicBezTo>
                    <a:pt x="10679" y="8154"/>
                    <a:pt x="10648" y="8195"/>
                    <a:pt x="10604" y="8197"/>
                  </a:cubicBezTo>
                  <a:lnTo>
                    <a:pt x="3584" y="8467"/>
                  </a:lnTo>
                  <a:cubicBezTo>
                    <a:pt x="3583" y="8467"/>
                    <a:pt x="3582" y="8467"/>
                    <a:pt x="3581" y="8467"/>
                  </a:cubicBezTo>
                  <a:cubicBezTo>
                    <a:pt x="3536" y="8467"/>
                    <a:pt x="3503" y="8423"/>
                    <a:pt x="3517" y="8379"/>
                  </a:cubicBezTo>
                  <a:lnTo>
                    <a:pt x="3546" y="8284"/>
                  </a:lnTo>
                  <a:cubicBezTo>
                    <a:pt x="3575" y="8192"/>
                    <a:pt x="3575" y="8094"/>
                    <a:pt x="3546" y="8001"/>
                  </a:cubicBezTo>
                  <a:lnTo>
                    <a:pt x="3471" y="7764"/>
                  </a:lnTo>
                  <a:lnTo>
                    <a:pt x="10672" y="6554"/>
                  </a:lnTo>
                  <a:close/>
                  <a:moveTo>
                    <a:pt x="6305" y="8762"/>
                  </a:moveTo>
                  <a:lnTo>
                    <a:pt x="6305" y="9421"/>
                  </a:lnTo>
                  <a:lnTo>
                    <a:pt x="5928" y="9421"/>
                  </a:lnTo>
                  <a:lnTo>
                    <a:pt x="5928" y="8778"/>
                  </a:lnTo>
                  <a:lnTo>
                    <a:pt x="6305" y="8762"/>
                  </a:lnTo>
                  <a:close/>
                  <a:moveTo>
                    <a:pt x="8818" y="8666"/>
                  </a:moveTo>
                  <a:lnTo>
                    <a:pt x="8544" y="8918"/>
                  </a:lnTo>
                  <a:cubicBezTo>
                    <a:pt x="8195" y="9242"/>
                    <a:pt x="7736" y="9421"/>
                    <a:pt x="7260" y="9421"/>
                  </a:cubicBezTo>
                  <a:lnTo>
                    <a:pt x="6710" y="9421"/>
                  </a:lnTo>
                  <a:lnTo>
                    <a:pt x="6710" y="8746"/>
                  </a:lnTo>
                  <a:lnTo>
                    <a:pt x="8818" y="8666"/>
                  </a:lnTo>
                  <a:close/>
                  <a:moveTo>
                    <a:pt x="12624" y="6693"/>
                  </a:moveTo>
                  <a:lnTo>
                    <a:pt x="12616" y="7049"/>
                  </a:lnTo>
                  <a:cubicBezTo>
                    <a:pt x="12611" y="7272"/>
                    <a:pt x="12483" y="7476"/>
                    <a:pt x="12284" y="7575"/>
                  </a:cubicBezTo>
                  <a:cubicBezTo>
                    <a:pt x="12179" y="7625"/>
                    <a:pt x="12098" y="7715"/>
                    <a:pt x="12055" y="7823"/>
                  </a:cubicBezTo>
                  <a:lnTo>
                    <a:pt x="10806" y="10985"/>
                  </a:lnTo>
                  <a:lnTo>
                    <a:pt x="10796" y="11013"/>
                  </a:lnTo>
                  <a:lnTo>
                    <a:pt x="3781" y="11013"/>
                  </a:lnTo>
                  <a:cubicBezTo>
                    <a:pt x="3677" y="11013"/>
                    <a:pt x="3586" y="11093"/>
                    <a:pt x="3584" y="11197"/>
                  </a:cubicBezTo>
                  <a:cubicBezTo>
                    <a:pt x="3581" y="11304"/>
                    <a:pt x="3666" y="11392"/>
                    <a:pt x="3772" y="11392"/>
                  </a:cubicBezTo>
                  <a:lnTo>
                    <a:pt x="10613" y="11392"/>
                  </a:lnTo>
                  <a:cubicBezTo>
                    <a:pt x="10613" y="11392"/>
                    <a:pt x="10296" y="11971"/>
                    <a:pt x="10073" y="12191"/>
                  </a:cubicBezTo>
                  <a:cubicBezTo>
                    <a:pt x="10068" y="12195"/>
                    <a:pt x="10064" y="12200"/>
                    <a:pt x="10060" y="12206"/>
                  </a:cubicBezTo>
                  <a:cubicBezTo>
                    <a:pt x="9870" y="12263"/>
                    <a:pt x="9697" y="12367"/>
                    <a:pt x="9555" y="12507"/>
                  </a:cubicBezTo>
                  <a:lnTo>
                    <a:pt x="9555" y="12505"/>
                  </a:lnTo>
                  <a:cubicBezTo>
                    <a:pt x="9313" y="12268"/>
                    <a:pt x="8997" y="12150"/>
                    <a:pt x="8682" y="12150"/>
                  </a:cubicBezTo>
                  <a:cubicBezTo>
                    <a:pt x="8366" y="12150"/>
                    <a:pt x="8051" y="12268"/>
                    <a:pt x="7808" y="12505"/>
                  </a:cubicBezTo>
                  <a:cubicBezTo>
                    <a:pt x="7565" y="12268"/>
                    <a:pt x="7250" y="12150"/>
                    <a:pt x="6935" y="12150"/>
                  </a:cubicBezTo>
                  <a:cubicBezTo>
                    <a:pt x="6620" y="12150"/>
                    <a:pt x="6304" y="12268"/>
                    <a:pt x="6062" y="12505"/>
                  </a:cubicBezTo>
                  <a:cubicBezTo>
                    <a:pt x="5819" y="12268"/>
                    <a:pt x="5503" y="12150"/>
                    <a:pt x="5188" y="12150"/>
                  </a:cubicBezTo>
                  <a:cubicBezTo>
                    <a:pt x="4872" y="12150"/>
                    <a:pt x="4557" y="12268"/>
                    <a:pt x="4314" y="12505"/>
                  </a:cubicBezTo>
                  <a:cubicBezTo>
                    <a:pt x="4071" y="12268"/>
                    <a:pt x="3756" y="12150"/>
                    <a:pt x="3441" y="12150"/>
                  </a:cubicBezTo>
                  <a:cubicBezTo>
                    <a:pt x="3126" y="12150"/>
                    <a:pt x="2811" y="12268"/>
                    <a:pt x="2568" y="12505"/>
                  </a:cubicBezTo>
                  <a:cubicBezTo>
                    <a:pt x="2391" y="12332"/>
                    <a:pt x="2166" y="12216"/>
                    <a:pt x="1924" y="12171"/>
                  </a:cubicBezTo>
                  <a:cubicBezTo>
                    <a:pt x="1918" y="12164"/>
                    <a:pt x="1911" y="12158"/>
                    <a:pt x="1904" y="12152"/>
                  </a:cubicBezTo>
                  <a:cubicBezTo>
                    <a:pt x="1647" y="11939"/>
                    <a:pt x="1261" y="11417"/>
                    <a:pt x="1261" y="11417"/>
                  </a:cubicBezTo>
                  <a:lnTo>
                    <a:pt x="3014" y="11417"/>
                  </a:lnTo>
                  <a:cubicBezTo>
                    <a:pt x="3016" y="11418"/>
                    <a:pt x="3017" y="11418"/>
                    <a:pt x="3018" y="11418"/>
                  </a:cubicBezTo>
                  <a:cubicBezTo>
                    <a:pt x="3100" y="11418"/>
                    <a:pt x="3175" y="11367"/>
                    <a:pt x="3209" y="11292"/>
                  </a:cubicBezTo>
                  <a:cubicBezTo>
                    <a:pt x="3272" y="11148"/>
                    <a:pt x="3167" y="10985"/>
                    <a:pt x="3010" y="10985"/>
                  </a:cubicBezTo>
                  <a:lnTo>
                    <a:pt x="1061" y="10985"/>
                  </a:lnTo>
                  <a:cubicBezTo>
                    <a:pt x="1039" y="10933"/>
                    <a:pt x="1019" y="10880"/>
                    <a:pt x="1000" y="10825"/>
                  </a:cubicBezTo>
                  <a:lnTo>
                    <a:pt x="437" y="9168"/>
                  </a:lnTo>
                  <a:cubicBezTo>
                    <a:pt x="431" y="9150"/>
                    <a:pt x="434" y="9130"/>
                    <a:pt x="447" y="9114"/>
                  </a:cubicBezTo>
                  <a:lnTo>
                    <a:pt x="1091" y="8282"/>
                  </a:lnTo>
                  <a:cubicBezTo>
                    <a:pt x="1101" y="8268"/>
                    <a:pt x="1118" y="8259"/>
                    <a:pt x="1137" y="8259"/>
                  </a:cubicBezTo>
                  <a:lnTo>
                    <a:pt x="1652" y="8259"/>
                  </a:lnTo>
                  <a:cubicBezTo>
                    <a:pt x="1670" y="8259"/>
                    <a:pt x="1686" y="8267"/>
                    <a:pt x="1698" y="8281"/>
                  </a:cubicBezTo>
                  <a:lnTo>
                    <a:pt x="2298" y="9001"/>
                  </a:lnTo>
                  <a:cubicBezTo>
                    <a:pt x="2731" y="9522"/>
                    <a:pt x="3373" y="9824"/>
                    <a:pt x="4051" y="9824"/>
                  </a:cubicBezTo>
                  <a:cubicBezTo>
                    <a:pt x="4053" y="9824"/>
                    <a:pt x="4055" y="9824"/>
                    <a:pt x="4056" y="9824"/>
                  </a:cubicBezTo>
                  <a:lnTo>
                    <a:pt x="7273" y="9824"/>
                  </a:lnTo>
                  <a:cubicBezTo>
                    <a:pt x="7275" y="9824"/>
                    <a:pt x="7277" y="9824"/>
                    <a:pt x="7279" y="9824"/>
                  </a:cubicBezTo>
                  <a:cubicBezTo>
                    <a:pt x="7855" y="9824"/>
                    <a:pt x="8410" y="9605"/>
                    <a:pt x="8832" y="9215"/>
                  </a:cubicBezTo>
                  <a:lnTo>
                    <a:pt x="9449" y="8646"/>
                  </a:lnTo>
                  <a:lnTo>
                    <a:pt x="10616" y="8602"/>
                  </a:lnTo>
                  <a:cubicBezTo>
                    <a:pt x="10915" y="8589"/>
                    <a:pt x="11129" y="8304"/>
                    <a:pt x="11054" y="8014"/>
                  </a:cubicBezTo>
                  <a:lnTo>
                    <a:pt x="10885" y="7355"/>
                  </a:lnTo>
                  <a:cubicBezTo>
                    <a:pt x="10882" y="7345"/>
                    <a:pt x="10882" y="7333"/>
                    <a:pt x="10885" y="7321"/>
                  </a:cubicBezTo>
                  <a:lnTo>
                    <a:pt x="11548" y="6709"/>
                  </a:lnTo>
                  <a:cubicBezTo>
                    <a:pt x="11558" y="6699"/>
                    <a:pt x="11572" y="6693"/>
                    <a:pt x="11588" y="6693"/>
                  </a:cubicBezTo>
                  <a:close/>
                  <a:moveTo>
                    <a:pt x="8741" y="1"/>
                  </a:moveTo>
                  <a:cubicBezTo>
                    <a:pt x="8645" y="1"/>
                    <a:pt x="8548" y="30"/>
                    <a:pt x="8463" y="92"/>
                  </a:cubicBezTo>
                  <a:lnTo>
                    <a:pt x="6711" y="1371"/>
                  </a:lnTo>
                  <a:lnTo>
                    <a:pt x="6711" y="465"/>
                  </a:lnTo>
                  <a:cubicBezTo>
                    <a:pt x="6711" y="209"/>
                    <a:pt x="6502" y="1"/>
                    <a:pt x="6246" y="1"/>
                  </a:cubicBezTo>
                  <a:lnTo>
                    <a:pt x="5988" y="1"/>
                  </a:lnTo>
                  <a:cubicBezTo>
                    <a:pt x="5730" y="1"/>
                    <a:pt x="5523" y="209"/>
                    <a:pt x="5523" y="465"/>
                  </a:cubicBezTo>
                  <a:lnTo>
                    <a:pt x="5523" y="2231"/>
                  </a:lnTo>
                  <a:lnTo>
                    <a:pt x="3252" y="3891"/>
                  </a:lnTo>
                  <a:cubicBezTo>
                    <a:pt x="3084" y="4014"/>
                    <a:pt x="3014" y="4231"/>
                    <a:pt x="3084" y="4427"/>
                  </a:cubicBezTo>
                  <a:lnTo>
                    <a:pt x="3160" y="4649"/>
                  </a:lnTo>
                  <a:cubicBezTo>
                    <a:pt x="3164" y="4663"/>
                    <a:pt x="3164" y="4678"/>
                    <a:pt x="3161" y="4691"/>
                  </a:cubicBezTo>
                  <a:lnTo>
                    <a:pt x="3038" y="5120"/>
                  </a:lnTo>
                  <a:cubicBezTo>
                    <a:pt x="3012" y="5209"/>
                    <a:pt x="3013" y="5304"/>
                    <a:pt x="3040" y="5392"/>
                  </a:cubicBezTo>
                  <a:lnTo>
                    <a:pt x="3161" y="5777"/>
                  </a:lnTo>
                  <a:cubicBezTo>
                    <a:pt x="3164" y="5790"/>
                    <a:pt x="3164" y="5803"/>
                    <a:pt x="3161" y="5816"/>
                  </a:cubicBezTo>
                  <a:lnTo>
                    <a:pt x="3039" y="6224"/>
                  </a:lnTo>
                  <a:cubicBezTo>
                    <a:pt x="3012" y="6313"/>
                    <a:pt x="3013" y="6409"/>
                    <a:pt x="3040" y="6500"/>
                  </a:cubicBezTo>
                  <a:lnTo>
                    <a:pt x="3163" y="6891"/>
                  </a:lnTo>
                  <a:cubicBezTo>
                    <a:pt x="3167" y="6902"/>
                    <a:pt x="3167" y="6914"/>
                    <a:pt x="3164" y="6927"/>
                  </a:cubicBezTo>
                  <a:lnTo>
                    <a:pt x="3030" y="7483"/>
                  </a:lnTo>
                  <a:cubicBezTo>
                    <a:pt x="3010" y="7566"/>
                    <a:pt x="3013" y="7653"/>
                    <a:pt x="3039" y="7735"/>
                  </a:cubicBezTo>
                  <a:lnTo>
                    <a:pt x="3160" y="8124"/>
                  </a:lnTo>
                  <a:cubicBezTo>
                    <a:pt x="3164" y="8137"/>
                    <a:pt x="3164" y="8151"/>
                    <a:pt x="3160" y="8164"/>
                  </a:cubicBezTo>
                  <a:lnTo>
                    <a:pt x="3131" y="8258"/>
                  </a:lnTo>
                  <a:cubicBezTo>
                    <a:pt x="3035" y="8563"/>
                    <a:pt x="3262" y="8873"/>
                    <a:pt x="3582" y="8873"/>
                  </a:cubicBezTo>
                  <a:lnTo>
                    <a:pt x="3599" y="8873"/>
                  </a:lnTo>
                  <a:lnTo>
                    <a:pt x="5550" y="8798"/>
                  </a:lnTo>
                  <a:lnTo>
                    <a:pt x="5550" y="9422"/>
                  </a:lnTo>
                  <a:lnTo>
                    <a:pt x="4060" y="9422"/>
                  </a:lnTo>
                  <a:cubicBezTo>
                    <a:pt x="4056" y="9422"/>
                    <a:pt x="4051" y="9422"/>
                    <a:pt x="4046" y="9422"/>
                  </a:cubicBezTo>
                  <a:cubicBezTo>
                    <a:pt x="3489" y="9422"/>
                    <a:pt x="2961" y="9173"/>
                    <a:pt x="2607" y="8745"/>
                  </a:cubicBezTo>
                  <a:lnTo>
                    <a:pt x="2003" y="8022"/>
                  </a:lnTo>
                  <a:cubicBezTo>
                    <a:pt x="1915" y="7915"/>
                    <a:pt x="1647" y="7856"/>
                    <a:pt x="1647" y="7856"/>
                  </a:cubicBezTo>
                  <a:lnTo>
                    <a:pt x="1139" y="7856"/>
                  </a:lnTo>
                  <a:cubicBezTo>
                    <a:pt x="995" y="7856"/>
                    <a:pt x="859" y="7924"/>
                    <a:pt x="771" y="8036"/>
                  </a:cubicBezTo>
                  <a:lnTo>
                    <a:pt x="123" y="8872"/>
                  </a:lnTo>
                  <a:cubicBezTo>
                    <a:pt x="28" y="8996"/>
                    <a:pt x="0" y="9158"/>
                    <a:pt x="51" y="9307"/>
                  </a:cubicBezTo>
                  <a:lnTo>
                    <a:pt x="617" y="10974"/>
                  </a:lnTo>
                  <a:cubicBezTo>
                    <a:pt x="773" y="11432"/>
                    <a:pt x="1028" y="11853"/>
                    <a:pt x="1362" y="12204"/>
                  </a:cubicBezTo>
                  <a:cubicBezTo>
                    <a:pt x="728" y="12380"/>
                    <a:pt x="339" y="13017"/>
                    <a:pt x="470" y="13661"/>
                  </a:cubicBezTo>
                  <a:cubicBezTo>
                    <a:pt x="490" y="13756"/>
                    <a:pt x="572" y="13822"/>
                    <a:pt x="669" y="13822"/>
                  </a:cubicBezTo>
                  <a:lnTo>
                    <a:pt x="9857" y="13822"/>
                  </a:lnTo>
                  <a:cubicBezTo>
                    <a:pt x="9858" y="13822"/>
                    <a:pt x="9859" y="13822"/>
                    <a:pt x="9860" y="13822"/>
                  </a:cubicBezTo>
                  <a:cubicBezTo>
                    <a:pt x="9963" y="13822"/>
                    <a:pt x="10051" y="13748"/>
                    <a:pt x="10065" y="13645"/>
                  </a:cubicBezTo>
                  <a:cubicBezTo>
                    <a:pt x="10081" y="13524"/>
                    <a:pt x="9986" y="13417"/>
                    <a:pt x="9865" y="13417"/>
                  </a:cubicBezTo>
                  <a:lnTo>
                    <a:pt x="852" y="13417"/>
                  </a:lnTo>
                  <a:lnTo>
                    <a:pt x="852" y="13410"/>
                  </a:lnTo>
                  <a:cubicBezTo>
                    <a:pt x="852" y="13037"/>
                    <a:pt x="1095" y="12708"/>
                    <a:pt x="1453" y="12600"/>
                  </a:cubicBezTo>
                  <a:cubicBezTo>
                    <a:pt x="1534" y="12576"/>
                    <a:pt x="1616" y="12564"/>
                    <a:pt x="1697" y="12564"/>
                  </a:cubicBezTo>
                  <a:cubicBezTo>
                    <a:pt x="1975" y="12564"/>
                    <a:pt x="2241" y="12701"/>
                    <a:pt x="2401" y="12940"/>
                  </a:cubicBezTo>
                  <a:cubicBezTo>
                    <a:pt x="2441" y="13002"/>
                    <a:pt x="2506" y="13033"/>
                    <a:pt x="2571" y="13033"/>
                  </a:cubicBezTo>
                  <a:cubicBezTo>
                    <a:pt x="2635" y="13033"/>
                    <a:pt x="2699" y="13003"/>
                    <a:pt x="2739" y="12943"/>
                  </a:cubicBezTo>
                  <a:cubicBezTo>
                    <a:pt x="2907" y="12691"/>
                    <a:pt x="3176" y="12564"/>
                    <a:pt x="3445" y="12564"/>
                  </a:cubicBezTo>
                  <a:cubicBezTo>
                    <a:pt x="3713" y="12564"/>
                    <a:pt x="3980" y="12689"/>
                    <a:pt x="4147" y="12940"/>
                  </a:cubicBezTo>
                  <a:cubicBezTo>
                    <a:pt x="4187" y="13002"/>
                    <a:pt x="4252" y="13033"/>
                    <a:pt x="4317" y="13033"/>
                  </a:cubicBezTo>
                  <a:cubicBezTo>
                    <a:pt x="4381" y="13033"/>
                    <a:pt x="4445" y="13003"/>
                    <a:pt x="4485" y="12943"/>
                  </a:cubicBezTo>
                  <a:cubicBezTo>
                    <a:pt x="4653" y="12691"/>
                    <a:pt x="4922" y="12564"/>
                    <a:pt x="5191" y="12564"/>
                  </a:cubicBezTo>
                  <a:cubicBezTo>
                    <a:pt x="5459" y="12564"/>
                    <a:pt x="5726" y="12689"/>
                    <a:pt x="5893" y="12940"/>
                  </a:cubicBezTo>
                  <a:cubicBezTo>
                    <a:pt x="5933" y="13002"/>
                    <a:pt x="5998" y="13033"/>
                    <a:pt x="6064" y="13033"/>
                  </a:cubicBezTo>
                  <a:cubicBezTo>
                    <a:pt x="6128" y="13033"/>
                    <a:pt x="6192" y="13003"/>
                    <a:pt x="6232" y="12943"/>
                  </a:cubicBezTo>
                  <a:cubicBezTo>
                    <a:pt x="6399" y="12691"/>
                    <a:pt x="6668" y="12564"/>
                    <a:pt x="6937" y="12564"/>
                  </a:cubicBezTo>
                  <a:cubicBezTo>
                    <a:pt x="7205" y="12564"/>
                    <a:pt x="7472" y="12689"/>
                    <a:pt x="7639" y="12940"/>
                  </a:cubicBezTo>
                  <a:cubicBezTo>
                    <a:pt x="7679" y="13002"/>
                    <a:pt x="7744" y="13033"/>
                    <a:pt x="7810" y="13033"/>
                  </a:cubicBezTo>
                  <a:cubicBezTo>
                    <a:pt x="7874" y="13033"/>
                    <a:pt x="7938" y="13003"/>
                    <a:pt x="7978" y="12943"/>
                  </a:cubicBezTo>
                  <a:cubicBezTo>
                    <a:pt x="8145" y="12691"/>
                    <a:pt x="8414" y="12564"/>
                    <a:pt x="8683" y="12564"/>
                  </a:cubicBezTo>
                  <a:cubicBezTo>
                    <a:pt x="8951" y="12564"/>
                    <a:pt x="9219" y="12689"/>
                    <a:pt x="9385" y="12940"/>
                  </a:cubicBezTo>
                  <a:cubicBezTo>
                    <a:pt x="9425" y="13002"/>
                    <a:pt x="9491" y="13033"/>
                    <a:pt x="9556" y="13033"/>
                  </a:cubicBezTo>
                  <a:cubicBezTo>
                    <a:pt x="9620" y="13033"/>
                    <a:pt x="9684" y="13003"/>
                    <a:pt x="9724" y="12943"/>
                  </a:cubicBezTo>
                  <a:cubicBezTo>
                    <a:pt x="9891" y="12691"/>
                    <a:pt x="10161" y="12564"/>
                    <a:pt x="10430" y="12564"/>
                  </a:cubicBezTo>
                  <a:cubicBezTo>
                    <a:pt x="10697" y="12564"/>
                    <a:pt x="10965" y="12689"/>
                    <a:pt x="11132" y="12940"/>
                  </a:cubicBezTo>
                  <a:cubicBezTo>
                    <a:pt x="11172" y="13002"/>
                    <a:pt x="11237" y="13033"/>
                    <a:pt x="11303" y="13033"/>
                  </a:cubicBezTo>
                  <a:cubicBezTo>
                    <a:pt x="11367" y="13033"/>
                    <a:pt x="11431" y="13003"/>
                    <a:pt x="11470" y="12943"/>
                  </a:cubicBezTo>
                  <a:cubicBezTo>
                    <a:pt x="11630" y="12702"/>
                    <a:pt x="11897" y="12564"/>
                    <a:pt x="12176" y="12564"/>
                  </a:cubicBezTo>
                  <a:cubicBezTo>
                    <a:pt x="12257" y="12564"/>
                    <a:pt x="12339" y="12576"/>
                    <a:pt x="12420" y="12600"/>
                  </a:cubicBezTo>
                  <a:cubicBezTo>
                    <a:pt x="12777" y="12708"/>
                    <a:pt x="13020" y="13037"/>
                    <a:pt x="13020" y="13410"/>
                  </a:cubicBezTo>
                  <a:lnTo>
                    <a:pt x="13020" y="13417"/>
                  </a:lnTo>
                  <a:lnTo>
                    <a:pt x="10668" y="13417"/>
                  </a:lnTo>
                  <a:cubicBezTo>
                    <a:pt x="10667" y="13417"/>
                    <a:pt x="10666" y="13417"/>
                    <a:pt x="10665" y="13417"/>
                  </a:cubicBezTo>
                  <a:cubicBezTo>
                    <a:pt x="10562" y="13417"/>
                    <a:pt x="10474" y="13493"/>
                    <a:pt x="10459" y="13594"/>
                  </a:cubicBezTo>
                  <a:cubicBezTo>
                    <a:pt x="10444" y="13715"/>
                    <a:pt x="10538" y="13822"/>
                    <a:pt x="10660" y="13822"/>
                  </a:cubicBezTo>
                  <a:lnTo>
                    <a:pt x="13201" y="13822"/>
                  </a:lnTo>
                  <a:cubicBezTo>
                    <a:pt x="13297" y="13822"/>
                    <a:pt x="13379" y="13756"/>
                    <a:pt x="13399" y="13661"/>
                  </a:cubicBezTo>
                  <a:cubicBezTo>
                    <a:pt x="13509" y="13123"/>
                    <a:pt x="13255" y="12576"/>
                    <a:pt x="12774" y="12312"/>
                  </a:cubicBezTo>
                  <a:cubicBezTo>
                    <a:pt x="12586" y="12210"/>
                    <a:pt x="12380" y="12160"/>
                    <a:pt x="12176" y="12160"/>
                  </a:cubicBezTo>
                  <a:cubicBezTo>
                    <a:pt x="11857" y="12160"/>
                    <a:pt x="11541" y="12282"/>
                    <a:pt x="11302" y="12515"/>
                  </a:cubicBezTo>
                  <a:cubicBezTo>
                    <a:pt x="11116" y="12334"/>
                    <a:pt x="10879" y="12216"/>
                    <a:pt x="10624" y="12175"/>
                  </a:cubicBezTo>
                  <a:cubicBezTo>
                    <a:pt x="10894" y="11808"/>
                    <a:pt x="11083" y="11384"/>
                    <a:pt x="11183" y="11128"/>
                  </a:cubicBezTo>
                  <a:lnTo>
                    <a:pt x="12431" y="7970"/>
                  </a:lnTo>
                  <a:cubicBezTo>
                    <a:pt x="12435" y="7955"/>
                    <a:pt x="12446" y="7945"/>
                    <a:pt x="12460" y="7938"/>
                  </a:cubicBezTo>
                  <a:cubicBezTo>
                    <a:pt x="12794" y="7771"/>
                    <a:pt x="13009" y="7434"/>
                    <a:pt x="13018" y="7059"/>
                  </a:cubicBezTo>
                  <a:lnTo>
                    <a:pt x="13031" y="6568"/>
                  </a:lnTo>
                  <a:lnTo>
                    <a:pt x="13602" y="5977"/>
                  </a:lnTo>
                  <a:cubicBezTo>
                    <a:pt x="13680" y="5898"/>
                    <a:pt x="13679" y="5770"/>
                    <a:pt x="13598" y="5692"/>
                  </a:cubicBezTo>
                  <a:cubicBezTo>
                    <a:pt x="13559" y="5654"/>
                    <a:pt x="13509" y="5635"/>
                    <a:pt x="13458" y="5635"/>
                  </a:cubicBezTo>
                  <a:cubicBezTo>
                    <a:pt x="13405" y="5635"/>
                    <a:pt x="13353" y="5655"/>
                    <a:pt x="13313" y="5696"/>
                  </a:cubicBezTo>
                  <a:lnTo>
                    <a:pt x="12737" y="6290"/>
                  </a:lnTo>
                  <a:lnTo>
                    <a:pt x="11577" y="6290"/>
                  </a:lnTo>
                  <a:cubicBezTo>
                    <a:pt x="11459" y="6290"/>
                    <a:pt x="11346" y="6335"/>
                    <a:pt x="11261" y="6414"/>
                  </a:cubicBezTo>
                  <a:lnTo>
                    <a:pt x="11062" y="6598"/>
                  </a:lnTo>
                  <a:lnTo>
                    <a:pt x="11107" y="6428"/>
                  </a:lnTo>
                  <a:cubicBezTo>
                    <a:pt x="11126" y="6353"/>
                    <a:pt x="11127" y="6274"/>
                    <a:pt x="11110" y="6199"/>
                  </a:cubicBezTo>
                  <a:lnTo>
                    <a:pt x="10872" y="5199"/>
                  </a:lnTo>
                  <a:cubicBezTo>
                    <a:pt x="10869" y="5188"/>
                    <a:pt x="10869" y="5176"/>
                    <a:pt x="10872" y="5165"/>
                  </a:cubicBezTo>
                  <a:lnTo>
                    <a:pt x="11091" y="4392"/>
                  </a:lnTo>
                  <a:cubicBezTo>
                    <a:pt x="11126" y="4270"/>
                    <a:pt x="11110" y="4139"/>
                    <a:pt x="11047" y="4028"/>
                  </a:cubicBezTo>
                  <a:lnTo>
                    <a:pt x="10597" y="3237"/>
                  </a:lnTo>
                  <a:cubicBezTo>
                    <a:pt x="10591" y="3227"/>
                    <a:pt x="10588" y="3217"/>
                    <a:pt x="10588" y="3207"/>
                  </a:cubicBezTo>
                  <a:lnTo>
                    <a:pt x="10541" y="2236"/>
                  </a:lnTo>
                  <a:cubicBezTo>
                    <a:pt x="10535" y="2120"/>
                    <a:pt x="10489" y="2011"/>
                    <a:pt x="10408" y="1929"/>
                  </a:cubicBezTo>
                  <a:lnTo>
                    <a:pt x="9489" y="976"/>
                  </a:lnTo>
                  <a:cubicBezTo>
                    <a:pt x="9483" y="971"/>
                    <a:pt x="9479" y="965"/>
                    <a:pt x="9476" y="958"/>
                  </a:cubicBezTo>
                  <a:lnTo>
                    <a:pt x="9171" y="279"/>
                  </a:lnTo>
                  <a:cubicBezTo>
                    <a:pt x="9091" y="101"/>
                    <a:pt x="8918" y="1"/>
                    <a:pt x="87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10" name="Google Shape;310;p42"/>
          <p:cNvCxnSpPr/>
          <p:nvPr/>
        </p:nvCxnSpPr>
        <p:spPr>
          <a:xfrm rot="10800000">
            <a:off x="2952450" y="2715766"/>
            <a:ext cx="1481700" cy="0"/>
          </a:xfrm>
          <a:prstGeom prst="straightConnector1">
            <a:avLst/>
          </a:prstGeom>
          <a:noFill/>
          <a:ln w="9525" cap="flat" cmpd="sng">
            <a:solidFill>
              <a:schemeClr val="dk1"/>
            </a:solidFill>
            <a:prstDash val="solid"/>
            <a:round/>
            <a:headEnd type="none" w="med" len="med"/>
            <a:tailEnd type="none" w="med" len="med"/>
          </a:ln>
        </p:spPr>
      </p:cxnSp>
      <p:cxnSp>
        <p:nvCxnSpPr>
          <p:cNvPr id="311" name="Google Shape;311;p42"/>
          <p:cNvCxnSpPr/>
          <p:nvPr/>
        </p:nvCxnSpPr>
        <p:spPr>
          <a:xfrm rot="10800000">
            <a:off x="4709799" y="2715766"/>
            <a:ext cx="1481700" cy="0"/>
          </a:xfrm>
          <a:prstGeom prst="straightConnector1">
            <a:avLst/>
          </a:prstGeom>
          <a:noFill/>
          <a:ln w="9525" cap="flat" cmpd="sng">
            <a:solidFill>
              <a:schemeClr val="dk1"/>
            </a:solidFill>
            <a:prstDash val="solid"/>
            <a:round/>
            <a:headEnd type="none" w="med" len="med"/>
            <a:tailEnd type="none" w="med" len="med"/>
          </a:ln>
        </p:spPr>
      </p:cxnSp>
      <p:cxnSp>
        <p:nvCxnSpPr>
          <p:cNvPr id="312" name="Google Shape;312;p42"/>
          <p:cNvCxnSpPr/>
          <p:nvPr/>
        </p:nvCxnSpPr>
        <p:spPr>
          <a:xfrm rot="10800000">
            <a:off x="2952450" y="4587974"/>
            <a:ext cx="1481700" cy="0"/>
          </a:xfrm>
          <a:prstGeom prst="straightConnector1">
            <a:avLst/>
          </a:prstGeom>
          <a:noFill/>
          <a:ln w="9525" cap="flat" cmpd="sng">
            <a:solidFill>
              <a:schemeClr val="dk1"/>
            </a:solidFill>
            <a:prstDash val="solid"/>
            <a:round/>
            <a:headEnd type="none" w="med" len="med"/>
            <a:tailEnd type="none" w="med" len="med"/>
          </a:ln>
        </p:spPr>
      </p:cxnSp>
      <p:cxnSp>
        <p:nvCxnSpPr>
          <p:cNvPr id="313" name="Google Shape;313;p42"/>
          <p:cNvCxnSpPr/>
          <p:nvPr/>
        </p:nvCxnSpPr>
        <p:spPr>
          <a:xfrm rot="10800000">
            <a:off x="4709800" y="4587975"/>
            <a:ext cx="1481700" cy="0"/>
          </a:xfrm>
          <a:prstGeom prst="straightConnector1">
            <a:avLst/>
          </a:prstGeom>
          <a:noFill/>
          <a:ln w="9525" cap="flat" cmpd="sng">
            <a:solidFill>
              <a:schemeClr val="dk1"/>
            </a:solidFill>
            <a:prstDash val="solid"/>
            <a:round/>
            <a:headEnd type="none" w="med" len="med"/>
            <a:tailEnd type="none" w="med" len="med"/>
          </a:ln>
        </p:spPr>
      </p:cxnSp>
      <p:grpSp>
        <p:nvGrpSpPr>
          <p:cNvPr id="316" name="Google Shape;316;p42"/>
          <p:cNvGrpSpPr/>
          <p:nvPr/>
        </p:nvGrpSpPr>
        <p:grpSpPr>
          <a:xfrm>
            <a:off x="4503851" y="4502741"/>
            <a:ext cx="136493" cy="170465"/>
            <a:chOff x="2390568" y="1463385"/>
            <a:chExt cx="298476" cy="372845"/>
          </a:xfrm>
        </p:grpSpPr>
        <p:sp>
          <p:nvSpPr>
            <p:cNvPr id="317" name="Google Shape;317;p42"/>
            <p:cNvSpPr/>
            <p:nvPr/>
          </p:nvSpPr>
          <p:spPr>
            <a:xfrm>
              <a:off x="2429856" y="1490404"/>
              <a:ext cx="245355" cy="326142"/>
            </a:xfrm>
            <a:custGeom>
              <a:avLst/>
              <a:gdLst/>
              <a:ahLst/>
              <a:cxnLst/>
              <a:rect l="l" t="t" r="r" b="b"/>
              <a:pathLst>
                <a:path w="9099" h="12095" extrusionOk="0">
                  <a:moveTo>
                    <a:pt x="271" y="0"/>
                  </a:moveTo>
                  <a:cubicBezTo>
                    <a:pt x="121" y="0"/>
                    <a:pt x="0" y="121"/>
                    <a:pt x="0" y="271"/>
                  </a:cubicBezTo>
                  <a:lnTo>
                    <a:pt x="0" y="11826"/>
                  </a:lnTo>
                  <a:cubicBezTo>
                    <a:pt x="0" y="11974"/>
                    <a:pt x="121" y="12095"/>
                    <a:pt x="271" y="12095"/>
                  </a:cubicBezTo>
                  <a:lnTo>
                    <a:pt x="8829" y="12095"/>
                  </a:lnTo>
                  <a:cubicBezTo>
                    <a:pt x="8977" y="12095"/>
                    <a:pt x="9099" y="11974"/>
                    <a:pt x="9099" y="11826"/>
                  </a:cubicBezTo>
                  <a:lnTo>
                    <a:pt x="9099" y="271"/>
                  </a:lnTo>
                  <a:cubicBezTo>
                    <a:pt x="9099" y="121"/>
                    <a:pt x="8977" y="0"/>
                    <a:pt x="8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2"/>
            <p:cNvSpPr/>
            <p:nvPr/>
          </p:nvSpPr>
          <p:spPr>
            <a:xfrm>
              <a:off x="2402918" y="1504210"/>
              <a:ext cx="245381" cy="326169"/>
            </a:xfrm>
            <a:custGeom>
              <a:avLst/>
              <a:gdLst/>
              <a:ahLst/>
              <a:cxnLst/>
              <a:rect l="l" t="t" r="r" b="b"/>
              <a:pathLst>
                <a:path w="9100" h="12096" extrusionOk="0">
                  <a:moveTo>
                    <a:pt x="272" y="1"/>
                  </a:moveTo>
                  <a:cubicBezTo>
                    <a:pt x="122" y="1"/>
                    <a:pt x="1" y="122"/>
                    <a:pt x="1" y="272"/>
                  </a:cubicBezTo>
                  <a:lnTo>
                    <a:pt x="1" y="11826"/>
                  </a:lnTo>
                  <a:cubicBezTo>
                    <a:pt x="1" y="11975"/>
                    <a:pt x="122" y="12096"/>
                    <a:pt x="272" y="12096"/>
                  </a:cubicBezTo>
                  <a:lnTo>
                    <a:pt x="8828" y="12096"/>
                  </a:lnTo>
                  <a:cubicBezTo>
                    <a:pt x="8978" y="12096"/>
                    <a:pt x="9099" y="11975"/>
                    <a:pt x="9099" y="11826"/>
                  </a:cubicBezTo>
                  <a:lnTo>
                    <a:pt x="9099" y="272"/>
                  </a:lnTo>
                  <a:cubicBezTo>
                    <a:pt x="9099" y="122"/>
                    <a:pt x="8978" y="1"/>
                    <a:pt x="88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2"/>
            <p:cNvSpPr/>
            <p:nvPr/>
          </p:nvSpPr>
          <p:spPr>
            <a:xfrm>
              <a:off x="2399278" y="1504210"/>
              <a:ext cx="252662" cy="70675"/>
            </a:xfrm>
            <a:custGeom>
              <a:avLst/>
              <a:gdLst/>
              <a:ahLst/>
              <a:cxnLst/>
              <a:rect l="l" t="t" r="r" b="b"/>
              <a:pathLst>
                <a:path w="9370" h="2621" extrusionOk="0">
                  <a:moveTo>
                    <a:pt x="134" y="1"/>
                  </a:moveTo>
                  <a:cubicBezTo>
                    <a:pt x="61" y="1"/>
                    <a:pt x="2" y="50"/>
                    <a:pt x="2" y="110"/>
                  </a:cubicBezTo>
                  <a:lnTo>
                    <a:pt x="2" y="2489"/>
                  </a:lnTo>
                  <a:cubicBezTo>
                    <a:pt x="0" y="2561"/>
                    <a:pt x="58" y="2619"/>
                    <a:pt x="130" y="2620"/>
                  </a:cubicBezTo>
                  <a:lnTo>
                    <a:pt x="1460" y="2620"/>
                  </a:lnTo>
                  <a:cubicBezTo>
                    <a:pt x="1494" y="2620"/>
                    <a:pt x="1526" y="2606"/>
                    <a:pt x="1551" y="2581"/>
                  </a:cubicBezTo>
                  <a:lnTo>
                    <a:pt x="1762" y="2368"/>
                  </a:lnTo>
                  <a:cubicBezTo>
                    <a:pt x="1787" y="2343"/>
                    <a:pt x="1820" y="2330"/>
                    <a:pt x="1853" y="2330"/>
                  </a:cubicBezTo>
                  <a:cubicBezTo>
                    <a:pt x="1887" y="2330"/>
                    <a:pt x="1920" y="2343"/>
                    <a:pt x="1945" y="2368"/>
                  </a:cubicBezTo>
                  <a:lnTo>
                    <a:pt x="2156" y="2581"/>
                  </a:lnTo>
                  <a:cubicBezTo>
                    <a:pt x="2179" y="2606"/>
                    <a:pt x="2212" y="2620"/>
                    <a:pt x="2246" y="2620"/>
                  </a:cubicBezTo>
                  <a:lnTo>
                    <a:pt x="5261" y="2620"/>
                  </a:lnTo>
                  <a:cubicBezTo>
                    <a:pt x="5294" y="2620"/>
                    <a:pt x="5327" y="2607"/>
                    <a:pt x="5351" y="2583"/>
                  </a:cubicBezTo>
                  <a:lnTo>
                    <a:pt x="5821" y="2107"/>
                  </a:lnTo>
                  <a:cubicBezTo>
                    <a:pt x="5846" y="2081"/>
                    <a:pt x="5879" y="2068"/>
                    <a:pt x="5912" y="2068"/>
                  </a:cubicBezTo>
                  <a:cubicBezTo>
                    <a:pt x="5946" y="2068"/>
                    <a:pt x="5979" y="2081"/>
                    <a:pt x="6004" y="2107"/>
                  </a:cubicBezTo>
                  <a:lnTo>
                    <a:pt x="6474" y="2581"/>
                  </a:lnTo>
                  <a:cubicBezTo>
                    <a:pt x="6497" y="2606"/>
                    <a:pt x="6530" y="2620"/>
                    <a:pt x="6564" y="2620"/>
                  </a:cubicBezTo>
                  <a:lnTo>
                    <a:pt x="9240" y="2620"/>
                  </a:lnTo>
                  <a:cubicBezTo>
                    <a:pt x="9312" y="2620"/>
                    <a:pt x="9370" y="2561"/>
                    <a:pt x="9370" y="2489"/>
                  </a:cubicBezTo>
                  <a:lnTo>
                    <a:pt x="9370" y="110"/>
                  </a:lnTo>
                  <a:cubicBezTo>
                    <a:pt x="9370" y="50"/>
                    <a:pt x="9309" y="2"/>
                    <a:pt x="9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2"/>
            <p:cNvSpPr/>
            <p:nvPr/>
          </p:nvSpPr>
          <p:spPr>
            <a:xfrm>
              <a:off x="2424059" y="1490404"/>
              <a:ext cx="259889" cy="49535"/>
            </a:xfrm>
            <a:custGeom>
              <a:avLst/>
              <a:gdLst/>
              <a:ahLst/>
              <a:cxnLst/>
              <a:rect l="l" t="t" r="r" b="b"/>
              <a:pathLst>
                <a:path w="9638" h="1837" extrusionOk="0">
                  <a:moveTo>
                    <a:pt x="135" y="0"/>
                  </a:moveTo>
                  <a:cubicBezTo>
                    <a:pt x="61" y="0"/>
                    <a:pt x="1" y="61"/>
                    <a:pt x="1" y="135"/>
                  </a:cubicBezTo>
                  <a:lnTo>
                    <a:pt x="1" y="1702"/>
                  </a:lnTo>
                  <a:cubicBezTo>
                    <a:pt x="1" y="1776"/>
                    <a:pt x="61" y="1837"/>
                    <a:pt x="135" y="1837"/>
                  </a:cubicBezTo>
                  <a:lnTo>
                    <a:pt x="9502" y="1837"/>
                  </a:lnTo>
                  <a:cubicBezTo>
                    <a:pt x="9577" y="1837"/>
                    <a:pt x="9638" y="1776"/>
                    <a:pt x="9638" y="1702"/>
                  </a:cubicBezTo>
                  <a:lnTo>
                    <a:pt x="9638" y="135"/>
                  </a:lnTo>
                  <a:cubicBezTo>
                    <a:pt x="9638" y="61"/>
                    <a:pt x="9577" y="0"/>
                    <a:pt x="95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2"/>
            <p:cNvSpPr/>
            <p:nvPr/>
          </p:nvSpPr>
          <p:spPr>
            <a:xfrm>
              <a:off x="2395665" y="1490431"/>
              <a:ext cx="259889" cy="49508"/>
            </a:xfrm>
            <a:custGeom>
              <a:avLst/>
              <a:gdLst/>
              <a:ahLst/>
              <a:cxnLst/>
              <a:rect l="l" t="t" r="r" b="b"/>
              <a:pathLst>
                <a:path w="9638" h="1836" extrusionOk="0">
                  <a:moveTo>
                    <a:pt x="130" y="0"/>
                  </a:moveTo>
                  <a:cubicBezTo>
                    <a:pt x="58" y="0"/>
                    <a:pt x="0" y="60"/>
                    <a:pt x="0" y="130"/>
                  </a:cubicBezTo>
                  <a:lnTo>
                    <a:pt x="0" y="1705"/>
                  </a:lnTo>
                  <a:cubicBezTo>
                    <a:pt x="0" y="1777"/>
                    <a:pt x="58" y="1835"/>
                    <a:pt x="130" y="1836"/>
                  </a:cubicBezTo>
                  <a:lnTo>
                    <a:pt x="9508" y="1836"/>
                  </a:lnTo>
                  <a:cubicBezTo>
                    <a:pt x="9580" y="1835"/>
                    <a:pt x="9638" y="1777"/>
                    <a:pt x="9638" y="1705"/>
                  </a:cubicBezTo>
                  <a:lnTo>
                    <a:pt x="9638" y="130"/>
                  </a:lnTo>
                  <a:cubicBezTo>
                    <a:pt x="9638" y="60"/>
                    <a:pt x="9580" y="0"/>
                    <a:pt x="95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2"/>
            <p:cNvSpPr/>
            <p:nvPr/>
          </p:nvSpPr>
          <p:spPr>
            <a:xfrm>
              <a:off x="2441964" y="1610291"/>
              <a:ext cx="167561" cy="169583"/>
            </a:xfrm>
            <a:custGeom>
              <a:avLst/>
              <a:gdLst/>
              <a:ahLst/>
              <a:cxnLst/>
              <a:rect l="l" t="t" r="r" b="b"/>
              <a:pathLst>
                <a:path w="6214" h="6289" extrusionOk="0">
                  <a:moveTo>
                    <a:pt x="3107" y="0"/>
                  </a:moveTo>
                  <a:cubicBezTo>
                    <a:pt x="1392" y="0"/>
                    <a:pt x="1" y="1408"/>
                    <a:pt x="1" y="3144"/>
                  </a:cubicBezTo>
                  <a:cubicBezTo>
                    <a:pt x="1" y="4880"/>
                    <a:pt x="1391" y="6289"/>
                    <a:pt x="3107" y="6289"/>
                  </a:cubicBezTo>
                  <a:cubicBezTo>
                    <a:pt x="4823" y="6289"/>
                    <a:pt x="6213" y="4881"/>
                    <a:pt x="6213" y="3144"/>
                  </a:cubicBezTo>
                  <a:cubicBezTo>
                    <a:pt x="6213" y="1408"/>
                    <a:pt x="4823" y="0"/>
                    <a:pt x="3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2"/>
            <p:cNvSpPr/>
            <p:nvPr/>
          </p:nvSpPr>
          <p:spPr>
            <a:xfrm>
              <a:off x="2480631" y="1649390"/>
              <a:ext cx="90225" cy="91330"/>
            </a:xfrm>
            <a:custGeom>
              <a:avLst/>
              <a:gdLst/>
              <a:ahLst/>
              <a:cxnLst/>
              <a:rect l="l" t="t" r="r" b="b"/>
              <a:pathLst>
                <a:path w="3346" h="3387" extrusionOk="0">
                  <a:moveTo>
                    <a:pt x="1673" y="1"/>
                  </a:moveTo>
                  <a:cubicBezTo>
                    <a:pt x="749" y="1"/>
                    <a:pt x="0" y="759"/>
                    <a:pt x="0" y="1694"/>
                  </a:cubicBezTo>
                  <a:cubicBezTo>
                    <a:pt x="0" y="2629"/>
                    <a:pt x="749" y="3387"/>
                    <a:pt x="1673" y="3387"/>
                  </a:cubicBezTo>
                  <a:cubicBezTo>
                    <a:pt x="2596" y="3387"/>
                    <a:pt x="3346" y="2629"/>
                    <a:pt x="3346" y="1694"/>
                  </a:cubicBezTo>
                  <a:cubicBezTo>
                    <a:pt x="3346" y="759"/>
                    <a:pt x="2596" y="1"/>
                    <a:pt x="16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2"/>
            <p:cNvSpPr/>
            <p:nvPr/>
          </p:nvSpPr>
          <p:spPr>
            <a:xfrm>
              <a:off x="2499965" y="1668994"/>
              <a:ext cx="51557" cy="52177"/>
            </a:xfrm>
            <a:custGeom>
              <a:avLst/>
              <a:gdLst/>
              <a:ahLst/>
              <a:cxnLst/>
              <a:rect l="l" t="t" r="r" b="b"/>
              <a:pathLst>
                <a:path w="1912" h="1935" extrusionOk="0">
                  <a:moveTo>
                    <a:pt x="956" y="0"/>
                  </a:moveTo>
                  <a:cubicBezTo>
                    <a:pt x="429" y="0"/>
                    <a:pt x="1" y="432"/>
                    <a:pt x="1" y="967"/>
                  </a:cubicBezTo>
                  <a:cubicBezTo>
                    <a:pt x="1" y="1501"/>
                    <a:pt x="429" y="1935"/>
                    <a:pt x="956" y="1935"/>
                  </a:cubicBezTo>
                  <a:cubicBezTo>
                    <a:pt x="1483" y="1935"/>
                    <a:pt x="1911" y="1501"/>
                    <a:pt x="1911" y="967"/>
                  </a:cubicBezTo>
                  <a:cubicBezTo>
                    <a:pt x="1911" y="432"/>
                    <a:pt x="1483" y="0"/>
                    <a:pt x="9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2"/>
            <p:cNvSpPr/>
            <p:nvPr/>
          </p:nvSpPr>
          <p:spPr>
            <a:xfrm>
              <a:off x="2390568" y="1463385"/>
              <a:ext cx="298476" cy="372845"/>
            </a:xfrm>
            <a:custGeom>
              <a:avLst/>
              <a:gdLst/>
              <a:ahLst/>
              <a:cxnLst/>
              <a:rect l="l" t="t" r="r" b="b"/>
              <a:pathLst>
                <a:path w="11069" h="13827" extrusionOk="0">
                  <a:moveTo>
                    <a:pt x="2281" y="406"/>
                  </a:moveTo>
                  <a:cubicBezTo>
                    <a:pt x="2453" y="406"/>
                    <a:pt x="2591" y="550"/>
                    <a:pt x="2591" y="727"/>
                  </a:cubicBezTo>
                  <a:lnTo>
                    <a:pt x="2591" y="787"/>
                  </a:lnTo>
                  <a:lnTo>
                    <a:pt x="1970" y="787"/>
                  </a:lnTo>
                  <a:lnTo>
                    <a:pt x="1970" y="727"/>
                  </a:lnTo>
                  <a:cubicBezTo>
                    <a:pt x="1970" y="550"/>
                    <a:pt x="2110" y="406"/>
                    <a:pt x="2281" y="406"/>
                  </a:cubicBezTo>
                  <a:close/>
                  <a:moveTo>
                    <a:pt x="8491" y="406"/>
                  </a:moveTo>
                  <a:cubicBezTo>
                    <a:pt x="8661" y="406"/>
                    <a:pt x="8801" y="550"/>
                    <a:pt x="8801" y="727"/>
                  </a:cubicBezTo>
                  <a:lnTo>
                    <a:pt x="8801" y="787"/>
                  </a:lnTo>
                  <a:lnTo>
                    <a:pt x="8180" y="787"/>
                  </a:lnTo>
                  <a:lnTo>
                    <a:pt x="8180" y="727"/>
                  </a:lnTo>
                  <a:cubicBezTo>
                    <a:pt x="8180" y="550"/>
                    <a:pt x="8319" y="406"/>
                    <a:pt x="8491" y="406"/>
                  </a:cubicBezTo>
                  <a:close/>
                  <a:moveTo>
                    <a:pt x="5007" y="1681"/>
                  </a:moveTo>
                  <a:cubicBezTo>
                    <a:pt x="4999" y="1681"/>
                    <a:pt x="4991" y="1681"/>
                    <a:pt x="4983" y="1682"/>
                  </a:cubicBezTo>
                  <a:cubicBezTo>
                    <a:pt x="4879" y="1698"/>
                    <a:pt x="4804" y="1787"/>
                    <a:pt x="4806" y="1891"/>
                  </a:cubicBezTo>
                  <a:lnTo>
                    <a:pt x="4806" y="1936"/>
                  </a:lnTo>
                  <a:cubicBezTo>
                    <a:pt x="4806" y="2050"/>
                    <a:pt x="4898" y="2139"/>
                    <a:pt x="5009" y="2139"/>
                  </a:cubicBezTo>
                  <a:cubicBezTo>
                    <a:pt x="5017" y="2139"/>
                    <a:pt x="5025" y="2138"/>
                    <a:pt x="5033" y="2137"/>
                  </a:cubicBezTo>
                  <a:cubicBezTo>
                    <a:pt x="5137" y="2121"/>
                    <a:pt x="5212" y="2032"/>
                    <a:pt x="5210" y="1928"/>
                  </a:cubicBezTo>
                  <a:lnTo>
                    <a:pt x="5210" y="1884"/>
                  </a:lnTo>
                  <a:cubicBezTo>
                    <a:pt x="5210" y="1770"/>
                    <a:pt x="5118" y="1681"/>
                    <a:pt x="5007" y="1681"/>
                  </a:cubicBezTo>
                  <a:close/>
                  <a:moveTo>
                    <a:pt x="9638" y="1191"/>
                  </a:moveTo>
                  <a:lnTo>
                    <a:pt x="9638" y="2621"/>
                  </a:lnTo>
                  <a:lnTo>
                    <a:pt x="405" y="2621"/>
                  </a:lnTo>
                  <a:lnTo>
                    <a:pt x="405" y="1192"/>
                  </a:lnTo>
                  <a:lnTo>
                    <a:pt x="1539" y="1192"/>
                  </a:lnTo>
                  <a:lnTo>
                    <a:pt x="1539" y="2029"/>
                  </a:lnTo>
                  <a:cubicBezTo>
                    <a:pt x="1538" y="2134"/>
                    <a:pt x="1614" y="2224"/>
                    <a:pt x="1717" y="2238"/>
                  </a:cubicBezTo>
                  <a:cubicBezTo>
                    <a:pt x="1725" y="2239"/>
                    <a:pt x="1734" y="2240"/>
                    <a:pt x="1743" y="2240"/>
                  </a:cubicBezTo>
                  <a:cubicBezTo>
                    <a:pt x="1853" y="2240"/>
                    <a:pt x="1944" y="2150"/>
                    <a:pt x="1944" y="2038"/>
                  </a:cubicBezTo>
                  <a:lnTo>
                    <a:pt x="1944" y="1191"/>
                  </a:lnTo>
                  <a:lnTo>
                    <a:pt x="7749" y="1191"/>
                  </a:lnTo>
                  <a:lnTo>
                    <a:pt x="7749" y="2029"/>
                  </a:lnTo>
                  <a:cubicBezTo>
                    <a:pt x="7748" y="2133"/>
                    <a:pt x="7822" y="2222"/>
                    <a:pt x="7926" y="2238"/>
                  </a:cubicBezTo>
                  <a:cubicBezTo>
                    <a:pt x="7934" y="2239"/>
                    <a:pt x="7943" y="2240"/>
                    <a:pt x="7951" y="2240"/>
                  </a:cubicBezTo>
                  <a:cubicBezTo>
                    <a:pt x="8061" y="2240"/>
                    <a:pt x="8154" y="2151"/>
                    <a:pt x="8154" y="2036"/>
                  </a:cubicBezTo>
                  <a:lnTo>
                    <a:pt x="8154" y="1191"/>
                  </a:lnTo>
                  <a:close/>
                  <a:moveTo>
                    <a:pt x="10664" y="1192"/>
                  </a:moveTo>
                  <a:lnTo>
                    <a:pt x="10664" y="2623"/>
                  </a:lnTo>
                  <a:lnTo>
                    <a:pt x="10043" y="2623"/>
                  </a:lnTo>
                  <a:lnTo>
                    <a:pt x="10043" y="1192"/>
                  </a:lnTo>
                  <a:close/>
                  <a:moveTo>
                    <a:pt x="9502" y="3026"/>
                  </a:moveTo>
                  <a:lnTo>
                    <a:pt x="9502" y="3945"/>
                  </a:lnTo>
                  <a:lnTo>
                    <a:pt x="6932" y="3945"/>
                  </a:lnTo>
                  <a:lnTo>
                    <a:pt x="6491" y="3492"/>
                  </a:lnTo>
                  <a:cubicBezTo>
                    <a:pt x="6435" y="3433"/>
                    <a:pt x="6360" y="3395"/>
                    <a:pt x="6279" y="3386"/>
                  </a:cubicBezTo>
                  <a:cubicBezTo>
                    <a:pt x="6270" y="3386"/>
                    <a:pt x="6260" y="3385"/>
                    <a:pt x="6250" y="3385"/>
                  </a:cubicBezTo>
                  <a:cubicBezTo>
                    <a:pt x="6161" y="3385"/>
                    <a:pt x="6075" y="3421"/>
                    <a:pt x="6013" y="3486"/>
                  </a:cubicBezTo>
                  <a:lnTo>
                    <a:pt x="5566" y="3945"/>
                  </a:lnTo>
                  <a:lnTo>
                    <a:pt x="2614" y="3945"/>
                  </a:lnTo>
                  <a:lnTo>
                    <a:pt x="2431" y="3758"/>
                  </a:lnTo>
                  <a:cubicBezTo>
                    <a:pt x="2375" y="3699"/>
                    <a:pt x="2300" y="3662"/>
                    <a:pt x="2219" y="3653"/>
                  </a:cubicBezTo>
                  <a:cubicBezTo>
                    <a:pt x="2209" y="3652"/>
                    <a:pt x="2198" y="3651"/>
                    <a:pt x="2187" y="3651"/>
                  </a:cubicBezTo>
                  <a:cubicBezTo>
                    <a:pt x="2100" y="3651"/>
                    <a:pt x="2016" y="3687"/>
                    <a:pt x="1954" y="3751"/>
                  </a:cubicBezTo>
                  <a:lnTo>
                    <a:pt x="1766" y="3945"/>
                  </a:lnTo>
                  <a:lnTo>
                    <a:pt x="539" y="3945"/>
                  </a:lnTo>
                  <a:lnTo>
                    <a:pt x="539" y="3026"/>
                  </a:lnTo>
                  <a:close/>
                  <a:moveTo>
                    <a:pt x="1233" y="4729"/>
                  </a:moveTo>
                  <a:cubicBezTo>
                    <a:pt x="1112" y="4729"/>
                    <a:pt x="1018" y="4835"/>
                    <a:pt x="1034" y="4955"/>
                  </a:cubicBezTo>
                  <a:cubicBezTo>
                    <a:pt x="1048" y="5057"/>
                    <a:pt x="1134" y="5133"/>
                    <a:pt x="1237" y="5133"/>
                  </a:cubicBezTo>
                  <a:cubicBezTo>
                    <a:pt x="1239" y="5133"/>
                    <a:pt x="1241" y="5133"/>
                    <a:pt x="1243" y="5133"/>
                  </a:cubicBezTo>
                  <a:lnTo>
                    <a:pt x="1486" y="5133"/>
                  </a:lnTo>
                  <a:cubicBezTo>
                    <a:pt x="1488" y="5133"/>
                    <a:pt x="1490" y="5133"/>
                    <a:pt x="1492" y="5133"/>
                  </a:cubicBezTo>
                  <a:cubicBezTo>
                    <a:pt x="1593" y="5133"/>
                    <a:pt x="1679" y="5057"/>
                    <a:pt x="1695" y="4957"/>
                  </a:cubicBezTo>
                  <a:cubicBezTo>
                    <a:pt x="1709" y="4836"/>
                    <a:pt x="1616" y="4729"/>
                    <a:pt x="1493" y="4729"/>
                  </a:cubicBezTo>
                  <a:lnTo>
                    <a:pt x="1235" y="4729"/>
                  </a:lnTo>
                  <a:cubicBezTo>
                    <a:pt x="1235" y="4729"/>
                    <a:pt x="1234" y="4729"/>
                    <a:pt x="1233" y="4729"/>
                  </a:cubicBezTo>
                  <a:close/>
                  <a:moveTo>
                    <a:pt x="1234" y="5512"/>
                  </a:moveTo>
                  <a:cubicBezTo>
                    <a:pt x="1113" y="5512"/>
                    <a:pt x="1018" y="5618"/>
                    <a:pt x="1034" y="5739"/>
                  </a:cubicBezTo>
                  <a:cubicBezTo>
                    <a:pt x="1048" y="5841"/>
                    <a:pt x="1136" y="5916"/>
                    <a:pt x="1240" y="5916"/>
                  </a:cubicBezTo>
                  <a:cubicBezTo>
                    <a:pt x="1241" y="5916"/>
                    <a:pt x="1242" y="5916"/>
                    <a:pt x="1243" y="5916"/>
                  </a:cubicBezTo>
                  <a:lnTo>
                    <a:pt x="1486" y="5916"/>
                  </a:lnTo>
                  <a:cubicBezTo>
                    <a:pt x="1487" y="5916"/>
                    <a:pt x="1488" y="5916"/>
                    <a:pt x="1489" y="5916"/>
                  </a:cubicBezTo>
                  <a:cubicBezTo>
                    <a:pt x="1591" y="5916"/>
                    <a:pt x="1679" y="5841"/>
                    <a:pt x="1694" y="5739"/>
                  </a:cubicBezTo>
                  <a:cubicBezTo>
                    <a:pt x="1709" y="5618"/>
                    <a:pt x="1614" y="5512"/>
                    <a:pt x="1493" y="5512"/>
                  </a:cubicBezTo>
                  <a:close/>
                  <a:moveTo>
                    <a:pt x="4806" y="5657"/>
                  </a:moveTo>
                  <a:lnTo>
                    <a:pt x="4806" y="6707"/>
                  </a:lnTo>
                  <a:cubicBezTo>
                    <a:pt x="4614" y="6728"/>
                    <a:pt x="4428" y="6778"/>
                    <a:pt x="4252" y="6857"/>
                  </a:cubicBezTo>
                  <a:lnTo>
                    <a:pt x="3734" y="5948"/>
                  </a:lnTo>
                  <a:cubicBezTo>
                    <a:pt x="4068" y="5782"/>
                    <a:pt x="4432" y="5683"/>
                    <a:pt x="4806" y="5657"/>
                  </a:cubicBezTo>
                  <a:close/>
                  <a:moveTo>
                    <a:pt x="5210" y="5657"/>
                  </a:moveTo>
                  <a:cubicBezTo>
                    <a:pt x="5584" y="5683"/>
                    <a:pt x="5947" y="5782"/>
                    <a:pt x="6282" y="5948"/>
                  </a:cubicBezTo>
                  <a:lnTo>
                    <a:pt x="5764" y="6857"/>
                  </a:lnTo>
                  <a:cubicBezTo>
                    <a:pt x="5588" y="6779"/>
                    <a:pt x="5402" y="6728"/>
                    <a:pt x="5210" y="6707"/>
                  </a:cubicBezTo>
                  <a:lnTo>
                    <a:pt x="5210" y="5657"/>
                  </a:lnTo>
                  <a:close/>
                  <a:moveTo>
                    <a:pt x="3389" y="6154"/>
                  </a:moveTo>
                  <a:lnTo>
                    <a:pt x="3906" y="7062"/>
                  </a:lnTo>
                  <a:cubicBezTo>
                    <a:pt x="3751" y="7178"/>
                    <a:pt x="3614" y="7317"/>
                    <a:pt x="3500" y="7474"/>
                  </a:cubicBezTo>
                  <a:lnTo>
                    <a:pt x="2604" y="6951"/>
                  </a:lnTo>
                  <a:cubicBezTo>
                    <a:pt x="2813" y="6637"/>
                    <a:pt x="3080" y="6366"/>
                    <a:pt x="3389" y="6154"/>
                  </a:cubicBezTo>
                  <a:close/>
                  <a:moveTo>
                    <a:pt x="6635" y="6154"/>
                  </a:moveTo>
                  <a:cubicBezTo>
                    <a:pt x="6946" y="6367"/>
                    <a:pt x="7213" y="6637"/>
                    <a:pt x="7420" y="6949"/>
                  </a:cubicBezTo>
                  <a:lnTo>
                    <a:pt x="7420" y="6951"/>
                  </a:lnTo>
                  <a:lnTo>
                    <a:pt x="6524" y="7474"/>
                  </a:lnTo>
                  <a:cubicBezTo>
                    <a:pt x="6411" y="7317"/>
                    <a:pt x="6274" y="7178"/>
                    <a:pt x="6118" y="7062"/>
                  </a:cubicBezTo>
                  <a:lnTo>
                    <a:pt x="6635" y="6154"/>
                  </a:lnTo>
                  <a:close/>
                  <a:moveTo>
                    <a:pt x="2405" y="7312"/>
                  </a:moveTo>
                  <a:lnTo>
                    <a:pt x="3298" y="7834"/>
                  </a:lnTo>
                  <a:cubicBezTo>
                    <a:pt x="3221" y="8013"/>
                    <a:pt x="3169" y="8203"/>
                    <a:pt x="3149" y="8399"/>
                  </a:cubicBezTo>
                  <a:lnTo>
                    <a:pt x="2117" y="8399"/>
                  </a:lnTo>
                  <a:cubicBezTo>
                    <a:pt x="2143" y="8022"/>
                    <a:pt x="2241" y="7653"/>
                    <a:pt x="2405" y="7312"/>
                  </a:cubicBezTo>
                  <a:close/>
                  <a:moveTo>
                    <a:pt x="7621" y="7312"/>
                  </a:moveTo>
                  <a:cubicBezTo>
                    <a:pt x="7786" y="7654"/>
                    <a:pt x="7884" y="8023"/>
                    <a:pt x="7909" y="8400"/>
                  </a:cubicBezTo>
                  <a:lnTo>
                    <a:pt x="6876" y="8400"/>
                  </a:lnTo>
                  <a:cubicBezTo>
                    <a:pt x="6856" y="8204"/>
                    <a:pt x="6805" y="8014"/>
                    <a:pt x="6726" y="7835"/>
                  </a:cubicBezTo>
                  <a:lnTo>
                    <a:pt x="7621" y="7312"/>
                  </a:lnTo>
                  <a:close/>
                  <a:moveTo>
                    <a:pt x="5012" y="7827"/>
                  </a:moveTo>
                  <a:cubicBezTo>
                    <a:pt x="5428" y="7827"/>
                    <a:pt x="5765" y="8170"/>
                    <a:pt x="5765" y="8592"/>
                  </a:cubicBezTo>
                  <a:cubicBezTo>
                    <a:pt x="5765" y="9014"/>
                    <a:pt x="5428" y="9357"/>
                    <a:pt x="5013" y="9357"/>
                  </a:cubicBezTo>
                  <a:lnTo>
                    <a:pt x="5012" y="9357"/>
                  </a:lnTo>
                  <a:cubicBezTo>
                    <a:pt x="4597" y="9357"/>
                    <a:pt x="4259" y="9014"/>
                    <a:pt x="4259" y="8592"/>
                  </a:cubicBezTo>
                  <a:cubicBezTo>
                    <a:pt x="4259" y="8171"/>
                    <a:pt x="4597" y="7827"/>
                    <a:pt x="5012" y="7827"/>
                  </a:cubicBezTo>
                  <a:close/>
                  <a:moveTo>
                    <a:pt x="5012" y="7422"/>
                  </a:moveTo>
                  <a:cubicBezTo>
                    <a:pt x="4373" y="7422"/>
                    <a:pt x="3855" y="7946"/>
                    <a:pt x="3855" y="8593"/>
                  </a:cubicBezTo>
                  <a:cubicBezTo>
                    <a:pt x="3855" y="9239"/>
                    <a:pt x="4373" y="9763"/>
                    <a:pt x="5012" y="9763"/>
                  </a:cubicBezTo>
                  <a:cubicBezTo>
                    <a:pt x="5651" y="9763"/>
                    <a:pt x="6170" y="9239"/>
                    <a:pt x="6170" y="8593"/>
                  </a:cubicBezTo>
                  <a:cubicBezTo>
                    <a:pt x="6170" y="7946"/>
                    <a:pt x="5651" y="7422"/>
                    <a:pt x="5013" y="7422"/>
                  </a:cubicBezTo>
                  <a:close/>
                  <a:moveTo>
                    <a:pt x="3149" y="8804"/>
                  </a:moveTo>
                  <a:cubicBezTo>
                    <a:pt x="3169" y="9000"/>
                    <a:pt x="3219" y="9190"/>
                    <a:pt x="3298" y="9368"/>
                  </a:cubicBezTo>
                  <a:lnTo>
                    <a:pt x="2404" y="9891"/>
                  </a:lnTo>
                  <a:cubicBezTo>
                    <a:pt x="2240" y="9551"/>
                    <a:pt x="2142" y="9181"/>
                    <a:pt x="2117" y="8805"/>
                  </a:cubicBezTo>
                  <a:lnTo>
                    <a:pt x="2116" y="8804"/>
                  </a:lnTo>
                  <a:close/>
                  <a:moveTo>
                    <a:pt x="7910" y="8805"/>
                  </a:moveTo>
                  <a:cubicBezTo>
                    <a:pt x="7884" y="9183"/>
                    <a:pt x="7786" y="9551"/>
                    <a:pt x="7622" y="9893"/>
                  </a:cubicBezTo>
                  <a:lnTo>
                    <a:pt x="6727" y="9370"/>
                  </a:lnTo>
                  <a:cubicBezTo>
                    <a:pt x="6807" y="9190"/>
                    <a:pt x="6857" y="9000"/>
                    <a:pt x="6877" y="8805"/>
                  </a:cubicBezTo>
                  <a:close/>
                  <a:moveTo>
                    <a:pt x="5013" y="7101"/>
                  </a:moveTo>
                  <a:cubicBezTo>
                    <a:pt x="5823" y="7101"/>
                    <a:pt x="6483" y="7769"/>
                    <a:pt x="6483" y="8592"/>
                  </a:cubicBezTo>
                  <a:cubicBezTo>
                    <a:pt x="6483" y="9414"/>
                    <a:pt x="5824" y="10083"/>
                    <a:pt x="5013" y="10083"/>
                  </a:cubicBezTo>
                  <a:cubicBezTo>
                    <a:pt x="4202" y="10083"/>
                    <a:pt x="3542" y="9414"/>
                    <a:pt x="3542" y="8592"/>
                  </a:cubicBezTo>
                  <a:cubicBezTo>
                    <a:pt x="3542" y="7771"/>
                    <a:pt x="4202" y="7101"/>
                    <a:pt x="5013" y="7101"/>
                  </a:cubicBezTo>
                  <a:close/>
                  <a:moveTo>
                    <a:pt x="3500" y="9711"/>
                  </a:moveTo>
                  <a:cubicBezTo>
                    <a:pt x="3614" y="9868"/>
                    <a:pt x="3751" y="10007"/>
                    <a:pt x="3906" y="10122"/>
                  </a:cubicBezTo>
                  <a:lnTo>
                    <a:pt x="3389" y="11031"/>
                  </a:lnTo>
                  <a:cubicBezTo>
                    <a:pt x="3080" y="10818"/>
                    <a:pt x="2813" y="10547"/>
                    <a:pt x="2605" y="10234"/>
                  </a:cubicBezTo>
                  <a:lnTo>
                    <a:pt x="2604" y="10234"/>
                  </a:lnTo>
                  <a:lnTo>
                    <a:pt x="3500" y="9711"/>
                  </a:lnTo>
                  <a:close/>
                  <a:moveTo>
                    <a:pt x="6524" y="9711"/>
                  </a:moveTo>
                  <a:lnTo>
                    <a:pt x="7420" y="10234"/>
                  </a:lnTo>
                  <a:cubicBezTo>
                    <a:pt x="7213" y="10547"/>
                    <a:pt x="6946" y="10818"/>
                    <a:pt x="6638" y="11030"/>
                  </a:cubicBezTo>
                  <a:lnTo>
                    <a:pt x="6635" y="11031"/>
                  </a:lnTo>
                  <a:lnTo>
                    <a:pt x="6118" y="10122"/>
                  </a:lnTo>
                  <a:cubicBezTo>
                    <a:pt x="6274" y="10007"/>
                    <a:pt x="6411" y="9868"/>
                    <a:pt x="6524" y="9711"/>
                  </a:cubicBezTo>
                  <a:close/>
                  <a:moveTo>
                    <a:pt x="8481" y="11018"/>
                  </a:moveTo>
                  <a:cubicBezTo>
                    <a:pt x="8360" y="11018"/>
                    <a:pt x="8265" y="11125"/>
                    <a:pt x="8281" y="11246"/>
                  </a:cubicBezTo>
                  <a:cubicBezTo>
                    <a:pt x="8295" y="11348"/>
                    <a:pt x="8383" y="11423"/>
                    <a:pt x="8487" y="11423"/>
                  </a:cubicBezTo>
                  <a:cubicBezTo>
                    <a:pt x="8488" y="11423"/>
                    <a:pt x="8488" y="11423"/>
                    <a:pt x="8489" y="11423"/>
                  </a:cubicBezTo>
                  <a:lnTo>
                    <a:pt x="8733" y="11423"/>
                  </a:lnTo>
                  <a:cubicBezTo>
                    <a:pt x="8734" y="11423"/>
                    <a:pt x="8735" y="11423"/>
                    <a:pt x="8736" y="11423"/>
                  </a:cubicBezTo>
                  <a:cubicBezTo>
                    <a:pt x="8838" y="11423"/>
                    <a:pt x="8926" y="11348"/>
                    <a:pt x="8940" y="11246"/>
                  </a:cubicBezTo>
                  <a:cubicBezTo>
                    <a:pt x="8956" y="11125"/>
                    <a:pt x="8863" y="11018"/>
                    <a:pt x="8740" y="11018"/>
                  </a:cubicBezTo>
                  <a:close/>
                  <a:moveTo>
                    <a:pt x="4252" y="10326"/>
                  </a:moveTo>
                  <a:cubicBezTo>
                    <a:pt x="4428" y="10404"/>
                    <a:pt x="4614" y="10456"/>
                    <a:pt x="4806" y="10476"/>
                  </a:cubicBezTo>
                  <a:lnTo>
                    <a:pt x="4806" y="11527"/>
                  </a:lnTo>
                  <a:cubicBezTo>
                    <a:pt x="4432" y="11501"/>
                    <a:pt x="4068" y="11401"/>
                    <a:pt x="3734" y="11236"/>
                  </a:cubicBezTo>
                  <a:lnTo>
                    <a:pt x="4252" y="10326"/>
                  </a:lnTo>
                  <a:close/>
                  <a:moveTo>
                    <a:pt x="5764" y="10326"/>
                  </a:moveTo>
                  <a:lnTo>
                    <a:pt x="6282" y="11236"/>
                  </a:lnTo>
                  <a:cubicBezTo>
                    <a:pt x="5948" y="11401"/>
                    <a:pt x="5584" y="11501"/>
                    <a:pt x="5210" y="11527"/>
                  </a:cubicBezTo>
                  <a:lnTo>
                    <a:pt x="5210" y="10476"/>
                  </a:lnTo>
                  <a:cubicBezTo>
                    <a:pt x="5402" y="10455"/>
                    <a:pt x="5588" y="10404"/>
                    <a:pt x="5764" y="10326"/>
                  </a:cubicBezTo>
                  <a:close/>
                  <a:moveTo>
                    <a:pt x="5013" y="5245"/>
                  </a:moveTo>
                  <a:cubicBezTo>
                    <a:pt x="3189" y="5245"/>
                    <a:pt x="1705" y="6746"/>
                    <a:pt x="1705" y="8592"/>
                  </a:cubicBezTo>
                  <a:cubicBezTo>
                    <a:pt x="1705" y="10437"/>
                    <a:pt x="3189" y="11939"/>
                    <a:pt x="5013" y="11939"/>
                  </a:cubicBezTo>
                  <a:cubicBezTo>
                    <a:pt x="6837" y="11939"/>
                    <a:pt x="8321" y="10437"/>
                    <a:pt x="8321" y="8592"/>
                  </a:cubicBezTo>
                  <a:cubicBezTo>
                    <a:pt x="8321" y="6746"/>
                    <a:pt x="6837" y="5245"/>
                    <a:pt x="5013" y="5245"/>
                  </a:cubicBezTo>
                  <a:close/>
                  <a:moveTo>
                    <a:pt x="8481" y="11800"/>
                  </a:moveTo>
                  <a:cubicBezTo>
                    <a:pt x="8360" y="11802"/>
                    <a:pt x="8265" y="11908"/>
                    <a:pt x="8281" y="12029"/>
                  </a:cubicBezTo>
                  <a:cubicBezTo>
                    <a:pt x="8295" y="12131"/>
                    <a:pt x="8383" y="12207"/>
                    <a:pt x="8487" y="12207"/>
                  </a:cubicBezTo>
                  <a:cubicBezTo>
                    <a:pt x="8488" y="12207"/>
                    <a:pt x="8489" y="12207"/>
                    <a:pt x="8489" y="12207"/>
                  </a:cubicBezTo>
                  <a:lnTo>
                    <a:pt x="8733" y="12207"/>
                  </a:lnTo>
                  <a:cubicBezTo>
                    <a:pt x="8734" y="12207"/>
                    <a:pt x="8735" y="12207"/>
                    <a:pt x="8736" y="12207"/>
                  </a:cubicBezTo>
                  <a:cubicBezTo>
                    <a:pt x="8838" y="12207"/>
                    <a:pt x="8926" y="12131"/>
                    <a:pt x="8940" y="12029"/>
                  </a:cubicBezTo>
                  <a:cubicBezTo>
                    <a:pt x="8956" y="11908"/>
                    <a:pt x="8863" y="11802"/>
                    <a:pt x="8740" y="11800"/>
                  </a:cubicBezTo>
                  <a:close/>
                  <a:moveTo>
                    <a:pt x="8481" y="12584"/>
                  </a:moveTo>
                  <a:cubicBezTo>
                    <a:pt x="8360" y="12584"/>
                    <a:pt x="8265" y="12691"/>
                    <a:pt x="8281" y="12812"/>
                  </a:cubicBezTo>
                  <a:cubicBezTo>
                    <a:pt x="8295" y="12914"/>
                    <a:pt x="8383" y="12989"/>
                    <a:pt x="8487" y="12989"/>
                  </a:cubicBezTo>
                  <a:cubicBezTo>
                    <a:pt x="8488" y="12989"/>
                    <a:pt x="8488" y="12989"/>
                    <a:pt x="8489" y="12989"/>
                  </a:cubicBezTo>
                  <a:lnTo>
                    <a:pt x="8733" y="12989"/>
                  </a:lnTo>
                  <a:cubicBezTo>
                    <a:pt x="8734" y="12989"/>
                    <a:pt x="8735" y="12989"/>
                    <a:pt x="8736" y="12989"/>
                  </a:cubicBezTo>
                  <a:cubicBezTo>
                    <a:pt x="8838" y="12989"/>
                    <a:pt x="8926" y="12914"/>
                    <a:pt x="8940" y="12812"/>
                  </a:cubicBezTo>
                  <a:cubicBezTo>
                    <a:pt x="8956" y="12691"/>
                    <a:pt x="8863" y="12584"/>
                    <a:pt x="8740" y="12584"/>
                  </a:cubicBezTo>
                  <a:close/>
                  <a:moveTo>
                    <a:pt x="6248" y="3830"/>
                  </a:moveTo>
                  <a:lnTo>
                    <a:pt x="6664" y="4252"/>
                  </a:lnTo>
                  <a:cubicBezTo>
                    <a:pt x="6726" y="4314"/>
                    <a:pt x="6811" y="4350"/>
                    <a:pt x="6899" y="4350"/>
                  </a:cubicBezTo>
                  <a:lnTo>
                    <a:pt x="9368" y="4350"/>
                  </a:lnTo>
                  <a:lnTo>
                    <a:pt x="9368" y="13362"/>
                  </a:lnTo>
                  <a:cubicBezTo>
                    <a:pt x="9368" y="13394"/>
                    <a:pt x="9344" y="13420"/>
                    <a:pt x="9311" y="13421"/>
                  </a:cubicBezTo>
                  <a:lnTo>
                    <a:pt x="731" y="13421"/>
                  </a:lnTo>
                  <a:cubicBezTo>
                    <a:pt x="699" y="13420"/>
                    <a:pt x="675" y="13394"/>
                    <a:pt x="675" y="13362"/>
                  </a:cubicBezTo>
                  <a:lnTo>
                    <a:pt x="675" y="4350"/>
                  </a:lnTo>
                  <a:lnTo>
                    <a:pt x="1800" y="4350"/>
                  </a:lnTo>
                  <a:cubicBezTo>
                    <a:pt x="1888" y="4350"/>
                    <a:pt x="1973" y="4314"/>
                    <a:pt x="2035" y="4252"/>
                  </a:cubicBezTo>
                  <a:lnTo>
                    <a:pt x="2193" y="4092"/>
                  </a:lnTo>
                  <a:lnTo>
                    <a:pt x="2350" y="4252"/>
                  </a:lnTo>
                  <a:cubicBezTo>
                    <a:pt x="2414" y="4314"/>
                    <a:pt x="2497" y="4350"/>
                    <a:pt x="2587" y="4350"/>
                  </a:cubicBezTo>
                  <a:lnTo>
                    <a:pt x="5596" y="4350"/>
                  </a:lnTo>
                  <a:cubicBezTo>
                    <a:pt x="5684" y="4350"/>
                    <a:pt x="5769" y="4314"/>
                    <a:pt x="5831" y="4252"/>
                  </a:cubicBezTo>
                  <a:lnTo>
                    <a:pt x="6248" y="3830"/>
                  </a:lnTo>
                  <a:close/>
                  <a:moveTo>
                    <a:pt x="2281" y="1"/>
                  </a:moveTo>
                  <a:cubicBezTo>
                    <a:pt x="1887" y="1"/>
                    <a:pt x="1567" y="326"/>
                    <a:pt x="1567" y="727"/>
                  </a:cubicBezTo>
                  <a:lnTo>
                    <a:pt x="1567" y="787"/>
                  </a:lnTo>
                  <a:lnTo>
                    <a:pt x="338" y="787"/>
                  </a:lnTo>
                  <a:cubicBezTo>
                    <a:pt x="152" y="787"/>
                    <a:pt x="1" y="937"/>
                    <a:pt x="1" y="1124"/>
                  </a:cubicBezTo>
                  <a:lnTo>
                    <a:pt x="1" y="2689"/>
                  </a:lnTo>
                  <a:cubicBezTo>
                    <a:pt x="1" y="2793"/>
                    <a:pt x="51" y="2892"/>
                    <a:pt x="135" y="2954"/>
                  </a:cubicBezTo>
                  <a:lnTo>
                    <a:pt x="135" y="4000"/>
                  </a:lnTo>
                  <a:cubicBezTo>
                    <a:pt x="135" y="4108"/>
                    <a:pt x="185" y="4209"/>
                    <a:pt x="270" y="4275"/>
                  </a:cubicBezTo>
                  <a:lnTo>
                    <a:pt x="270" y="13371"/>
                  </a:lnTo>
                  <a:cubicBezTo>
                    <a:pt x="271" y="13623"/>
                    <a:pt x="476" y="13826"/>
                    <a:pt x="728" y="13826"/>
                  </a:cubicBezTo>
                  <a:cubicBezTo>
                    <a:pt x="729" y="13826"/>
                    <a:pt x="730" y="13826"/>
                    <a:pt x="731" y="13826"/>
                  </a:cubicBezTo>
                  <a:lnTo>
                    <a:pt x="9312" y="13826"/>
                  </a:lnTo>
                  <a:cubicBezTo>
                    <a:pt x="9313" y="13826"/>
                    <a:pt x="9314" y="13826"/>
                    <a:pt x="9315" y="13826"/>
                  </a:cubicBezTo>
                  <a:cubicBezTo>
                    <a:pt x="9566" y="13826"/>
                    <a:pt x="9770" y="13623"/>
                    <a:pt x="9773" y="13371"/>
                  </a:cubicBezTo>
                  <a:lnTo>
                    <a:pt x="9773" y="13313"/>
                  </a:lnTo>
                  <a:lnTo>
                    <a:pt x="10283" y="13313"/>
                  </a:lnTo>
                  <a:cubicBezTo>
                    <a:pt x="10540" y="13312"/>
                    <a:pt x="10746" y="13104"/>
                    <a:pt x="10744" y="12848"/>
                  </a:cubicBezTo>
                  <a:lnTo>
                    <a:pt x="10744" y="10432"/>
                  </a:lnTo>
                  <a:cubicBezTo>
                    <a:pt x="10746" y="10328"/>
                    <a:pt x="10671" y="10239"/>
                    <a:pt x="10567" y="10224"/>
                  </a:cubicBezTo>
                  <a:cubicBezTo>
                    <a:pt x="10558" y="10223"/>
                    <a:pt x="10549" y="10222"/>
                    <a:pt x="10540" y="10222"/>
                  </a:cubicBezTo>
                  <a:cubicBezTo>
                    <a:pt x="10431" y="10222"/>
                    <a:pt x="10339" y="10311"/>
                    <a:pt x="10339" y="10424"/>
                  </a:cubicBezTo>
                  <a:lnTo>
                    <a:pt x="10339" y="12848"/>
                  </a:lnTo>
                  <a:cubicBezTo>
                    <a:pt x="10341" y="12881"/>
                    <a:pt x="10315" y="12907"/>
                    <a:pt x="10283" y="12908"/>
                  </a:cubicBezTo>
                  <a:lnTo>
                    <a:pt x="9773" y="12908"/>
                  </a:lnTo>
                  <a:lnTo>
                    <a:pt x="9773" y="4270"/>
                  </a:lnTo>
                  <a:cubicBezTo>
                    <a:pt x="9857" y="4208"/>
                    <a:pt x="9907" y="4110"/>
                    <a:pt x="9907" y="4006"/>
                  </a:cubicBezTo>
                  <a:lnTo>
                    <a:pt x="9907" y="3028"/>
                  </a:lnTo>
                  <a:lnTo>
                    <a:pt x="10339" y="3028"/>
                  </a:lnTo>
                  <a:lnTo>
                    <a:pt x="10339" y="9635"/>
                  </a:lnTo>
                  <a:cubicBezTo>
                    <a:pt x="10338" y="9739"/>
                    <a:pt x="10414" y="9828"/>
                    <a:pt x="10517" y="9844"/>
                  </a:cubicBezTo>
                  <a:cubicBezTo>
                    <a:pt x="10525" y="9845"/>
                    <a:pt x="10533" y="9845"/>
                    <a:pt x="10541" y="9845"/>
                  </a:cubicBezTo>
                  <a:cubicBezTo>
                    <a:pt x="10652" y="9845"/>
                    <a:pt x="10744" y="9756"/>
                    <a:pt x="10744" y="9642"/>
                  </a:cubicBezTo>
                  <a:lnTo>
                    <a:pt x="10744" y="3025"/>
                  </a:lnTo>
                  <a:cubicBezTo>
                    <a:pt x="10924" y="3013"/>
                    <a:pt x="11068" y="2869"/>
                    <a:pt x="11068" y="2692"/>
                  </a:cubicBezTo>
                  <a:lnTo>
                    <a:pt x="11068" y="1120"/>
                  </a:lnTo>
                  <a:cubicBezTo>
                    <a:pt x="11068" y="936"/>
                    <a:pt x="10913" y="787"/>
                    <a:pt x="10723" y="787"/>
                  </a:cubicBezTo>
                  <a:lnTo>
                    <a:pt x="9206" y="787"/>
                  </a:lnTo>
                  <a:lnTo>
                    <a:pt x="9206" y="727"/>
                  </a:lnTo>
                  <a:cubicBezTo>
                    <a:pt x="9206" y="326"/>
                    <a:pt x="8886" y="1"/>
                    <a:pt x="8491" y="1"/>
                  </a:cubicBezTo>
                  <a:cubicBezTo>
                    <a:pt x="8096" y="1"/>
                    <a:pt x="7775" y="326"/>
                    <a:pt x="7775" y="727"/>
                  </a:cubicBezTo>
                  <a:lnTo>
                    <a:pt x="7775" y="787"/>
                  </a:lnTo>
                  <a:lnTo>
                    <a:pt x="2997" y="787"/>
                  </a:lnTo>
                  <a:lnTo>
                    <a:pt x="2997" y="727"/>
                  </a:lnTo>
                  <a:cubicBezTo>
                    <a:pt x="2997" y="326"/>
                    <a:pt x="2676" y="1"/>
                    <a:pt x="2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4"/>
                                        </p:tgtEl>
                                        <p:attrNameLst>
                                          <p:attrName>style.visibility</p:attrName>
                                        </p:attrNameLst>
                                      </p:cBhvr>
                                      <p:to>
                                        <p:strVal val="visible"/>
                                      </p:to>
                                    </p:set>
                                    <p:animEffect transition="in" filter="fade">
                                      <p:cBhvr>
                                        <p:cTn id="7" dur="500"/>
                                        <p:tgtEl>
                                          <p:spTgt spid="2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6"/>
                                        </p:tgtEl>
                                        <p:attrNameLst>
                                          <p:attrName>style.visibility</p:attrName>
                                        </p:attrNameLst>
                                      </p:cBhvr>
                                      <p:to>
                                        <p:strVal val="visible"/>
                                      </p:to>
                                    </p:set>
                                    <p:animEffect transition="in" filter="fade">
                                      <p:cBhvr>
                                        <p:cTn id="12" dur="500"/>
                                        <p:tgtEl>
                                          <p:spTgt spid="2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5">
                                            <p:txEl>
                                              <p:pRg st="0" end="0"/>
                                            </p:txEl>
                                          </p:spTgt>
                                        </p:tgtEl>
                                        <p:attrNameLst>
                                          <p:attrName>style.visibility</p:attrName>
                                        </p:attrNameLst>
                                      </p:cBhvr>
                                      <p:to>
                                        <p:strVal val="visible"/>
                                      </p:to>
                                    </p:set>
                                    <p:animEffect transition="in" filter="fade">
                                      <p:cBhvr>
                                        <p:cTn id="17" dur="500"/>
                                        <p:tgtEl>
                                          <p:spTgt spid="27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7">
                                            <p:txEl>
                                              <p:pRg st="0" end="0"/>
                                            </p:txEl>
                                          </p:spTgt>
                                        </p:tgtEl>
                                        <p:attrNameLst>
                                          <p:attrName>style.visibility</p:attrName>
                                        </p:attrNameLst>
                                      </p:cBhvr>
                                      <p:to>
                                        <p:strVal val="visible"/>
                                      </p:to>
                                    </p:set>
                                    <p:animEffect transition="in" filter="fade">
                                      <p:cBhvr>
                                        <p:cTn id="22" dur="500"/>
                                        <p:tgtEl>
                                          <p:spTgt spid="277">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77">
                                            <p:txEl>
                                              <p:pRg st="1" end="1"/>
                                            </p:txEl>
                                          </p:spTgt>
                                        </p:tgtEl>
                                        <p:attrNameLst>
                                          <p:attrName>style.visibility</p:attrName>
                                        </p:attrNameLst>
                                      </p:cBhvr>
                                      <p:to>
                                        <p:strVal val="visible"/>
                                      </p:to>
                                    </p:set>
                                    <p:animEffect transition="in" filter="fade">
                                      <p:cBhvr>
                                        <p:cTn id="25" dur="500"/>
                                        <p:tgtEl>
                                          <p:spTgt spid="277">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77">
                                            <p:txEl>
                                              <p:pRg st="2" end="2"/>
                                            </p:txEl>
                                          </p:spTgt>
                                        </p:tgtEl>
                                        <p:attrNameLst>
                                          <p:attrName>style.visibility</p:attrName>
                                        </p:attrNameLst>
                                      </p:cBhvr>
                                      <p:to>
                                        <p:strVal val="visible"/>
                                      </p:to>
                                    </p:set>
                                    <p:animEffect transition="in" filter="fade">
                                      <p:cBhvr>
                                        <p:cTn id="28" dur="500"/>
                                        <p:tgtEl>
                                          <p:spTgt spid="27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 grpId="0"/>
      <p:bldP spid="27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4"/>
          <p:cNvSpPr txBox="1">
            <a:spLocks noGrp="1"/>
          </p:cNvSpPr>
          <p:nvPr>
            <p:ph type="title"/>
          </p:nvPr>
        </p:nvSpPr>
        <p:spPr>
          <a:xfrm>
            <a:off x="720000" y="1957749"/>
            <a:ext cx="4307700" cy="15006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6000" smtClean="0"/>
              <a:t>Cám ơn đã lắng nghe</a:t>
            </a:r>
            <a:endParaRPr sz="6000" dirty="0"/>
          </a:p>
        </p:txBody>
      </p:sp>
      <p:sp>
        <p:nvSpPr>
          <p:cNvPr id="373" name="Google Shape;373;p44"/>
          <p:cNvSpPr/>
          <p:nvPr/>
        </p:nvSpPr>
        <p:spPr>
          <a:xfrm>
            <a:off x="2603972" y="1417992"/>
            <a:ext cx="539757" cy="539757"/>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5" name="Google Shape;375;p44"/>
          <p:cNvPicPr preferRelativeResize="0"/>
          <p:nvPr/>
        </p:nvPicPr>
        <p:blipFill>
          <a:blip r:embed="rId3">
            <a:alphaModFix/>
          </a:blip>
          <a:stretch>
            <a:fillRect/>
          </a:stretch>
        </p:blipFill>
        <p:spPr>
          <a:xfrm rot="6642903">
            <a:off x="174539" y="2564805"/>
            <a:ext cx="1285471" cy="2236440"/>
          </a:xfrm>
          <a:prstGeom prst="rect">
            <a:avLst/>
          </a:prstGeom>
          <a:noFill/>
          <a:ln>
            <a:noFill/>
          </a:ln>
        </p:spPr>
      </p:pic>
      <p:pic>
        <p:nvPicPr>
          <p:cNvPr id="376" name="Google Shape;376;p44"/>
          <p:cNvPicPr preferRelativeResize="0"/>
          <p:nvPr/>
        </p:nvPicPr>
        <p:blipFill>
          <a:blip r:embed="rId4">
            <a:alphaModFix/>
          </a:blip>
          <a:stretch>
            <a:fillRect/>
          </a:stretch>
        </p:blipFill>
        <p:spPr>
          <a:xfrm rot="-5400000">
            <a:off x="4675876" y="1853375"/>
            <a:ext cx="446275" cy="751025"/>
          </a:xfrm>
          <a:prstGeom prst="rect">
            <a:avLst/>
          </a:prstGeom>
          <a:noFill/>
          <a:ln>
            <a:noFill/>
          </a:ln>
        </p:spPr>
      </p:pic>
    </p:spTree>
  </p:cSld>
  <p:clrMapOvr>
    <a:masterClrMapping/>
  </p:clrMapOvr>
  <p:transition spd="slow">
    <p:cov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677"/>
          <a:stretch/>
        </p:blipFill>
        <p:spPr bwMode="auto">
          <a:xfrm>
            <a:off x="-6457" y="0"/>
            <a:ext cx="915045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92478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7"/>
          <p:cNvSpPr txBox="1">
            <a:spLocks noGrp="1"/>
          </p:cNvSpPr>
          <p:nvPr>
            <p:ph type="title"/>
          </p:nvPr>
        </p:nvSpPr>
        <p:spPr>
          <a:xfrm>
            <a:off x="247437" y="64755"/>
            <a:ext cx="4090375" cy="828285"/>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2800" dirty="0" smtClean="0"/>
              <a:t>I. Tìm hiểu chung</a:t>
            </a:r>
            <a:r>
              <a:rPr lang="vi-VN" sz="2800" dirty="0"/>
              <a:t/>
            </a:r>
            <a:br>
              <a:rPr lang="vi-VN" sz="2800" dirty="0"/>
            </a:br>
            <a:r>
              <a:rPr lang="vi-VN" sz="2800" dirty="0" smtClean="0"/>
              <a:t>1. Tác giả</a:t>
            </a:r>
            <a:endParaRPr sz="2800" dirty="0"/>
          </a:p>
        </p:txBody>
      </p:sp>
      <p:pic>
        <p:nvPicPr>
          <p:cNvPr id="218" name="Google Shape;218;p37"/>
          <p:cNvPicPr preferRelativeResize="0"/>
          <p:nvPr/>
        </p:nvPicPr>
        <p:blipFill>
          <a:blip r:embed="rId3">
            <a:alphaModFix/>
          </a:blip>
          <a:stretch>
            <a:fillRect/>
          </a:stretch>
        </p:blipFill>
        <p:spPr>
          <a:xfrm>
            <a:off x="8232502" y="739205"/>
            <a:ext cx="702623" cy="777821"/>
          </a:xfrm>
          <a:prstGeom prst="rect">
            <a:avLst/>
          </a:prstGeom>
          <a:noFill/>
          <a:ln>
            <a:noFill/>
          </a:ln>
        </p:spPr>
      </p:pic>
      <p:pic>
        <p:nvPicPr>
          <p:cNvPr id="219" name="Google Shape;219;p37"/>
          <p:cNvPicPr preferRelativeResize="0"/>
          <p:nvPr/>
        </p:nvPicPr>
        <p:blipFill>
          <a:blip r:embed="rId4">
            <a:alphaModFix/>
          </a:blip>
          <a:stretch>
            <a:fillRect/>
          </a:stretch>
        </p:blipFill>
        <p:spPr>
          <a:xfrm>
            <a:off x="7526050" y="64862"/>
            <a:ext cx="946067" cy="961885"/>
          </a:xfrm>
          <a:prstGeom prst="rect">
            <a:avLst/>
          </a:prstGeom>
          <a:noFill/>
          <a:ln>
            <a:noFill/>
          </a:ln>
        </p:spPr>
      </p:pic>
      <p:pic>
        <p:nvPicPr>
          <p:cNvPr id="220" name="Google Shape;220;p37"/>
          <p:cNvPicPr preferRelativeResize="0"/>
          <p:nvPr/>
        </p:nvPicPr>
        <p:blipFill>
          <a:blip r:embed="rId4">
            <a:alphaModFix/>
          </a:blip>
          <a:stretch>
            <a:fillRect/>
          </a:stretch>
        </p:blipFill>
        <p:spPr>
          <a:xfrm>
            <a:off x="8396275" y="1663275"/>
            <a:ext cx="504775" cy="513225"/>
          </a:xfrm>
          <a:prstGeom prst="rect">
            <a:avLst/>
          </a:prstGeom>
          <a:noFill/>
          <a:ln>
            <a:noFill/>
          </a:ln>
        </p:spPr>
      </p:pic>
      <p:pic>
        <p:nvPicPr>
          <p:cNvPr id="221" name="Google Shape;221;p37"/>
          <p:cNvPicPr preferRelativeResize="0"/>
          <p:nvPr/>
        </p:nvPicPr>
        <p:blipFill>
          <a:blip r:embed="rId3">
            <a:alphaModFix/>
          </a:blip>
          <a:stretch>
            <a:fillRect/>
          </a:stretch>
        </p:blipFill>
        <p:spPr>
          <a:xfrm>
            <a:off x="8858425" y="2199050"/>
            <a:ext cx="425925" cy="471525"/>
          </a:xfrm>
          <a:prstGeom prst="rect">
            <a:avLst/>
          </a:prstGeom>
          <a:noFill/>
          <a:ln>
            <a:noFill/>
          </a:ln>
        </p:spPr>
      </p:pic>
      <p:grpSp>
        <p:nvGrpSpPr>
          <p:cNvPr id="9" name="Group 8"/>
          <p:cNvGrpSpPr/>
          <p:nvPr/>
        </p:nvGrpSpPr>
        <p:grpSpPr>
          <a:xfrm>
            <a:off x="251520" y="545804"/>
            <a:ext cx="2016224" cy="3809487"/>
            <a:chOff x="952" y="-2220518"/>
            <a:chExt cx="2773755" cy="9627065"/>
          </a:xfrm>
        </p:grpSpPr>
        <p:sp>
          <p:nvSpPr>
            <p:cNvPr id="10" name="Rounded Rectangle 9"/>
            <p:cNvSpPr/>
            <p:nvPr/>
          </p:nvSpPr>
          <p:spPr>
            <a:xfrm>
              <a:off x="952" y="-1328181"/>
              <a:ext cx="2773755" cy="8734728"/>
            </a:xfrm>
            <a:prstGeom prst="roundRect">
              <a:avLst>
                <a:gd name="adj" fmla="val 10000"/>
              </a:avLst>
            </a:prstGeom>
            <a:solidFill>
              <a:srgbClr val="4F81BD">
                <a:tint val="40000"/>
                <a:hueOff val="0"/>
                <a:satOff val="0"/>
                <a:lumOff val="0"/>
                <a:alphaOff val="0"/>
              </a:srgbClr>
            </a:solidFill>
            <a:ln>
              <a:noFill/>
            </a:ln>
            <a:effectLst/>
          </p:spPr>
        </p:sp>
        <p:sp>
          <p:nvSpPr>
            <p:cNvPr id="11" name="Rounded Rectangle 4"/>
            <p:cNvSpPr/>
            <p:nvPr/>
          </p:nvSpPr>
          <p:spPr>
            <a:xfrm>
              <a:off x="100015" y="-2220518"/>
              <a:ext cx="2674692" cy="2911384"/>
            </a:xfrm>
            <a:prstGeom prst="rect">
              <a:avLst/>
            </a:prstGeom>
            <a:noFill/>
            <a:ln>
              <a:noFill/>
            </a:ln>
            <a:effectLst/>
          </p:spPr>
          <p:txBody>
            <a:bodyPr spcFirstLastPara="0" vert="horz" wrap="square" lIns="205740" tIns="205740" rIns="205740" bIns="205740" numCol="1" spcCol="1270" anchor="ctr" anchorCtr="0">
              <a:noAutofit/>
            </a:bodyPr>
            <a:lstStyle/>
            <a:p>
              <a:pPr marL="0" marR="0" lvl="0" indent="0" algn="ctr" defTabSz="2400300" eaLnBrk="1" fontAlgn="auto" latinLnBrk="0" hangingPunct="1">
                <a:lnSpc>
                  <a:spcPct val="90000"/>
                </a:lnSpc>
                <a:spcBef>
                  <a:spcPct val="0"/>
                </a:spcBef>
                <a:spcAft>
                  <a:spcPct val="35000"/>
                </a:spcAft>
                <a:buClrTx/>
                <a:buSzTx/>
                <a:buFontTx/>
                <a:buNone/>
                <a:tabLst/>
                <a:defRPr/>
              </a:pPr>
              <a:r>
                <a:rPr kumimoji="0" lang="en-US" sz="2800" b="0" i="0" u="sng" strike="noStrike" kern="1200" cap="none" spc="0" normalizeH="0" baseline="0" noProof="0" dirty="0" err="1" smtClean="0">
                  <a:ln>
                    <a:noFill/>
                  </a:ln>
                  <a:solidFill>
                    <a:srgbClr val="002060"/>
                  </a:solidFill>
                  <a:effectLst/>
                  <a:uLnTx/>
                  <a:uFillTx/>
                  <a:latin typeface="Times New Roman" pitchFamily="18" charset="0"/>
                  <a:ea typeface="+mn-ea"/>
                  <a:cs typeface="Times New Roman" pitchFamily="18" charset="0"/>
                </a:rPr>
                <a:t>Lí</a:t>
              </a:r>
              <a:r>
                <a:rPr kumimoji="0" lang="en-US" sz="2800" b="0" i="0" u="sng"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 </a:t>
              </a:r>
              <a:r>
                <a:rPr kumimoji="0" lang="en-US" sz="2800" b="0" i="0" u="sng" strike="noStrike" kern="1200" cap="none" spc="0" normalizeH="0" baseline="0" noProof="0" dirty="0" err="1" smtClean="0">
                  <a:ln>
                    <a:noFill/>
                  </a:ln>
                  <a:solidFill>
                    <a:srgbClr val="002060"/>
                  </a:solidFill>
                  <a:effectLst/>
                  <a:uLnTx/>
                  <a:uFillTx/>
                  <a:latin typeface="Times New Roman" pitchFamily="18" charset="0"/>
                  <a:ea typeface="+mn-ea"/>
                  <a:cs typeface="Times New Roman" pitchFamily="18" charset="0"/>
                </a:rPr>
                <a:t>lịch</a:t>
              </a:r>
              <a:endParaRPr kumimoji="0" lang="en-US" sz="2800" b="0" i="0" u="sng"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grpSp>
      <p:grpSp>
        <p:nvGrpSpPr>
          <p:cNvPr id="12" name="Group 11"/>
          <p:cNvGrpSpPr/>
          <p:nvPr/>
        </p:nvGrpSpPr>
        <p:grpSpPr>
          <a:xfrm>
            <a:off x="384125" y="1304451"/>
            <a:ext cx="1782715" cy="1244393"/>
            <a:chOff x="220008" y="1817086"/>
            <a:chExt cx="1981253" cy="1532389"/>
          </a:xfrm>
        </p:grpSpPr>
        <p:sp>
          <p:nvSpPr>
            <p:cNvPr id="13" name="Rounded Rectangle 12"/>
            <p:cNvSpPr/>
            <p:nvPr/>
          </p:nvSpPr>
          <p:spPr>
            <a:xfrm>
              <a:off x="220008" y="1817086"/>
              <a:ext cx="1981253" cy="1532389"/>
            </a:xfrm>
            <a:prstGeom prst="roundRect">
              <a:avLst>
                <a:gd name="adj" fmla="val 10000"/>
              </a:avLst>
            </a:prstGeom>
            <a:solidFill>
              <a:sysClr val="window" lastClr="FCFCFC">
                <a:hueOff val="0"/>
                <a:satOff val="0"/>
                <a:lumOff val="0"/>
                <a:alphaOff val="0"/>
              </a:sysClr>
            </a:solidFill>
            <a:ln w="25400" cap="flat" cmpd="sng" algn="ctr">
              <a:solidFill>
                <a:srgbClr val="4F81BD">
                  <a:shade val="80000"/>
                  <a:hueOff val="0"/>
                  <a:satOff val="0"/>
                  <a:lumOff val="0"/>
                  <a:alphaOff val="0"/>
                </a:srgbClr>
              </a:solidFill>
              <a:prstDash val="solid"/>
            </a:ln>
            <a:effectLst/>
          </p:spPr>
        </p:sp>
        <p:sp>
          <p:nvSpPr>
            <p:cNvPr id="14" name="Rounded Rectangle 4"/>
            <p:cNvSpPr/>
            <p:nvPr/>
          </p:nvSpPr>
          <p:spPr>
            <a:xfrm>
              <a:off x="293492" y="1906849"/>
              <a:ext cx="1891489" cy="1442626"/>
            </a:xfrm>
            <a:prstGeom prst="rect">
              <a:avLst/>
            </a:prstGeom>
            <a:noFill/>
            <a:ln>
              <a:noFill/>
            </a:ln>
            <a:effectLst/>
          </p:spPr>
          <p:txBody>
            <a:bodyPr spcFirstLastPara="0" vert="horz" wrap="square" lIns="50800" tIns="38100" rIns="50800" bIns="381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1870- 197</a:t>
              </a:r>
              <a:endParaRPr kumimoji="0" lang="en-US" sz="2000" b="0" i="0" u="none" strike="noStrike" kern="1200" cap="none" spc="0" normalizeH="0" baseline="0" noProof="0" dirty="0"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endParaRPr>
            </a:p>
            <a:p>
              <a:pPr lvl="0" algn="ctr" defTabSz="889000">
                <a:lnSpc>
                  <a:spcPct val="90000"/>
                </a:lnSpc>
                <a:spcBef>
                  <a:spcPct val="0"/>
                </a:spcBef>
                <a:spcAft>
                  <a:spcPct val="35000"/>
                </a:spcAft>
                <a:buClrTx/>
              </a:pPr>
              <a:r>
                <a:rPr kumimoji="0" lang="en-US" sz="2000" b="0" i="0" u="none" strike="noStrike" kern="1200" cap="none" spc="0" normalizeH="0" baseline="0" noProof="0" dirty="0" err="1"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Thường</a:t>
              </a:r>
              <a:r>
                <a:rPr kumimoji="0" lang="en-US" sz="2000" b="0" i="0" u="none" strike="noStrike" kern="1200" cap="none" spc="0" normalizeH="0" baseline="0" noProof="0" dirty="0"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gọi</a:t>
              </a:r>
              <a:r>
                <a:rPr kumimoji="0" lang="en-US" sz="2000" b="0" i="0" u="none" strike="noStrike" kern="1200" cap="none" spc="0" normalizeH="0" baseline="0" noProof="0" dirty="0"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là</a:t>
              </a:r>
              <a:r>
                <a:rPr kumimoji="0" lang="en-US" sz="2000" b="0" i="0" u="none" strike="noStrike" kern="1200" cap="none" spc="0" normalizeH="0" baseline="0" noProof="0" dirty="0"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Tú</a:t>
              </a:r>
              <a:r>
                <a:rPr kumimoji="0" lang="en-US" sz="2000" b="0" i="0" u="none" strike="noStrike" kern="1200" cap="none" spc="0" normalizeH="0" baseline="0" noProof="0" dirty="0"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err="1"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Xương</a:t>
              </a:r>
              <a:r>
                <a:rPr lang="en-US" sz="2000" kern="1200">
                  <a:solidFill>
                    <a:sysClr val="windowText" lastClr="000000">
                      <a:hueOff val="0"/>
                      <a:satOff val="0"/>
                      <a:lumOff val="0"/>
                      <a:alphaOff val="0"/>
                    </a:sysClr>
                  </a:solidFill>
                  <a:latin typeface="Times New Roman" pitchFamily="18" charset="0"/>
                  <a:ea typeface="+mn-ea"/>
                  <a:cs typeface="Times New Roman" pitchFamily="18" charset="0"/>
                </a:rPr>
                <a:t>. </a:t>
              </a:r>
              <a:endParaRPr kumimoji="0" lang="en-US" sz="2000" b="0" i="0" u="none" strike="noStrike" kern="1200" cap="none" spc="0" normalizeH="0" baseline="0" noProof="0" dirty="0"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endParaRPr>
            </a:p>
          </p:txBody>
        </p:sp>
      </p:grpSp>
      <p:grpSp>
        <p:nvGrpSpPr>
          <p:cNvPr id="15" name="Group 14"/>
          <p:cNvGrpSpPr/>
          <p:nvPr/>
        </p:nvGrpSpPr>
        <p:grpSpPr>
          <a:xfrm>
            <a:off x="384125" y="2625401"/>
            <a:ext cx="1792748" cy="1530092"/>
            <a:chOff x="179338" y="3632921"/>
            <a:chExt cx="2072555" cy="2269683"/>
          </a:xfrm>
        </p:grpSpPr>
        <p:sp>
          <p:nvSpPr>
            <p:cNvPr id="16" name="Rounded Rectangle 15"/>
            <p:cNvSpPr/>
            <p:nvPr/>
          </p:nvSpPr>
          <p:spPr>
            <a:xfrm>
              <a:off x="226577" y="3632921"/>
              <a:ext cx="2025316" cy="2269683"/>
            </a:xfrm>
            <a:prstGeom prst="roundRect">
              <a:avLst>
                <a:gd name="adj" fmla="val 10000"/>
              </a:avLst>
            </a:prstGeom>
            <a:solidFill>
              <a:sysClr val="window" lastClr="FCFCFC">
                <a:hueOff val="0"/>
                <a:satOff val="0"/>
                <a:lumOff val="0"/>
                <a:alphaOff val="0"/>
              </a:sysClr>
            </a:solidFill>
            <a:ln w="25400" cap="flat" cmpd="sng" algn="ctr">
              <a:solidFill>
                <a:srgbClr val="4F81BD">
                  <a:shade val="80000"/>
                  <a:hueOff val="0"/>
                  <a:satOff val="0"/>
                  <a:lumOff val="0"/>
                  <a:alphaOff val="0"/>
                </a:srgbClr>
              </a:solidFill>
              <a:prstDash val="solid"/>
            </a:ln>
            <a:effectLst/>
          </p:spPr>
        </p:sp>
        <p:sp>
          <p:nvSpPr>
            <p:cNvPr id="17" name="Rounded Rectangle 4"/>
            <p:cNvSpPr/>
            <p:nvPr/>
          </p:nvSpPr>
          <p:spPr>
            <a:xfrm>
              <a:off x="179338" y="3692241"/>
              <a:ext cx="2013235" cy="2151045"/>
            </a:xfrm>
            <a:prstGeom prst="rect">
              <a:avLst/>
            </a:prstGeom>
            <a:noFill/>
            <a:ln>
              <a:noFill/>
            </a:ln>
            <a:effectLst/>
          </p:spPr>
          <p:txBody>
            <a:bodyPr spcFirstLastPara="0" vert="horz" wrap="square" lIns="50800" tIns="38100" rIns="50800" bIns="381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err="1"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Quê</a:t>
              </a:r>
              <a:r>
                <a:rPr kumimoji="0" lang="en-US" sz="2000" b="0" i="0" u="none" strike="noStrike" kern="1200" cap="none" spc="0" normalizeH="0" baseline="0" noProof="0" dirty="0"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làng</a:t>
              </a:r>
              <a:r>
                <a:rPr kumimoji="0" lang="en-US" sz="2000" b="0" i="0" u="none" strike="noStrike" kern="1200" cap="none" spc="0" normalizeH="0" baseline="0" noProof="0" dirty="0"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Vị</a:t>
              </a:r>
              <a:r>
                <a:rPr kumimoji="0" lang="en-US" sz="2000" b="0" i="0" u="none" strike="noStrike" kern="1200" cap="none" spc="0" normalizeH="0" baseline="0" noProof="0" dirty="0"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Xuyên</a:t>
              </a:r>
              <a:r>
                <a:rPr kumimoji="0" lang="en-US" sz="2000" b="0" i="0" u="none" strike="noStrike" kern="1200" cap="none" spc="0" normalizeH="0" baseline="0" noProof="0" dirty="0"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huyện</a:t>
              </a:r>
              <a:r>
                <a:rPr kumimoji="0" lang="en-US" sz="2000" b="0" i="0" u="none" strike="noStrike" kern="1200" cap="none" spc="0" normalizeH="0" baseline="0" noProof="0" dirty="0"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Mĩ</a:t>
              </a:r>
              <a:r>
                <a:rPr kumimoji="0" lang="en-US" sz="2000" b="0" i="0" u="none" strike="noStrike" kern="1200" cap="none" spc="0" normalizeH="0" baseline="0" noProof="0" dirty="0"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Lộc</a:t>
              </a:r>
              <a:r>
                <a:rPr kumimoji="0" lang="en-US" sz="2000" b="0" i="0" u="none" strike="noStrike" kern="1200" cap="none" spc="0" normalizeH="0" baseline="0" noProof="0" dirty="0"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tỉnh</a:t>
              </a:r>
              <a:r>
                <a:rPr kumimoji="0" lang="en-US" sz="2000" b="0" i="0" u="none" strike="noStrike" kern="1200" cap="none" spc="0" normalizeH="0" baseline="0" noProof="0" dirty="0"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 Nam </a:t>
              </a:r>
              <a:r>
                <a:rPr kumimoji="0" lang="en-US" sz="2000" b="0" i="0" u="none" strike="noStrike" kern="1200" cap="none" spc="0" normalizeH="0" baseline="0" noProof="0" dirty="0" err="1"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Định</a:t>
              </a:r>
              <a:r>
                <a:rPr kumimoji="0" lang="en-US" sz="2000" b="0" i="0" u="none" strike="noStrike" kern="1200" cap="none" spc="0" normalizeH="0" baseline="0" noProof="0" dirty="0" smtClean="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rPr>
                <a:t>. </a:t>
              </a:r>
            </a:p>
          </p:txBody>
        </p:sp>
      </p:grpSp>
      <p:grpSp>
        <p:nvGrpSpPr>
          <p:cNvPr id="18" name="Group 17"/>
          <p:cNvGrpSpPr/>
          <p:nvPr/>
        </p:nvGrpSpPr>
        <p:grpSpPr>
          <a:xfrm>
            <a:off x="2343792" y="593058"/>
            <a:ext cx="2132844" cy="3762233"/>
            <a:chOff x="5571703" y="-538397"/>
            <a:chExt cx="3029835" cy="6752304"/>
          </a:xfrm>
        </p:grpSpPr>
        <p:sp>
          <p:nvSpPr>
            <p:cNvPr id="19" name="Rounded Rectangle 18"/>
            <p:cNvSpPr/>
            <p:nvPr/>
          </p:nvSpPr>
          <p:spPr>
            <a:xfrm>
              <a:off x="5678468" y="1"/>
              <a:ext cx="2816305" cy="6213906"/>
            </a:xfrm>
            <a:prstGeom prst="roundRect">
              <a:avLst>
                <a:gd name="adj" fmla="val 10000"/>
              </a:avLst>
            </a:prstGeom>
            <a:solidFill>
              <a:srgbClr val="4F81BD">
                <a:tint val="40000"/>
                <a:hueOff val="0"/>
                <a:satOff val="0"/>
                <a:lumOff val="0"/>
                <a:alphaOff val="0"/>
              </a:srgbClr>
            </a:solidFill>
            <a:ln>
              <a:noFill/>
            </a:ln>
            <a:effectLst/>
          </p:spPr>
        </p:sp>
        <p:sp>
          <p:nvSpPr>
            <p:cNvPr id="20" name="Rounded Rectangle 4"/>
            <p:cNvSpPr/>
            <p:nvPr/>
          </p:nvSpPr>
          <p:spPr>
            <a:xfrm>
              <a:off x="5571703" y="-538397"/>
              <a:ext cx="3029835" cy="1864172"/>
            </a:xfrm>
            <a:prstGeom prst="rect">
              <a:avLst/>
            </a:prstGeom>
            <a:noFill/>
            <a:ln>
              <a:noFill/>
            </a:ln>
            <a:effectLst/>
          </p:spPr>
          <p:txBody>
            <a:bodyPr spcFirstLastPara="0" vert="horz" wrap="square" lIns="205740" tIns="205740" rIns="205740" bIns="205740" numCol="1" spcCol="1270" anchor="ctr" anchorCtr="0">
              <a:noAutofit/>
            </a:bodyPr>
            <a:lstStyle/>
            <a:p>
              <a:pPr marL="0" marR="0" lvl="0" indent="0" algn="ctr" defTabSz="2400300" eaLnBrk="1" fontAlgn="auto" latinLnBrk="0" hangingPunct="1">
                <a:lnSpc>
                  <a:spcPct val="90000"/>
                </a:lnSpc>
                <a:spcBef>
                  <a:spcPct val="0"/>
                </a:spcBef>
                <a:spcAft>
                  <a:spcPct val="35000"/>
                </a:spcAft>
                <a:buClrTx/>
                <a:buSzTx/>
                <a:buFontTx/>
                <a:buNone/>
                <a:tabLst/>
                <a:defRPr/>
              </a:pPr>
              <a:r>
                <a:rPr kumimoji="0" lang="en-US" sz="2800" b="0" i="0" u="sng" strike="noStrike" kern="1200" cap="none" spc="0" normalizeH="0" baseline="0" noProof="0" dirty="0" err="1" smtClean="0">
                  <a:ln>
                    <a:noFill/>
                  </a:ln>
                  <a:solidFill>
                    <a:srgbClr val="002060"/>
                  </a:solidFill>
                  <a:effectLst/>
                  <a:uLnTx/>
                  <a:uFillTx/>
                  <a:latin typeface="Times New Roman" pitchFamily="18" charset="0"/>
                  <a:ea typeface="+mn-ea"/>
                  <a:cs typeface="Times New Roman" pitchFamily="18" charset="0"/>
                </a:rPr>
                <a:t>Sự</a:t>
              </a:r>
              <a:r>
                <a:rPr kumimoji="0" lang="en-US" sz="2800" b="0" i="0" u="sng"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 </a:t>
              </a:r>
              <a:r>
                <a:rPr kumimoji="0" lang="en-US" sz="2800" b="0" i="0" u="sng" strike="noStrike" kern="1200" cap="none" spc="0" normalizeH="0" baseline="0" noProof="0" dirty="0" err="1" smtClean="0">
                  <a:ln>
                    <a:noFill/>
                  </a:ln>
                  <a:solidFill>
                    <a:srgbClr val="002060"/>
                  </a:solidFill>
                  <a:effectLst/>
                  <a:uLnTx/>
                  <a:uFillTx/>
                  <a:latin typeface="Times New Roman" pitchFamily="18" charset="0"/>
                  <a:ea typeface="+mn-ea"/>
                  <a:cs typeface="Times New Roman" pitchFamily="18" charset="0"/>
                </a:rPr>
                <a:t>nghiệp</a:t>
              </a:r>
              <a:endParaRPr kumimoji="0" lang="en-US" sz="2800" b="0" i="0" u="sng"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grpSp>
      <p:grpSp>
        <p:nvGrpSpPr>
          <p:cNvPr id="21" name="Group 20"/>
          <p:cNvGrpSpPr/>
          <p:nvPr/>
        </p:nvGrpSpPr>
        <p:grpSpPr>
          <a:xfrm>
            <a:off x="2590329" y="1370045"/>
            <a:ext cx="1728639" cy="1178799"/>
            <a:chOff x="2910919" y="1865992"/>
            <a:chExt cx="1981253" cy="1873577"/>
          </a:xfrm>
        </p:grpSpPr>
        <p:sp>
          <p:nvSpPr>
            <p:cNvPr id="22" name="Rounded Rectangle 21"/>
            <p:cNvSpPr/>
            <p:nvPr/>
          </p:nvSpPr>
          <p:spPr>
            <a:xfrm>
              <a:off x="2910919" y="1865992"/>
              <a:ext cx="1981253" cy="1873577"/>
            </a:xfrm>
            <a:prstGeom prst="roundRect">
              <a:avLst>
                <a:gd name="adj" fmla="val 10000"/>
              </a:avLst>
            </a:prstGeom>
            <a:solidFill>
              <a:sysClr val="window" lastClr="FCFCFC">
                <a:hueOff val="0"/>
                <a:satOff val="0"/>
                <a:lumOff val="0"/>
                <a:alphaOff val="0"/>
              </a:sysClr>
            </a:solidFill>
            <a:ln w="25400" cap="flat" cmpd="sng" algn="ctr">
              <a:solidFill>
                <a:srgbClr val="4F81BD">
                  <a:shade val="80000"/>
                  <a:hueOff val="0"/>
                  <a:satOff val="0"/>
                  <a:lumOff val="0"/>
                  <a:alphaOff val="0"/>
                </a:srgbClr>
              </a:solidFill>
              <a:prstDash val="solid"/>
            </a:ln>
            <a:effectLst/>
          </p:spPr>
        </p:sp>
        <p:sp>
          <p:nvSpPr>
            <p:cNvPr id="23" name="Rounded Rectangle 4"/>
            <p:cNvSpPr/>
            <p:nvPr/>
          </p:nvSpPr>
          <p:spPr>
            <a:xfrm>
              <a:off x="3020669" y="1953627"/>
              <a:ext cx="1659897" cy="1692637"/>
            </a:xfrm>
            <a:prstGeom prst="rect">
              <a:avLst/>
            </a:prstGeom>
            <a:noFill/>
            <a:ln>
              <a:noFill/>
            </a:ln>
            <a:effectLst/>
          </p:spPr>
          <p:txBody>
            <a:bodyPr spcFirstLastPara="0" vert="horz" wrap="square" lIns="50800" tIns="38100" rIns="50800" bIns="381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it-IT" sz="2000" b="0" i="0" u="none" strike="noStrike" kern="1200" cap="none" spc="0" normalizeH="0" baseline="0" noProof="0" dirty="0" smtClean="0">
                  <a:ln>
                    <a:noFill/>
                  </a:ln>
                  <a:solidFill>
                    <a:sysClr val="windowText" lastClr="000000">
                      <a:hueOff val="0"/>
                      <a:satOff val="0"/>
                      <a:lumOff val="0"/>
                      <a:alphaOff val="0"/>
                    </a:sysClr>
                  </a:solidFill>
                  <a:effectLst/>
                  <a:uLnTx/>
                  <a:uFillTx/>
                  <a:latin typeface="Times New Roman" pitchFamily="18" charset="0"/>
                  <a:ea typeface="Calibri" pitchFamily="34" charset="0"/>
                  <a:cs typeface="Times New Roman" pitchFamily="18" charset="0"/>
                </a:rPr>
                <a:t>Có hơn 100 bài thơ, chủ yếu là chữ Nôm.</a:t>
              </a:r>
              <a:endParaRPr kumimoji="0" lang="en-US" sz="2000" b="0"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endParaRPr>
            </a:p>
          </p:txBody>
        </p:sp>
      </p:grpSp>
      <p:grpSp>
        <p:nvGrpSpPr>
          <p:cNvPr id="24" name="Group 23"/>
          <p:cNvGrpSpPr/>
          <p:nvPr/>
        </p:nvGrpSpPr>
        <p:grpSpPr>
          <a:xfrm>
            <a:off x="2577897" y="2698587"/>
            <a:ext cx="1746939" cy="1492323"/>
            <a:chOff x="2851620" y="3942032"/>
            <a:chExt cx="1981253" cy="1873577"/>
          </a:xfrm>
        </p:grpSpPr>
        <p:sp>
          <p:nvSpPr>
            <p:cNvPr id="25" name="Rounded Rectangle 24"/>
            <p:cNvSpPr/>
            <p:nvPr/>
          </p:nvSpPr>
          <p:spPr>
            <a:xfrm>
              <a:off x="2851620" y="3942032"/>
              <a:ext cx="1981253" cy="1873577"/>
            </a:xfrm>
            <a:prstGeom prst="roundRect">
              <a:avLst>
                <a:gd name="adj" fmla="val 10000"/>
              </a:avLst>
            </a:prstGeom>
            <a:solidFill>
              <a:sysClr val="window" lastClr="FCFCFC">
                <a:hueOff val="0"/>
                <a:satOff val="0"/>
                <a:lumOff val="0"/>
                <a:alphaOff val="0"/>
              </a:sysClr>
            </a:solidFill>
            <a:ln w="25400" cap="flat" cmpd="sng" algn="ctr">
              <a:solidFill>
                <a:srgbClr val="4F81BD">
                  <a:shade val="80000"/>
                  <a:hueOff val="0"/>
                  <a:satOff val="0"/>
                  <a:lumOff val="0"/>
                  <a:alphaOff val="0"/>
                </a:srgbClr>
              </a:solidFill>
              <a:prstDash val="solid"/>
            </a:ln>
            <a:effectLst/>
          </p:spPr>
        </p:sp>
        <p:sp>
          <p:nvSpPr>
            <p:cNvPr id="26" name="Rounded Rectangle 4"/>
            <p:cNvSpPr/>
            <p:nvPr/>
          </p:nvSpPr>
          <p:spPr>
            <a:xfrm>
              <a:off x="2906494" y="3996906"/>
              <a:ext cx="1716990" cy="1763827"/>
            </a:xfrm>
            <a:prstGeom prst="rect">
              <a:avLst/>
            </a:prstGeom>
            <a:noFill/>
            <a:ln>
              <a:noFill/>
            </a:ln>
            <a:effectLst/>
          </p:spPr>
          <p:txBody>
            <a:bodyPr spcFirstLastPara="0" vert="horz" wrap="square" lIns="50800" tIns="38100" rIns="50800" bIns="381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it-IT" sz="2000" b="0" i="0" u="none" strike="noStrike" kern="1200" cap="none" spc="0" normalizeH="0" baseline="0" noProof="0" dirty="0" smtClean="0">
                  <a:ln/>
                  <a:solidFill>
                    <a:sysClr val="windowText" lastClr="000000">
                      <a:hueOff val="0"/>
                      <a:satOff val="0"/>
                      <a:lumOff val="0"/>
                      <a:alphaOff val="0"/>
                    </a:sysClr>
                  </a:solidFill>
                  <a:effectLst/>
                  <a:uLnTx/>
                  <a:uFillTx/>
                  <a:latin typeface="Times New Roman" pitchFamily="18" charset="0"/>
                  <a:ea typeface="Calibri" pitchFamily="34" charset="0"/>
                  <a:cs typeface="Times New Roman" pitchFamily="18" charset="0"/>
                </a:rPr>
                <a:t>Phong cách nổi bật: trữ tình và trào phúng</a:t>
              </a:r>
              <a:r>
                <a:rPr kumimoji="0" lang="it-IT" sz="1600" b="0" i="0" u="none" strike="noStrike" kern="1200" cap="none" spc="0" normalizeH="0" baseline="0" noProof="0" dirty="0" smtClean="0">
                  <a:ln/>
                  <a:solidFill>
                    <a:sysClr val="windowText" lastClr="000000">
                      <a:hueOff val="0"/>
                      <a:satOff val="0"/>
                      <a:lumOff val="0"/>
                      <a:alphaOff val="0"/>
                    </a:sysClr>
                  </a:solidFill>
                  <a:effectLst/>
                  <a:uLnTx/>
                  <a:uFillTx/>
                  <a:latin typeface="Times New Roman" pitchFamily="18" charset="0"/>
                  <a:ea typeface="Calibri" pitchFamily="34" charset="0"/>
                  <a:cs typeface="Times New Roman" pitchFamily="18" charset="0"/>
                </a:rPr>
                <a:t>.</a:t>
              </a:r>
              <a:endParaRPr kumimoji="0" lang="en-US" sz="1600" b="0"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endParaRPr>
            </a:p>
          </p:txBody>
        </p:sp>
      </p:grpSp>
      <p:grpSp>
        <p:nvGrpSpPr>
          <p:cNvPr id="27" name="Group 26"/>
          <p:cNvGrpSpPr/>
          <p:nvPr/>
        </p:nvGrpSpPr>
        <p:grpSpPr>
          <a:xfrm>
            <a:off x="4337813" y="593058"/>
            <a:ext cx="2453881" cy="3762233"/>
            <a:chOff x="5037290" y="-1031695"/>
            <a:chExt cx="3209070" cy="6803612"/>
          </a:xfrm>
        </p:grpSpPr>
        <p:sp>
          <p:nvSpPr>
            <p:cNvPr id="28" name="Rounded Rectangle 27"/>
            <p:cNvSpPr/>
            <p:nvPr/>
          </p:nvSpPr>
          <p:spPr>
            <a:xfrm>
              <a:off x="5360291" y="-441989"/>
              <a:ext cx="2476567" cy="6213906"/>
            </a:xfrm>
            <a:prstGeom prst="roundRect">
              <a:avLst>
                <a:gd name="adj" fmla="val 10000"/>
              </a:avLst>
            </a:prstGeom>
            <a:solidFill>
              <a:srgbClr val="4F81BD">
                <a:tint val="40000"/>
                <a:hueOff val="0"/>
                <a:satOff val="0"/>
                <a:lumOff val="0"/>
                <a:alphaOff val="0"/>
              </a:srgbClr>
            </a:solidFill>
            <a:ln>
              <a:noFill/>
            </a:ln>
            <a:effectLst/>
          </p:spPr>
        </p:sp>
        <p:sp>
          <p:nvSpPr>
            <p:cNvPr id="29" name="Rounded Rectangle 4"/>
            <p:cNvSpPr/>
            <p:nvPr/>
          </p:nvSpPr>
          <p:spPr>
            <a:xfrm>
              <a:off x="5037290" y="-1031695"/>
              <a:ext cx="3209070" cy="1864172"/>
            </a:xfrm>
            <a:prstGeom prst="rect">
              <a:avLst/>
            </a:prstGeom>
            <a:noFill/>
            <a:ln>
              <a:noFill/>
            </a:ln>
            <a:effectLst/>
          </p:spPr>
          <p:txBody>
            <a:bodyPr spcFirstLastPara="0" vert="horz" wrap="square" lIns="205740" tIns="205740" rIns="205740" bIns="205740" numCol="1" spcCol="1270" anchor="ctr" anchorCtr="0">
              <a:noAutofit/>
            </a:bodyPr>
            <a:lstStyle/>
            <a:p>
              <a:pPr marL="0" marR="0" lvl="0" indent="0" algn="ctr" defTabSz="2400300" eaLnBrk="1" fontAlgn="auto" latinLnBrk="0" hangingPunct="1">
                <a:lnSpc>
                  <a:spcPct val="90000"/>
                </a:lnSpc>
                <a:spcBef>
                  <a:spcPct val="0"/>
                </a:spcBef>
                <a:spcAft>
                  <a:spcPct val="35000"/>
                </a:spcAft>
                <a:buClrTx/>
                <a:buSzTx/>
                <a:buFontTx/>
                <a:buNone/>
                <a:tabLst/>
                <a:defRPr/>
              </a:pPr>
              <a:r>
                <a:rPr kumimoji="0" lang="en-US" sz="2800" b="0" i="0" u="sng"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Con </a:t>
              </a:r>
              <a:r>
                <a:rPr kumimoji="0" lang="en-US" sz="2800" b="0" i="0" u="sng" strike="noStrike" kern="1200" cap="none" spc="0" normalizeH="0" baseline="0" noProof="0" dirty="0" err="1" smtClean="0">
                  <a:ln>
                    <a:noFill/>
                  </a:ln>
                  <a:solidFill>
                    <a:srgbClr val="002060"/>
                  </a:solidFill>
                  <a:effectLst/>
                  <a:uLnTx/>
                  <a:uFillTx/>
                  <a:latin typeface="Times New Roman" pitchFamily="18" charset="0"/>
                  <a:ea typeface="+mn-ea"/>
                  <a:cs typeface="Times New Roman" pitchFamily="18" charset="0"/>
                </a:rPr>
                <a:t>người</a:t>
              </a:r>
              <a:endParaRPr kumimoji="0" lang="en-US" sz="2800" b="0" i="0" u="sng"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grpSp>
      <p:grpSp>
        <p:nvGrpSpPr>
          <p:cNvPr id="31" name="Group 30"/>
          <p:cNvGrpSpPr/>
          <p:nvPr/>
        </p:nvGrpSpPr>
        <p:grpSpPr>
          <a:xfrm>
            <a:off x="4676328" y="1391091"/>
            <a:ext cx="1710706" cy="1157753"/>
            <a:chOff x="5562609" y="2064675"/>
            <a:chExt cx="1981253" cy="1873577"/>
          </a:xfrm>
        </p:grpSpPr>
        <p:sp>
          <p:nvSpPr>
            <p:cNvPr id="32" name="Rounded Rectangle 31"/>
            <p:cNvSpPr/>
            <p:nvPr/>
          </p:nvSpPr>
          <p:spPr>
            <a:xfrm>
              <a:off x="5562609" y="2064675"/>
              <a:ext cx="1981253" cy="1873577"/>
            </a:xfrm>
            <a:prstGeom prst="roundRect">
              <a:avLst>
                <a:gd name="adj" fmla="val 10000"/>
              </a:avLst>
            </a:prstGeom>
            <a:solidFill>
              <a:sysClr val="window" lastClr="FCFCFC">
                <a:hueOff val="0"/>
                <a:satOff val="0"/>
                <a:lumOff val="0"/>
                <a:alphaOff val="0"/>
              </a:sysClr>
            </a:solidFill>
            <a:ln w="25400" cap="flat" cmpd="sng" algn="ctr">
              <a:solidFill>
                <a:srgbClr val="4F81BD">
                  <a:shade val="80000"/>
                  <a:hueOff val="0"/>
                  <a:satOff val="0"/>
                  <a:lumOff val="0"/>
                  <a:alphaOff val="0"/>
                </a:srgbClr>
              </a:solidFill>
              <a:prstDash val="solid"/>
            </a:ln>
            <a:effectLst/>
          </p:spPr>
        </p:sp>
        <p:sp>
          <p:nvSpPr>
            <p:cNvPr id="33" name="Rounded Rectangle 4"/>
            <p:cNvSpPr/>
            <p:nvPr/>
          </p:nvSpPr>
          <p:spPr>
            <a:xfrm>
              <a:off x="5617484" y="2119550"/>
              <a:ext cx="1871503" cy="1763827"/>
            </a:xfrm>
            <a:prstGeom prst="rect">
              <a:avLst/>
            </a:prstGeom>
            <a:noFill/>
            <a:ln>
              <a:noFill/>
            </a:ln>
            <a:effectLst/>
          </p:spPr>
          <p:txBody>
            <a:bodyPr spcFirstLastPara="0" vert="horz" wrap="square" lIns="50800" tIns="38100" rIns="50800" bIns="381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it-IT" sz="2000" b="0" i="0" u="none" strike="noStrike" kern="1200" cap="none" spc="0" normalizeH="0" baseline="0" noProof="0" dirty="0" smtClean="0">
                  <a:ln/>
                  <a:solidFill>
                    <a:sysClr val="windowText" lastClr="000000">
                      <a:hueOff val="0"/>
                      <a:satOff val="0"/>
                      <a:lumOff val="0"/>
                      <a:alphaOff val="0"/>
                    </a:sysClr>
                  </a:solidFill>
                  <a:effectLst/>
                  <a:uLnTx/>
                  <a:uFillTx/>
                  <a:latin typeface="Times New Roman" pitchFamily="18" charset="0"/>
                  <a:ea typeface="Calibri" pitchFamily="34" charset="0"/>
                  <a:cs typeface="Times New Roman" pitchFamily="18" charset="0"/>
                </a:rPr>
                <a:t>Học giỏi nhưng chỉ đỗ tú tài.</a:t>
              </a:r>
              <a:endParaRPr kumimoji="0" lang="en-US" sz="2000" b="0"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itchFamily="18" charset="0"/>
                <a:ea typeface="+mn-ea"/>
                <a:cs typeface="Times New Roman" pitchFamily="18" charset="0"/>
              </a:endParaRPr>
            </a:p>
          </p:txBody>
        </p:sp>
      </p:grpSp>
      <p:grpSp>
        <p:nvGrpSpPr>
          <p:cNvPr id="34" name="Group 33"/>
          <p:cNvGrpSpPr/>
          <p:nvPr/>
        </p:nvGrpSpPr>
        <p:grpSpPr>
          <a:xfrm>
            <a:off x="4676327" y="2698587"/>
            <a:ext cx="1710707" cy="1492323"/>
            <a:chOff x="5573228" y="4027813"/>
            <a:chExt cx="1981253" cy="1873577"/>
          </a:xfrm>
        </p:grpSpPr>
        <p:sp>
          <p:nvSpPr>
            <p:cNvPr id="35" name="Rounded Rectangle 34"/>
            <p:cNvSpPr/>
            <p:nvPr/>
          </p:nvSpPr>
          <p:spPr>
            <a:xfrm>
              <a:off x="5573228" y="4027813"/>
              <a:ext cx="1981253" cy="1873577"/>
            </a:xfrm>
            <a:prstGeom prst="roundRect">
              <a:avLst>
                <a:gd name="adj" fmla="val 10000"/>
              </a:avLst>
            </a:prstGeom>
            <a:solidFill>
              <a:sysClr val="window" lastClr="FCFCFC">
                <a:hueOff val="0"/>
                <a:satOff val="0"/>
                <a:lumOff val="0"/>
                <a:alphaOff val="0"/>
              </a:sysClr>
            </a:solidFill>
            <a:ln w="25400" cap="flat" cmpd="sng" algn="ctr">
              <a:solidFill>
                <a:srgbClr val="4F81BD">
                  <a:shade val="80000"/>
                  <a:hueOff val="0"/>
                  <a:satOff val="0"/>
                  <a:lumOff val="0"/>
                  <a:alphaOff val="0"/>
                </a:srgbClr>
              </a:solidFill>
              <a:prstDash val="solid"/>
            </a:ln>
            <a:effectLst/>
          </p:spPr>
        </p:sp>
        <p:sp>
          <p:nvSpPr>
            <p:cNvPr id="36" name="Rounded Rectangle 4"/>
            <p:cNvSpPr/>
            <p:nvPr/>
          </p:nvSpPr>
          <p:spPr>
            <a:xfrm>
              <a:off x="5628103" y="4082688"/>
              <a:ext cx="1871503" cy="1763827"/>
            </a:xfrm>
            <a:prstGeom prst="rect">
              <a:avLst/>
            </a:prstGeom>
            <a:noFill/>
            <a:ln>
              <a:noFill/>
            </a:ln>
            <a:effectLst/>
          </p:spPr>
          <p:txBody>
            <a:bodyPr spcFirstLastPara="0" vert="horz" wrap="square" lIns="45720" tIns="34290" rIns="45720" bIns="34290" numCol="1" spcCol="1270" anchor="ctr" anchorCtr="0">
              <a:noAutofit/>
            </a:body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it-IT" sz="1800" b="0" i="0" u="none" strike="noStrike" kern="1200" cap="none" spc="0" normalizeH="0" baseline="0" noProof="0" dirty="0" smtClean="0">
                  <a:ln>
                    <a:noFill/>
                  </a:ln>
                  <a:solidFill>
                    <a:sysClr val="windowText" lastClr="000000">
                      <a:hueOff val="0"/>
                      <a:satOff val="0"/>
                      <a:lumOff val="0"/>
                      <a:alphaOff val="0"/>
                    </a:sysClr>
                  </a:solidFill>
                  <a:effectLst/>
                  <a:uLnTx/>
                  <a:uFillTx/>
                  <a:latin typeface="Times New Roman" pitchFamily="18" charset="0"/>
                  <a:ea typeface="Calibri" pitchFamily="34" charset="0"/>
                  <a:cs typeface="Times New Roman" pitchFamily="18" charset="0"/>
                </a:rPr>
                <a:t>Là người cá tính, mạnh mẽ, không chịu gò bó trong khuôn phép.</a:t>
              </a:r>
              <a:endParaRPr kumimoji="0" lang="it-IT" sz="1800" b="0" i="0" u="none" strike="noStrike" kern="1200" cap="none" spc="0" normalizeH="0" baseline="0" noProof="0" dirty="0" smtClean="0">
                <a:ln/>
                <a:solidFill>
                  <a:sysClr val="windowText" lastClr="000000">
                    <a:hueOff val="0"/>
                    <a:satOff val="0"/>
                    <a:lumOff val="0"/>
                    <a:alphaOff val="0"/>
                  </a:sysClr>
                </a:solidFill>
                <a:effectLst/>
                <a:uLnTx/>
                <a:uFillTx/>
                <a:latin typeface="Times New Roman" pitchFamily="18" charset="0"/>
                <a:ea typeface="Calibri" pitchFamily="34" charset="0"/>
                <a:cs typeface="Times New Roman" pitchFamily="18" charset="0"/>
              </a:endParaRPr>
            </a:p>
          </p:txBody>
        </p:sp>
      </p:gr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7059" y="-17447"/>
            <a:ext cx="2324048" cy="277498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040015" y="2670575"/>
            <a:ext cx="2087046" cy="461665"/>
          </a:xfrm>
          <a:prstGeom prst="rect">
            <a:avLst/>
          </a:prstGeom>
        </p:spPr>
        <p:txBody>
          <a:bodyPr wrap="none">
            <a:spAutoFit/>
          </a:bodyPr>
          <a:lstStyle/>
          <a:p>
            <a:pPr lvl="0" defTabSz="1118146">
              <a:buClrTx/>
            </a:pPr>
            <a:r>
              <a:rPr lang="en-US" sz="2400" kern="1200">
                <a:solidFill>
                  <a:prstClr val="black"/>
                </a:solidFill>
                <a:latin typeface="Times New Roman" pitchFamily="18" charset="0"/>
                <a:ea typeface="+mn-ea"/>
                <a:cs typeface="Times New Roman" pitchFamily="18" charset="0"/>
              </a:rPr>
              <a:t>Trần Tế Xương</a:t>
            </a:r>
            <a:endParaRPr lang="en-US" sz="2400" kern="1200" dirty="0">
              <a:solidFill>
                <a:prstClr val="black"/>
              </a:solidFill>
              <a:latin typeface="Times New Roman" pitchFamily="18" charset="0"/>
              <a:ea typeface="+mn-ea"/>
              <a:cs typeface="Times New Roman" pitchFamily="18" charset="0"/>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6"/>
                                        </p:tgtEl>
                                        <p:attrNameLst>
                                          <p:attrName>style.visibility</p:attrName>
                                        </p:attrNameLst>
                                      </p:cBhvr>
                                      <p:to>
                                        <p:strVal val="visible"/>
                                      </p:to>
                                    </p:set>
                                    <p:animEffect transition="in" filter="fade">
                                      <p:cBhvr>
                                        <p:cTn id="7" dur="500"/>
                                        <p:tgtEl>
                                          <p:spTgt spid="2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8"/>
          <p:cNvSpPr txBox="1">
            <a:spLocks noGrp="1"/>
          </p:cNvSpPr>
          <p:nvPr>
            <p:ph type="title"/>
          </p:nvPr>
        </p:nvSpPr>
        <p:spPr>
          <a:xfrm>
            <a:off x="612415" y="51470"/>
            <a:ext cx="7704000" cy="56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000" dirty="0" smtClean="0"/>
              <a:t>2. Tác phẩm</a:t>
            </a:r>
            <a:endParaRPr sz="4000" dirty="0"/>
          </a:p>
        </p:txBody>
      </p:sp>
      <p:sp>
        <p:nvSpPr>
          <p:cNvPr id="228" name="Google Shape;228;p38"/>
          <p:cNvSpPr txBox="1">
            <a:spLocks noGrp="1"/>
          </p:cNvSpPr>
          <p:nvPr>
            <p:ph type="title" idx="2"/>
          </p:nvPr>
        </p:nvSpPr>
        <p:spPr>
          <a:xfrm>
            <a:off x="179512" y="771550"/>
            <a:ext cx="4197857" cy="3963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vi-VN" sz="2400" dirty="0" smtClean="0"/>
              <a:t>Vịnh Khoa Thi Hương</a:t>
            </a:r>
            <a:endParaRPr sz="2400" dirty="0"/>
          </a:p>
        </p:txBody>
      </p:sp>
      <p:sp>
        <p:nvSpPr>
          <p:cNvPr id="229" name="Google Shape;229;p38"/>
          <p:cNvSpPr txBox="1">
            <a:spLocks noGrp="1"/>
          </p:cNvSpPr>
          <p:nvPr>
            <p:ph type="subTitle" idx="1"/>
          </p:nvPr>
        </p:nvSpPr>
        <p:spPr>
          <a:xfrm>
            <a:off x="1259631" y="1419622"/>
            <a:ext cx="3210443" cy="620034"/>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vi-VN" sz="2000" dirty="0" smtClean="0"/>
              <a:t>Bài thơ thuộc đề tài thi cử - một đề tài khá đậm nét trong sáng tác của Tú Xương</a:t>
            </a:r>
            <a:endParaRPr sz="2000" dirty="0"/>
          </a:p>
        </p:txBody>
      </p:sp>
      <p:sp>
        <p:nvSpPr>
          <p:cNvPr id="230" name="Google Shape;230;p38"/>
          <p:cNvSpPr txBox="1">
            <a:spLocks noGrp="1"/>
          </p:cNvSpPr>
          <p:nvPr>
            <p:ph type="title" idx="3"/>
          </p:nvPr>
        </p:nvSpPr>
        <p:spPr>
          <a:xfrm rot="2232">
            <a:off x="4514650" y="1059731"/>
            <a:ext cx="462000" cy="8931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dirty="0" smtClean="0"/>
              <a:t>A</a:t>
            </a:r>
            <a:endParaRPr dirty="0"/>
          </a:p>
        </p:txBody>
      </p:sp>
      <p:sp>
        <p:nvSpPr>
          <p:cNvPr id="234" name="Google Shape;234;p38"/>
          <p:cNvSpPr txBox="1">
            <a:spLocks noGrp="1"/>
          </p:cNvSpPr>
          <p:nvPr>
            <p:ph type="title" idx="7"/>
          </p:nvPr>
        </p:nvSpPr>
        <p:spPr>
          <a:xfrm>
            <a:off x="5292080" y="699542"/>
            <a:ext cx="1152128" cy="396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2400" dirty="0" smtClean="0"/>
              <a:t>Bố cục</a:t>
            </a:r>
            <a:endParaRPr sz="2400" dirty="0"/>
          </a:p>
        </p:txBody>
      </p:sp>
      <p:sp>
        <p:nvSpPr>
          <p:cNvPr id="235" name="Google Shape;235;p38"/>
          <p:cNvSpPr txBox="1">
            <a:spLocks noGrp="1"/>
          </p:cNvSpPr>
          <p:nvPr>
            <p:ph type="subTitle" idx="8"/>
          </p:nvPr>
        </p:nvSpPr>
        <p:spPr>
          <a:xfrm>
            <a:off x="5548435" y="1059582"/>
            <a:ext cx="2484276" cy="494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2000" dirty="0" smtClean="0"/>
              <a:t>Gồm 4 phần</a:t>
            </a:r>
            <a:endParaRPr sz="2000" dirty="0"/>
          </a:p>
        </p:txBody>
      </p:sp>
      <p:sp>
        <p:nvSpPr>
          <p:cNvPr id="236" name="Google Shape;236;p38"/>
          <p:cNvSpPr txBox="1">
            <a:spLocks noGrp="1"/>
          </p:cNvSpPr>
          <p:nvPr>
            <p:ph type="title" idx="9"/>
          </p:nvPr>
        </p:nvSpPr>
        <p:spPr>
          <a:xfrm rot="2232">
            <a:off x="3936831" y="2819283"/>
            <a:ext cx="462000" cy="8931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dirty="0" smtClean="0"/>
              <a:t>B</a:t>
            </a:r>
            <a:endParaRPr dirty="0"/>
          </a:p>
        </p:txBody>
      </p:sp>
      <p:sp>
        <p:nvSpPr>
          <p:cNvPr id="2" name="TextBox 1"/>
          <p:cNvSpPr txBox="1"/>
          <p:nvPr/>
        </p:nvSpPr>
        <p:spPr>
          <a:xfrm>
            <a:off x="-468560" y="2553192"/>
            <a:ext cx="4176464" cy="769441"/>
          </a:xfrm>
          <a:prstGeom prst="rect">
            <a:avLst/>
          </a:prstGeom>
          <a:noFill/>
        </p:spPr>
        <p:txBody>
          <a:bodyPr wrap="square" rtlCol="0">
            <a:spAutoFit/>
          </a:bodyPr>
          <a:lstStyle/>
          <a:p>
            <a:pPr algn="r"/>
            <a:r>
              <a:rPr lang="vi-VN" sz="2400" dirty="0" smtClean="0">
                <a:solidFill>
                  <a:schemeClr val="bg1">
                    <a:lumMod val="50000"/>
                  </a:schemeClr>
                </a:solidFill>
                <a:latin typeface="Merienda One" charset="0"/>
              </a:rPr>
              <a:t>Thể loại </a:t>
            </a:r>
          </a:p>
          <a:p>
            <a:pPr algn="r"/>
            <a:r>
              <a:rPr lang="vi-VN" sz="2000" dirty="0" smtClean="0">
                <a:latin typeface="Maven Pro" charset="0"/>
              </a:rPr>
              <a:t>Thất ngôn bát cú đường luật</a:t>
            </a:r>
            <a:endParaRPr lang="en-US" sz="2000" dirty="0">
              <a:latin typeface="Maven Pro" charset="0"/>
            </a:endParaRPr>
          </a:p>
        </p:txBody>
      </p:sp>
      <p:sp>
        <p:nvSpPr>
          <p:cNvPr id="3" name="TextBox 2"/>
          <p:cNvSpPr txBox="1"/>
          <p:nvPr/>
        </p:nvSpPr>
        <p:spPr>
          <a:xfrm>
            <a:off x="4644008" y="2322360"/>
            <a:ext cx="4032448" cy="461665"/>
          </a:xfrm>
          <a:prstGeom prst="rect">
            <a:avLst/>
          </a:prstGeom>
          <a:noFill/>
        </p:spPr>
        <p:txBody>
          <a:bodyPr wrap="square" rtlCol="0">
            <a:spAutoFit/>
          </a:bodyPr>
          <a:lstStyle/>
          <a:p>
            <a:r>
              <a:rPr lang="vi-VN" sz="2400" dirty="0" smtClean="0">
                <a:solidFill>
                  <a:schemeClr val="tx1">
                    <a:lumMod val="50000"/>
                    <a:lumOff val="50000"/>
                  </a:schemeClr>
                </a:solidFill>
                <a:latin typeface="Merienda One" charset="0"/>
              </a:rPr>
              <a:t>Hoàn cảnh sáng tác</a:t>
            </a:r>
            <a:endParaRPr lang="en-US" sz="2400" dirty="0">
              <a:solidFill>
                <a:schemeClr val="tx1">
                  <a:lumMod val="50000"/>
                  <a:lumOff val="50000"/>
                </a:schemeClr>
              </a:solidFill>
              <a:latin typeface="Merienda One" charset="0"/>
            </a:endParaRPr>
          </a:p>
        </p:txBody>
      </p:sp>
      <p:sp>
        <p:nvSpPr>
          <p:cNvPr id="4" name="TextBox 3"/>
          <p:cNvSpPr txBox="1"/>
          <p:nvPr/>
        </p:nvSpPr>
        <p:spPr>
          <a:xfrm>
            <a:off x="4455843" y="2715766"/>
            <a:ext cx="4220613" cy="2246769"/>
          </a:xfrm>
          <a:prstGeom prst="rect">
            <a:avLst/>
          </a:prstGeom>
          <a:noFill/>
        </p:spPr>
        <p:txBody>
          <a:bodyPr wrap="square" rtlCol="0">
            <a:spAutoFit/>
          </a:bodyPr>
          <a:lstStyle/>
          <a:p>
            <a:pPr algn="just"/>
            <a:r>
              <a:rPr lang="vi-VN" sz="2000" dirty="0">
                <a:latin typeface="Maven Pro" charset="0"/>
              </a:rPr>
              <a:t>N</a:t>
            </a:r>
            <a:r>
              <a:rPr lang="vi-VN" sz="2000" dirty="0" smtClean="0">
                <a:latin typeface="Maven Pro" charset="0"/>
              </a:rPr>
              <a:t>ăm 1897 vợ chồng quan quyền Pháp đến tới dự lễ xướng danh tại trường thi Hà Nam. Đó là một nỗi nhục đối với các tri thức VN. Là một nhà nho Tú Xương cảm thấy u uất và cay đắng mà viết bài thơ này.</a:t>
            </a:r>
            <a:endParaRPr lang="en-US" sz="2000" dirty="0">
              <a:latin typeface="Maven Pro" charset="0"/>
            </a:endParaRPr>
          </a:p>
        </p:txBody>
      </p:sp>
      <p:sp>
        <p:nvSpPr>
          <p:cNvPr id="5" name="Rectangle 4"/>
          <p:cNvSpPr/>
          <p:nvPr/>
        </p:nvSpPr>
        <p:spPr>
          <a:xfrm>
            <a:off x="5220072" y="1461570"/>
            <a:ext cx="3342582" cy="461665"/>
          </a:xfrm>
          <a:prstGeom prst="rect">
            <a:avLst/>
          </a:prstGeom>
          <a:ln>
            <a:noFill/>
          </a:ln>
        </p:spPr>
        <p:txBody>
          <a:bodyPr wrap="none">
            <a:spAutoFit/>
          </a:bodyPr>
          <a:lstStyle/>
          <a:p>
            <a:pPr lvl="0">
              <a:buClr>
                <a:srgbClr val="232322"/>
              </a:buClr>
              <a:buSzPts val="2400"/>
            </a:pPr>
            <a:r>
              <a:rPr lang="vi-VN" sz="2400" smtClean="0">
                <a:solidFill>
                  <a:schemeClr val="accent6">
                    <a:lumMod val="50000"/>
                  </a:schemeClr>
                </a:solidFill>
                <a:latin typeface="Merienda One"/>
                <a:sym typeface="Merienda One"/>
              </a:rPr>
              <a:t>Phương thức biểu đạt:</a:t>
            </a:r>
            <a:endParaRPr lang="vi-VN" sz="2400" dirty="0">
              <a:solidFill>
                <a:schemeClr val="accent6">
                  <a:lumMod val="50000"/>
                </a:schemeClr>
              </a:solidFill>
              <a:latin typeface="Merienda One"/>
              <a:sym typeface="Merienda One"/>
            </a:endParaRPr>
          </a:p>
        </p:txBody>
      </p:sp>
      <p:sp>
        <p:nvSpPr>
          <p:cNvPr id="6" name="Rectangle 5"/>
          <p:cNvSpPr/>
          <p:nvPr/>
        </p:nvSpPr>
        <p:spPr>
          <a:xfrm>
            <a:off x="5724128" y="1901619"/>
            <a:ext cx="1337226" cy="400110"/>
          </a:xfrm>
          <a:prstGeom prst="rect">
            <a:avLst/>
          </a:prstGeom>
        </p:spPr>
        <p:txBody>
          <a:bodyPr wrap="none">
            <a:spAutoFit/>
          </a:bodyPr>
          <a:lstStyle/>
          <a:p>
            <a:pPr lvl="0">
              <a:buClr>
                <a:srgbClr val="232322"/>
              </a:buClr>
              <a:buSzPts val="1400"/>
            </a:pPr>
            <a:r>
              <a:rPr lang="vi-VN" sz="2000" smtClean="0">
                <a:solidFill>
                  <a:srgbClr val="232322"/>
                </a:solidFill>
                <a:latin typeface="Maven Pro"/>
                <a:sym typeface="Maven Pro"/>
              </a:rPr>
              <a:t>Biểu cảm </a:t>
            </a:r>
            <a:endParaRPr lang="vi-VN" sz="2000" dirty="0">
              <a:solidFill>
                <a:srgbClr val="232322"/>
              </a:solidFill>
              <a:latin typeface="Maven Pro"/>
              <a:sym typeface="Maven Pro"/>
            </a:endParaRPr>
          </a:p>
        </p:txBody>
      </p:sp>
      <p:sp>
        <p:nvSpPr>
          <p:cNvPr id="8" name="Rectangle 7"/>
          <p:cNvSpPr/>
          <p:nvPr/>
        </p:nvSpPr>
        <p:spPr>
          <a:xfrm>
            <a:off x="150" y="3322633"/>
            <a:ext cx="3988592" cy="400110"/>
          </a:xfrm>
          <a:prstGeom prst="rect">
            <a:avLst/>
          </a:prstGeom>
        </p:spPr>
        <p:txBody>
          <a:bodyPr wrap="none">
            <a:spAutoFit/>
          </a:bodyPr>
          <a:lstStyle/>
          <a:p>
            <a:pPr lvl="0" algn="r"/>
            <a:r>
              <a:rPr lang="vi-VN" sz="2000" smtClean="0">
                <a:latin typeface="Maven Pro" charset="0"/>
              </a:rPr>
              <a:t>Bài thơ được viết bằng chữ Nôm </a:t>
            </a:r>
            <a:endParaRPr lang="en-US" sz="2000" dirty="0">
              <a:latin typeface="Maven Pro" charset="0"/>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7"/>
                                        </p:tgtEl>
                                        <p:attrNameLst>
                                          <p:attrName>style.visibility</p:attrName>
                                        </p:attrNameLst>
                                      </p:cBhvr>
                                      <p:to>
                                        <p:strVal val="visible"/>
                                      </p:to>
                                    </p:set>
                                    <p:animEffect transition="in" filter="fade">
                                      <p:cBhvr>
                                        <p:cTn id="7" dur="500"/>
                                        <p:tgtEl>
                                          <p:spTgt spid="2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0"/>
                                        </p:tgtEl>
                                        <p:attrNameLst>
                                          <p:attrName>style.visibility</p:attrName>
                                        </p:attrNameLst>
                                      </p:cBhvr>
                                      <p:to>
                                        <p:strVal val="visible"/>
                                      </p:to>
                                    </p:set>
                                    <p:animEffect transition="in" filter="fade">
                                      <p:cBhvr>
                                        <p:cTn id="12" dur="500"/>
                                        <p:tgtEl>
                                          <p:spTgt spid="2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8"/>
                                        </p:tgtEl>
                                        <p:attrNameLst>
                                          <p:attrName>style.visibility</p:attrName>
                                        </p:attrNameLst>
                                      </p:cBhvr>
                                      <p:to>
                                        <p:strVal val="visible"/>
                                      </p:to>
                                    </p:set>
                                    <p:animEffect transition="in" filter="fade">
                                      <p:cBhvr>
                                        <p:cTn id="17" dur="500"/>
                                        <p:tgtEl>
                                          <p:spTgt spid="2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9">
                                            <p:txEl>
                                              <p:pRg st="0" end="0"/>
                                            </p:txEl>
                                          </p:spTgt>
                                        </p:tgtEl>
                                        <p:attrNameLst>
                                          <p:attrName>style.visibility</p:attrName>
                                        </p:attrNameLst>
                                      </p:cBhvr>
                                      <p:to>
                                        <p:strVal val="visible"/>
                                      </p:to>
                                    </p:set>
                                    <p:animEffect transition="in" filter="fade">
                                      <p:cBhvr>
                                        <p:cTn id="22" dur="500"/>
                                        <p:tgtEl>
                                          <p:spTgt spid="22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4"/>
                                        </p:tgtEl>
                                        <p:attrNameLst>
                                          <p:attrName>style.visibility</p:attrName>
                                        </p:attrNameLst>
                                      </p:cBhvr>
                                      <p:to>
                                        <p:strVal val="visible"/>
                                      </p:to>
                                    </p:set>
                                    <p:animEffect transition="in" filter="fade">
                                      <p:cBhvr>
                                        <p:cTn id="27" dur="500"/>
                                        <p:tgtEl>
                                          <p:spTgt spid="2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5">
                                            <p:txEl>
                                              <p:pRg st="0" end="0"/>
                                            </p:txEl>
                                          </p:spTgt>
                                        </p:tgtEl>
                                        <p:attrNameLst>
                                          <p:attrName>style.visibility</p:attrName>
                                        </p:attrNameLst>
                                      </p:cBhvr>
                                      <p:to>
                                        <p:strVal val="visible"/>
                                      </p:to>
                                    </p:set>
                                    <p:animEffect transition="in" filter="fade">
                                      <p:cBhvr>
                                        <p:cTn id="32" dur="500"/>
                                        <p:tgtEl>
                                          <p:spTgt spid="23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36"/>
                                        </p:tgtEl>
                                        <p:attrNameLst>
                                          <p:attrName>style.visibility</p:attrName>
                                        </p:attrNameLst>
                                      </p:cBhvr>
                                      <p:to>
                                        <p:strVal val="visible"/>
                                      </p:to>
                                    </p:set>
                                    <p:animEffect transition="in" filter="fade">
                                      <p:cBhvr>
                                        <p:cTn id="47" dur="500"/>
                                        <p:tgtEl>
                                          <p:spTgt spid="23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500"/>
                                        <p:tgtEl>
                                          <p:spTgt spid="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fade">
                                      <p:cBhvr>
                                        <p:cTn id="62" dur="500"/>
                                        <p:tgtEl>
                                          <p:spTgt spid="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p:bldP spid="228" grpId="0"/>
      <p:bldP spid="229" grpId="0" build="p"/>
      <p:bldP spid="230" grpId="0" animBg="1"/>
      <p:bldP spid="234" grpId="0"/>
      <p:bldP spid="235" grpId="0" build="p"/>
      <p:bldP spid="236" grpId="0" animBg="1"/>
      <p:bldP spid="2" grpId="0"/>
      <p:bldP spid="3" grpId="0"/>
      <p:bldP spid="4" grpId="0"/>
      <p:bldP spid="5" grpId="0"/>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0" y="1"/>
            <a:ext cx="9151849" cy="5143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860032" y="411510"/>
            <a:ext cx="3949847" cy="1938992"/>
          </a:xfrm>
          <a:prstGeom prst="rect">
            <a:avLst/>
          </a:prstGeom>
          <a:solidFill>
            <a:srgbClr val="FFFFFF"/>
          </a:solidFill>
          <a:ln>
            <a:noFill/>
          </a:ln>
        </p:spPr>
        <p:style>
          <a:lnRef idx="0">
            <a:scrgbClr r="0" g="0" b="0"/>
          </a:lnRef>
          <a:fillRef idx="1001">
            <a:schemeClr val="lt1"/>
          </a:fillRef>
          <a:effectRef idx="0">
            <a:scrgbClr r="0" g="0" b="0"/>
          </a:effectRef>
          <a:fontRef idx="major"/>
        </p:style>
        <p:txBody>
          <a:bodyPr wrap="square" rtlCol="0">
            <a:spAutoFit/>
          </a:bodyPr>
          <a:lstStyle/>
          <a:p>
            <a:r>
              <a:rPr lang="vi-VN" sz="2400" b="1" smtClean="0"/>
              <a:t>Chủ đề</a:t>
            </a:r>
            <a:r>
              <a:rPr lang="vi-VN" sz="2400" smtClean="0"/>
              <a:t>:chế độ thi cử phong kiến đã suy tàn cũng như cảnh ngộ mất nước trong buổi đầu của xã hội thực dân nửa phong kiến.</a:t>
            </a:r>
            <a:endParaRPr lang="vi-VN" sz="2400"/>
          </a:p>
        </p:txBody>
      </p:sp>
    </p:spTree>
    <p:extLst>
      <p:ext uri="{BB962C8B-B14F-4D97-AF65-F5344CB8AC3E}">
        <p14:creationId xmlns:p14="http://schemas.microsoft.com/office/powerpoint/2010/main" val="420648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50"/>
          <p:cNvSpPr txBox="1">
            <a:spLocks noGrp="1"/>
          </p:cNvSpPr>
          <p:nvPr>
            <p:ph type="title"/>
          </p:nvPr>
        </p:nvSpPr>
        <p:spPr>
          <a:xfrm>
            <a:off x="814203" y="222630"/>
            <a:ext cx="7704000" cy="56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smtClean="0"/>
              <a:t>Bố cục</a:t>
            </a:r>
            <a:endParaRPr dirty="0"/>
          </a:p>
        </p:txBody>
      </p:sp>
      <p:graphicFrame>
        <p:nvGraphicFramePr>
          <p:cNvPr id="635" name="Google Shape;635;p50"/>
          <p:cNvGraphicFramePr/>
          <p:nvPr>
            <p:extLst>
              <p:ext uri="{D42A27DB-BD31-4B8C-83A1-F6EECF244321}">
                <p14:modId xmlns:p14="http://schemas.microsoft.com/office/powerpoint/2010/main" val="2123440154"/>
              </p:ext>
            </p:extLst>
          </p:nvPr>
        </p:nvGraphicFramePr>
        <p:xfrm>
          <a:off x="827583" y="843558"/>
          <a:ext cx="7416825" cy="4018916"/>
        </p:xfrm>
        <a:graphic>
          <a:graphicData uri="http://schemas.openxmlformats.org/drawingml/2006/table">
            <a:tbl>
              <a:tblPr>
                <a:noFill/>
                <a:tableStyleId>{4BF4DD09-7A73-4E9F-852B-5FFFCB5E715D}</a:tableStyleId>
              </a:tblPr>
              <a:tblGrid>
                <a:gridCol w="449281"/>
                <a:gridCol w="2374924"/>
                <a:gridCol w="4592620"/>
              </a:tblGrid>
              <a:tr h="586858">
                <a:tc>
                  <a:txBody>
                    <a:bodyPr/>
                    <a:lstStyle/>
                    <a:p>
                      <a:pPr marL="0" lvl="0" indent="0" algn="ctr" rtl="0">
                        <a:lnSpc>
                          <a:spcPct val="75000"/>
                        </a:lnSpc>
                        <a:spcBef>
                          <a:spcPts val="0"/>
                        </a:spcBef>
                        <a:spcAft>
                          <a:spcPts val="0"/>
                        </a:spcAft>
                        <a:buNone/>
                      </a:pPr>
                      <a:endParaRPr sz="1000" dirty="0">
                        <a:solidFill>
                          <a:schemeClr val="dk1"/>
                        </a:solidFill>
                        <a:latin typeface="Merienda One"/>
                        <a:ea typeface="Merienda One"/>
                        <a:cs typeface="Merienda One"/>
                        <a:sym typeface="Merienda One"/>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1800">
                        <a:solidFill>
                          <a:schemeClr val="dk1"/>
                        </a:solidFill>
                        <a:latin typeface="Merienda One"/>
                        <a:ea typeface="Merienda One"/>
                        <a:cs typeface="Merienda One"/>
                        <a:sym typeface="Merienda One"/>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vi-VN" sz="2800" dirty="0" smtClean="0">
                          <a:solidFill>
                            <a:schemeClr val="dk1"/>
                          </a:solidFill>
                          <a:latin typeface="Merienda One"/>
                          <a:ea typeface="Merienda One"/>
                          <a:cs typeface="Merienda One"/>
                          <a:sym typeface="Merienda One"/>
                        </a:rPr>
                        <a:t>Nội dung</a:t>
                      </a:r>
                      <a:endParaRPr sz="2800" dirty="0">
                        <a:solidFill>
                          <a:schemeClr val="dk1"/>
                        </a:solidFill>
                        <a:latin typeface="Merienda One"/>
                        <a:ea typeface="Merienda One"/>
                        <a:cs typeface="Merienda One"/>
                        <a:sym typeface="Merienda One"/>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r>
              <a:tr h="790303">
                <a:tc>
                  <a:txBody>
                    <a:bodyPr/>
                    <a:lstStyle/>
                    <a:p>
                      <a:pPr marL="0" lvl="0" indent="0" algn="ctr" rtl="0">
                        <a:lnSpc>
                          <a:spcPct val="75000"/>
                        </a:lnSpc>
                        <a:spcBef>
                          <a:spcPts val="0"/>
                        </a:spcBef>
                        <a:spcAft>
                          <a:spcPts val="0"/>
                        </a:spcAft>
                        <a:buNone/>
                      </a:pPr>
                      <a:r>
                        <a:rPr lang="vi-VN" sz="2000" smtClean="0">
                          <a:solidFill>
                            <a:schemeClr val="dk1"/>
                          </a:solidFill>
                          <a:latin typeface="Merienda One"/>
                          <a:ea typeface="Merienda One"/>
                          <a:cs typeface="Merienda One"/>
                          <a:sym typeface="Merienda One"/>
                        </a:rPr>
                        <a:t>1</a:t>
                      </a:r>
                      <a:endParaRPr sz="2000">
                        <a:solidFill>
                          <a:schemeClr val="dk1"/>
                        </a:solidFill>
                        <a:latin typeface="Merienda One"/>
                        <a:ea typeface="Merienda One"/>
                        <a:cs typeface="Merienda One"/>
                        <a:sym typeface="Merienda One"/>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vi-VN" sz="2400" dirty="0" smtClean="0">
                          <a:solidFill>
                            <a:schemeClr val="dk1"/>
                          </a:solidFill>
                          <a:latin typeface="Maven Pro"/>
                          <a:ea typeface="Maven Pro"/>
                          <a:cs typeface="Maven Pro"/>
                          <a:sym typeface="Maven Pro"/>
                        </a:rPr>
                        <a:t>Hai câu đề</a:t>
                      </a:r>
                      <a:endParaRPr sz="2400" dirty="0">
                        <a:solidFill>
                          <a:schemeClr val="dk1"/>
                        </a:solidFill>
                        <a:latin typeface="Maven Pro"/>
                        <a:ea typeface="Maven Pro"/>
                        <a:cs typeface="Maven Pro"/>
                        <a:sym typeface="Maven Pr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vi-VN" sz="2400" dirty="0" smtClean="0">
                          <a:solidFill>
                            <a:schemeClr val="dk1"/>
                          </a:solidFill>
                          <a:latin typeface="Maven Pro"/>
                          <a:ea typeface="Maven Pro"/>
                          <a:cs typeface="Maven Pro"/>
                          <a:sym typeface="Maven Pro"/>
                        </a:rPr>
                        <a:t>Giới thiệu về kì thi</a:t>
                      </a:r>
                      <a:endParaRPr sz="2400" dirty="0">
                        <a:solidFill>
                          <a:schemeClr val="dk1"/>
                        </a:solidFill>
                        <a:latin typeface="Maven Pro"/>
                        <a:ea typeface="Maven Pro"/>
                        <a:cs typeface="Maven Pro"/>
                        <a:sym typeface="Maven Pr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r>
              <a:tr h="790303">
                <a:tc>
                  <a:txBody>
                    <a:bodyPr/>
                    <a:lstStyle/>
                    <a:p>
                      <a:pPr marL="0" lvl="0" indent="0" algn="ctr" rtl="0">
                        <a:lnSpc>
                          <a:spcPct val="75000"/>
                        </a:lnSpc>
                        <a:spcBef>
                          <a:spcPts val="0"/>
                        </a:spcBef>
                        <a:spcAft>
                          <a:spcPts val="0"/>
                        </a:spcAft>
                        <a:buNone/>
                      </a:pPr>
                      <a:r>
                        <a:rPr lang="vi-VN" sz="2000" smtClean="0">
                          <a:solidFill>
                            <a:schemeClr val="dk1"/>
                          </a:solidFill>
                          <a:latin typeface="Merienda One"/>
                          <a:ea typeface="Merienda One"/>
                          <a:cs typeface="Merienda One"/>
                          <a:sym typeface="Merienda One"/>
                        </a:rPr>
                        <a:t>2</a:t>
                      </a:r>
                      <a:endParaRPr sz="2000">
                        <a:solidFill>
                          <a:schemeClr val="dk1"/>
                        </a:solidFill>
                        <a:latin typeface="Merienda One"/>
                        <a:ea typeface="Merienda One"/>
                        <a:cs typeface="Merienda One"/>
                        <a:sym typeface="Merienda One"/>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vi-VN" sz="2400" dirty="0" smtClean="0">
                          <a:solidFill>
                            <a:schemeClr val="dk1"/>
                          </a:solidFill>
                          <a:latin typeface="Maven Pro"/>
                          <a:ea typeface="Maven Pro"/>
                          <a:cs typeface="Maven Pro"/>
                          <a:sym typeface="Maven Pro"/>
                        </a:rPr>
                        <a:t>Hai câu thực</a:t>
                      </a:r>
                      <a:endParaRPr sz="2400" dirty="0">
                        <a:solidFill>
                          <a:schemeClr val="dk1"/>
                        </a:solidFill>
                        <a:latin typeface="Maven Pro"/>
                        <a:ea typeface="Maven Pro"/>
                        <a:cs typeface="Maven Pro"/>
                        <a:sym typeface="Maven Pr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vi-VN" sz="2400" dirty="0" smtClean="0">
                          <a:solidFill>
                            <a:schemeClr val="dk1"/>
                          </a:solidFill>
                          <a:latin typeface="Maven Pro"/>
                          <a:ea typeface="Maven Pro"/>
                          <a:cs typeface="Maven Pro"/>
                          <a:sym typeface="Maven Pro"/>
                        </a:rPr>
                        <a:t>Cảnh tượng khi đi thi</a:t>
                      </a:r>
                      <a:endParaRPr sz="2400" dirty="0">
                        <a:solidFill>
                          <a:schemeClr val="dk1"/>
                        </a:solidFill>
                        <a:latin typeface="Maven Pro"/>
                        <a:ea typeface="Maven Pro"/>
                        <a:cs typeface="Maven Pro"/>
                        <a:sym typeface="Maven Pr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r>
              <a:tr h="790303">
                <a:tc>
                  <a:txBody>
                    <a:bodyPr/>
                    <a:lstStyle/>
                    <a:p>
                      <a:pPr marL="0" lvl="0" indent="0" algn="ctr" rtl="0">
                        <a:lnSpc>
                          <a:spcPct val="75000"/>
                        </a:lnSpc>
                        <a:spcBef>
                          <a:spcPts val="0"/>
                        </a:spcBef>
                        <a:spcAft>
                          <a:spcPts val="0"/>
                        </a:spcAft>
                        <a:buNone/>
                      </a:pPr>
                      <a:r>
                        <a:rPr lang="en" sz="2000" smtClean="0">
                          <a:solidFill>
                            <a:schemeClr val="dk1"/>
                          </a:solidFill>
                          <a:latin typeface="Merienda One"/>
                          <a:ea typeface="Merienda One"/>
                          <a:cs typeface="Merienda One"/>
                          <a:sym typeface="Merienda One"/>
                        </a:rPr>
                        <a:t>3</a:t>
                      </a:r>
                      <a:endParaRPr sz="2000">
                        <a:solidFill>
                          <a:schemeClr val="dk1"/>
                        </a:solidFill>
                        <a:latin typeface="Merienda One"/>
                        <a:ea typeface="Merienda One"/>
                        <a:cs typeface="Merienda One"/>
                        <a:sym typeface="Merienda One"/>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vi-VN" sz="2400" dirty="0" smtClean="0">
                          <a:solidFill>
                            <a:schemeClr val="dk1"/>
                          </a:solidFill>
                          <a:latin typeface="Maven Pro"/>
                          <a:ea typeface="Maven Pro"/>
                          <a:cs typeface="Maven Pro"/>
                          <a:sym typeface="Maven Pro"/>
                        </a:rPr>
                        <a:t>Hai câu luận</a:t>
                      </a:r>
                      <a:endParaRPr sz="2400" dirty="0">
                        <a:solidFill>
                          <a:schemeClr val="dk1"/>
                        </a:solidFill>
                        <a:latin typeface="Maven Pro"/>
                        <a:ea typeface="Maven Pro"/>
                        <a:cs typeface="Maven Pro"/>
                        <a:sym typeface="Maven Pr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vi-VN" sz="2400" dirty="0" smtClean="0">
                          <a:solidFill>
                            <a:schemeClr val="dk1"/>
                          </a:solidFill>
                          <a:latin typeface="Maven Pro"/>
                          <a:ea typeface="Maven Pro"/>
                          <a:cs typeface="Maven Pro"/>
                          <a:sym typeface="Maven Pro"/>
                        </a:rPr>
                        <a:t>Những ông to bà lớn đến trường thi</a:t>
                      </a:r>
                      <a:endParaRPr sz="2400" dirty="0">
                        <a:solidFill>
                          <a:schemeClr val="dk1"/>
                        </a:solidFill>
                        <a:latin typeface="Maven Pro"/>
                        <a:ea typeface="Maven Pro"/>
                        <a:cs typeface="Maven Pro"/>
                        <a:sym typeface="Maven Pr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r>
              <a:tr h="790303">
                <a:tc>
                  <a:txBody>
                    <a:bodyPr/>
                    <a:lstStyle/>
                    <a:p>
                      <a:pPr marL="0" lvl="0" indent="0" algn="ctr" rtl="0">
                        <a:lnSpc>
                          <a:spcPct val="75000"/>
                        </a:lnSpc>
                        <a:spcBef>
                          <a:spcPts val="0"/>
                        </a:spcBef>
                        <a:spcAft>
                          <a:spcPts val="0"/>
                        </a:spcAft>
                        <a:buNone/>
                      </a:pPr>
                      <a:r>
                        <a:rPr lang="vi-VN" sz="2000" smtClean="0">
                          <a:solidFill>
                            <a:schemeClr val="dk1"/>
                          </a:solidFill>
                          <a:latin typeface="Merienda One"/>
                          <a:ea typeface="Merienda One"/>
                          <a:cs typeface="Merienda One"/>
                          <a:sym typeface="Merienda One"/>
                        </a:rPr>
                        <a:t>4</a:t>
                      </a:r>
                      <a:endParaRPr sz="2000">
                        <a:solidFill>
                          <a:schemeClr val="dk1"/>
                        </a:solidFill>
                        <a:latin typeface="Merienda One"/>
                        <a:ea typeface="Merienda One"/>
                        <a:cs typeface="Merienda One"/>
                        <a:sym typeface="Merienda One"/>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vi-VN" sz="2400" dirty="0" smtClean="0">
                          <a:solidFill>
                            <a:schemeClr val="dk1"/>
                          </a:solidFill>
                          <a:latin typeface="Maven Pro"/>
                          <a:ea typeface="Maven Pro"/>
                          <a:cs typeface="Maven Pro"/>
                          <a:sym typeface="Maven Pro"/>
                        </a:rPr>
                        <a:t>Hai câu kết</a:t>
                      </a:r>
                      <a:endParaRPr sz="2400" dirty="0">
                        <a:solidFill>
                          <a:schemeClr val="dk1"/>
                        </a:solidFill>
                        <a:latin typeface="Maven Pro"/>
                        <a:ea typeface="Maven Pro"/>
                        <a:cs typeface="Maven Pro"/>
                        <a:sym typeface="Maven Pr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vi-VN" sz="2400" dirty="0" smtClean="0">
                          <a:solidFill>
                            <a:schemeClr val="dk1"/>
                          </a:solidFill>
                          <a:latin typeface="Maven Pro"/>
                          <a:ea typeface="Maven Pro"/>
                          <a:cs typeface="Maven Pro"/>
                          <a:sym typeface="Maven Pro"/>
                        </a:rPr>
                        <a:t>Thái độ phê bình của nhà thơ với kì thi</a:t>
                      </a:r>
                      <a:endParaRPr sz="2400" dirty="0">
                        <a:solidFill>
                          <a:schemeClr val="dk1"/>
                        </a:solidFill>
                        <a:latin typeface="Maven Pro"/>
                        <a:ea typeface="Maven Pro"/>
                        <a:cs typeface="Maven Pro"/>
                        <a:sym typeface="Maven Pr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r>
            </a:tbl>
          </a:graphicData>
        </a:graphic>
      </p:graphicFrame>
      <p:pic>
        <p:nvPicPr>
          <p:cNvPr id="636" name="Google Shape;636;p50"/>
          <p:cNvPicPr preferRelativeResize="0"/>
          <p:nvPr/>
        </p:nvPicPr>
        <p:blipFill>
          <a:blip r:embed="rId3">
            <a:alphaModFix/>
          </a:blip>
          <a:stretch>
            <a:fillRect/>
          </a:stretch>
        </p:blipFill>
        <p:spPr>
          <a:xfrm rot="580080">
            <a:off x="8214347" y="3049956"/>
            <a:ext cx="995707" cy="2396953"/>
          </a:xfrm>
          <a:prstGeom prst="rect">
            <a:avLst/>
          </a:prstGeom>
          <a:noFill/>
          <a:ln>
            <a:noFill/>
          </a:ln>
        </p:spPr>
      </p:pic>
      <p:pic>
        <p:nvPicPr>
          <p:cNvPr id="637" name="Google Shape;637;p50"/>
          <p:cNvPicPr preferRelativeResize="0"/>
          <p:nvPr/>
        </p:nvPicPr>
        <p:blipFill>
          <a:blip r:embed="rId4">
            <a:alphaModFix/>
          </a:blip>
          <a:stretch>
            <a:fillRect/>
          </a:stretch>
        </p:blipFill>
        <p:spPr>
          <a:xfrm rot="47730">
            <a:off x="8005668" y="3693318"/>
            <a:ext cx="1018325" cy="2188259"/>
          </a:xfrm>
          <a:prstGeom prst="rect">
            <a:avLst/>
          </a:prstGeom>
          <a:noFill/>
          <a:ln>
            <a:noFill/>
          </a:ln>
        </p:spPr>
      </p:pic>
      <p:sp>
        <p:nvSpPr>
          <p:cNvPr id="638" name="Google Shape;638;p50"/>
          <p:cNvSpPr/>
          <p:nvPr/>
        </p:nvSpPr>
        <p:spPr>
          <a:xfrm>
            <a:off x="790918" y="880170"/>
            <a:ext cx="493502" cy="612813"/>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1800" b="1" dirty="0" smtClean="0"/>
              <a:t>B</a:t>
            </a:r>
            <a:r>
              <a:rPr lang="vi-VN" dirty="0" smtClean="0"/>
              <a:t>  </a:t>
            </a:r>
            <a:endParaRPr dirty="0"/>
          </a:p>
        </p:txBody>
      </p:sp>
      <p:pic>
        <p:nvPicPr>
          <p:cNvPr id="640" name="Google Shape;640;p50"/>
          <p:cNvPicPr preferRelativeResize="0"/>
          <p:nvPr/>
        </p:nvPicPr>
        <p:blipFill>
          <a:blip r:embed="rId5">
            <a:alphaModFix/>
          </a:blip>
          <a:stretch>
            <a:fillRect/>
          </a:stretch>
        </p:blipFill>
        <p:spPr>
          <a:xfrm rot="10800000">
            <a:off x="61743" y="36640"/>
            <a:ext cx="1458350" cy="937101"/>
          </a:xfrm>
          <a:prstGeom prst="rect">
            <a:avLst/>
          </a:prstGeom>
          <a:noFill/>
          <a:ln>
            <a:noFill/>
          </a:ln>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4"/>
                                        </p:tgtEl>
                                        <p:attrNameLst>
                                          <p:attrName>style.visibility</p:attrName>
                                        </p:attrNameLst>
                                      </p:cBhvr>
                                      <p:to>
                                        <p:strVal val="visible"/>
                                      </p:to>
                                    </p:set>
                                    <p:animEffect transition="in" filter="fade">
                                      <p:cBhvr>
                                        <p:cTn id="7" dur="500"/>
                                        <p:tgtEl>
                                          <p:spTgt spid="6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5"/>
                                        </p:tgtEl>
                                        <p:attrNameLst>
                                          <p:attrName>style.visibility</p:attrName>
                                        </p:attrNameLst>
                                      </p:cBhvr>
                                      <p:to>
                                        <p:strVal val="visible"/>
                                      </p:to>
                                    </p:set>
                                    <p:animEffect transition="in" filter="fade">
                                      <p:cBhvr>
                                        <p:cTn id="12" dur="500"/>
                                        <p:tgtEl>
                                          <p:spTgt spid="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59832" y="397718"/>
            <a:ext cx="3816424" cy="461665"/>
          </a:xfrm>
          <a:prstGeom prst="rect">
            <a:avLst/>
          </a:prstGeom>
          <a:noFill/>
        </p:spPr>
        <p:txBody>
          <a:bodyPr wrap="square" rtlCol="0">
            <a:spAutoFit/>
          </a:bodyPr>
          <a:lstStyle/>
          <a:p>
            <a:pPr marL="285750" indent="-285750">
              <a:buFont typeface="Wingdings" pitchFamily="2" charset="2"/>
              <a:buChar char="v"/>
            </a:pPr>
            <a:r>
              <a:rPr lang="vi-VN" sz="2400" smtClean="0"/>
              <a:t>Đối tượng trào phúng</a:t>
            </a:r>
            <a:r>
              <a:rPr lang="vi-VN" smtClean="0"/>
              <a:t>:</a:t>
            </a:r>
            <a:endParaRPr lang="vi-VN"/>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75" t="32858" r="56753" b="24003"/>
          <a:stretch/>
        </p:blipFill>
        <p:spPr bwMode="auto">
          <a:xfrm>
            <a:off x="395536" y="1223534"/>
            <a:ext cx="3626655" cy="2498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8772" t="31482" r="7841" b="27172"/>
          <a:stretch/>
        </p:blipFill>
        <p:spPr bwMode="auto">
          <a:xfrm>
            <a:off x="4860032" y="1223534"/>
            <a:ext cx="3626655" cy="2498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403648" y="3867894"/>
            <a:ext cx="1656184" cy="504056"/>
          </a:xfrm>
          <a:prstGeom prst="rect">
            <a:avLst/>
          </a:prstGeom>
          <a:solidFill>
            <a:srgbClr val="FFFFFF"/>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chemeClr val="tx1"/>
                </a:solidFill>
              </a:rPr>
              <a:t>Quan sứ</a:t>
            </a:r>
            <a:endParaRPr lang="vi-VN" sz="2000">
              <a:solidFill>
                <a:schemeClr val="tx1"/>
              </a:solidFill>
            </a:endParaRPr>
          </a:p>
        </p:txBody>
      </p:sp>
      <p:sp>
        <p:nvSpPr>
          <p:cNvPr id="4" name="Rectangle 3"/>
          <p:cNvSpPr/>
          <p:nvPr/>
        </p:nvSpPr>
        <p:spPr>
          <a:xfrm>
            <a:off x="5845267" y="3873518"/>
            <a:ext cx="1656184" cy="504056"/>
          </a:xfrm>
          <a:prstGeom prst="rect">
            <a:avLst/>
          </a:prstGeom>
          <a:solidFill>
            <a:srgbClr val="FFFFFF"/>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chemeClr val="tx1"/>
                </a:solidFill>
              </a:rPr>
              <a:t>Quan trường </a:t>
            </a:r>
            <a:endParaRPr lang="vi-VN" sz="2000">
              <a:solidFill>
                <a:schemeClr val="tx1"/>
              </a:solidFill>
            </a:endParaRPr>
          </a:p>
        </p:txBody>
      </p:sp>
    </p:spTree>
    <p:extLst>
      <p:ext uri="{BB962C8B-B14F-4D97-AF65-F5344CB8AC3E}">
        <p14:creationId xmlns:p14="http://schemas.microsoft.com/office/powerpoint/2010/main" val="3143166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 calcmode="lin" valueType="num">
                                      <p:cBhvr additive="base">
                                        <p:cTn id="12" dur="500" fill="hold"/>
                                        <p:tgtEl>
                                          <p:spTgt spid="6146"/>
                                        </p:tgtEl>
                                        <p:attrNameLst>
                                          <p:attrName>ppt_x</p:attrName>
                                        </p:attrNameLst>
                                      </p:cBhvr>
                                      <p:tavLst>
                                        <p:tav tm="0">
                                          <p:val>
                                            <p:strVal val="#ppt_x"/>
                                          </p:val>
                                        </p:tav>
                                        <p:tav tm="100000">
                                          <p:val>
                                            <p:strVal val="#ppt_x"/>
                                          </p:val>
                                        </p:tav>
                                      </p:tavLst>
                                    </p:anim>
                                    <p:anim calcmode="lin" valueType="num">
                                      <p:cBhvr additive="base">
                                        <p:cTn id="13"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147"/>
                                        </p:tgtEl>
                                        <p:attrNameLst>
                                          <p:attrName>style.visibility</p:attrName>
                                        </p:attrNameLst>
                                      </p:cBhvr>
                                      <p:to>
                                        <p:strVal val="visible"/>
                                      </p:to>
                                    </p:set>
                                    <p:anim calcmode="lin" valueType="num">
                                      <p:cBhvr additive="base">
                                        <p:cTn id="24" dur="500" fill="hold"/>
                                        <p:tgtEl>
                                          <p:spTgt spid="6147"/>
                                        </p:tgtEl>
                                        <p:attrNameLst>
                                          <p:attrName>ppt_x</p:attrName>
                                        </p:attrNameLst>
                                      </p:cBhvr>
                                      <p:tavLst>
                                        <p:tav tm="0">
                                          <p:val>
                                            <p:strVal val="#ppt_x"/>
                                          </p:val>
                                        </p:tav>
                                        <p:tav tm="100000">
                                          <p:val>
                                            <p:strVal val="#ppt_x"/>
                                          </p:val>
                                        </p:tav>
                                      </p:tavLst>
                                    </p:anim>
                                    <p:anim calcmode="lin" valueType="num">
                                      <p:cBhvr additive="base">
                                        <p:cTn id="25" dur="500" fill="hold"/>
                                        <p:tgtEl>
                                          <p:spTgt spid="614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6503" y="266540"/>
            <a:ext cx="3816424" cy="461665"/>
          </a:xfrm>
          <a:prstGeom prst="rect">
            <a:avLst/>
          </a:prstGeom>
          <a:noFill/>
        </p:spPr>
        <p:txBody>
          <a:bodyPr wrap="square" rtlCol="0">
            <a:spAutoFit/>
          </a:bodyPr>
          <a:lstStyle/>
          <a:p>
            <a:pPr marL="285750" indent="-285750">
              <a:buFont typeface="Wingdings" pitchFamily="2" charset="2"/>
              <a:buChar char="v"/>
            </a:pPr>
            <a:r>
              <a:rPr lang="vi-VN" sz="2400" smtClean="0"/>
              <a:t>Đối tượng trào phúng</a:t>
            </a:r>
            <a:r>
              <a:rPr lang="vi-VN" smtClean="0"/>
              <a:t>:</a:t>
            </a:r>
            <a:endParaRPr lang="vi-VN"/>
          </a:p>
        </p:txBody>
      </p:sp>
      <p:sp>
        <p:nvSpPr>
          <p:cNvPr id="3" name="Rectangle 2"/>
          <p:cNvSpPr/>
          <p:nvPr/>
        </p:nvSpPr>
        <p:spPr>
          <a:xfrm>
            <a:off x="1371568" y="3867894"/>
            <a:ext cx="1656184" cy="504056"/>
          </a:xfrm>
          <a:prstGeom prst="rect">
            <a:avLst/>
          </a:prstGeom>
          <a:solidFill>
            <a:srgbClr val="FFFFFF"/>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chemeClr val="tx1"/>
                </a:solidFill>
              </a:rPr>
              <a:t>Sĩ tử </a:t>
            </a:r>
            <a:endParaRPr lang="vi-VN" sz="2000">
              <a:solidFill>
                <a:schemeClr val="tx1"/>
              </a:solidFill>
            </a:endParaRPr>
          </a:p>
        </p:txBody>
      </p:sp>
      <p:sp>
        <p:nvSpPr>
          <p:cNvPr id="4" name="Rectangle 3"/>
          <p:cNvSpPr/>
          <p:nvPr/>
        </p:nvSpPr>
        <p:spPr>
          <a:xfrm>
            <a:off x="5845267" y="3873518"/>
            <a:ext cx="1656184" cy="504056"/>
          </a:xfrm>
          <a:prstGeom prst="rect">
            <a:avLst/>
          </a:prstGeom>
          <a:solidFill>
            <a:srgbClr val="FFFFFF"/>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chemeClr val="tx1"/>
                </a:solidFill>
              </a:rPr>
              <a:t>Bà đầm</a:t>
            </a:r>
            <a:endParaRPr lang="vi-VN" sz="2000">
              <a:solidFill>
                <a:schemeClr val="tx1"/>
              </a:solidFill>
            </a:endParaRPr>
          </a:p>
        </p:txBody>
      </p:sp>
      <p:pic>
        <p:nvPicPr>
          <p:cNvPr id="717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7889" b="79000" l="17063" r="36000">
                        <a14:foregroundMark x1="27313" y1="21333" x2="27000" y2="33667"/>
                        <a14:foregroundMark x1="18563" y1="24444" x2="20625" y2="32444"/>
                        <a14:foregroundMark x1="23438" y1="76333" x2="26438" y2="61556"/>
                        <a14:foregroundMark x1="28938" y1="71222" x2="29875" y2="76111"/>
                      </a14:backgroundRemoval>
                    </a14:imgEffect>
                  </a14:imgLayer>
                </a14:imgProps>
              </a:ext>
              <a:ext uri="{28A0092B-C50C-407E-A947-70E740481C1C}">
                <a14:useLocalDpi xmlns:a14="http://schemas.microsoft.com/office/drawing/2010/main" val="0"/>
              </a:ext>
            </a:extLst>
          </a:blip>
          <a:srcRect l="16272" t="16469" r="63554" b="20424"/>
          <a:stretch/>
        </p:blipFill>
        <p:spPr bwMode="auto">
          <a:xfrm>
            <a:off x="1371568" y="967525"/>
            <a:ext cx="1648335" cy="290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17000" b="79000" l="60313" r="83875">
                        <a14:foregroundMark x1="61063" y1="75556" x2="78750" y2="74222"/>
                        <a14:foregroundMark x1="79625" y1="68222" x2="82250" y2="71444"/>
                        <a14:foregroundMark x1="72125" y1="79000" x2="79125" y2="75778"/>
                      </a14:backgroundRemoval>
                    </a14:imgEffect>
                  </a14:imgLayer>
                </a14:imgProps>
              </a:ext>
              <a:ext uri="{28A0092B-C50C-407E-A947-70E740481C1C}">
                <a14:useLocalDpi xmlns:a14="http://schemas.microsoft.com/office/drawing/2010/main" val="0"/>
              </a:ext>
            </a:extLst>
          </a:blip>
          <a:srcRect l="57823" t="11872" r="16881" b="19920"/>
          <a:stretch/>
        </p:blipFill>
        <p:spPr bwMode="auto">
          <a:xfrm>
            <a:off x="5562256" y="497373"/>
            <a:ext cx="2222205" cy="3370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8881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gtEl>
                                        <p:attrNameLst>
                                          <p:attrName>style.visibility</p:attrName>
                                        </p:attrNameLst>
                                      </p:cBhvr>
                                      <p:to>
                                        <p:strVal val="visible"/>
                                      </p:to>
                                    </p:set>
                                    <p:animEffect transition="in" filter="fade">
                                      <p:cBhvr>
                                        <p:cTn id="17" dur="500"/>
                                        <p:tgtEl>
                                          <p:spTgt spid="717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Ancient History of China Thesis by Slidesgo">
  <a:themeElements>
    <a:clrScheme name="Simple Light">
      <a:dk1>
        <a:srgbClr val="232322"/>
      </a:dk1>
      <a:lt1>
        <a:srgbClr val="F7FAF2"/>
      </a:lt1>
      <a:dk2>
        <a:srgbClr val="99C8A7"/>
      </a:dk2>
      <a:lt2>
        <a:srgbClr val="97B2A4"/>
      </a:lt2>
      <a:accent1>
        <a:srgbClr val="7C836B"/>
      </a:accent1>
      <a:accent2>
        <a:srgbClr val="F0E5D0"/>
      </a:accent2>
      <a:accent3>
        <a:srgbClr val="9A5C47"/>
      </a:accent3>
      <a:accent4>
        <a:srgbClr val="D48C72"/>
      </a:accent4>
      <a:accent5>
        <a:srgbClr val="F19072"/>
      </a:accent5>
      <a:accent6>
        <a:srgbClr val="F8CDC1"/>
      </a:accent6>
      <a:hlink>
        <a:srgbClr val="23232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2050</TotalTime>
  <Words>1806</Words>
  <Application>Microsoft Office PowerPoint</Application>
  <PresentationFormat>On-screen Show (16:9)</PresentationFormat>
  <Paragraphs>142</Paragraphs>
  <Slides>25</Slides>
  <Notes>13</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25</vt:i4>
      </vt:variant>
    </vt:vector>
  </HeadingPairs>
  <TitlesOfParts>
    <vt:vector size="43" baseType="lpstr">
      <vt:lpstr>Arial</vt:lpstr>
      <vt:lpstr>Segoe UI Semibold</vt:lpstr>
      <vt:lpstr>Cambria</vt:lpstr>
      <vt:lpstr>Roboto</vt:lpstr>
      <vt:lpstr>Calibri</vt:lpstr>
      <vt:lpstr>Minion Pro Med</vt:lpstr>
      <vt:lpstr>Wingdings</vt:lpstr>
      <vt:lpstr>Maven Pro</vt:lpstr>
      <vt:lpstr>Anaheim</vt:lpstr>
      <vt:lpstr>Adobe Fan Heiti Std B</vt:lpstr>
      <vt:lpstr>Palatino Linotype</vt:lpstr>
      <vt:lpstr>Jua</vt:lpstr>
      <vt:lpstr>Times New Roman</vt:lpstr>
      <vt:lpstr>Adobe Caslon Pro Bold</vt:lpstr>
      <vt:lpstr>Merienda One</vt:lpstr>
      <vt:lpstr>BatangChe</vt:lpstr>
      <vt:lpstr>Courier New</vt:lpstr>
      <vt:lpstr>Ancient History of China Thesis by Slidesgo</vt:lpstr>
      <vt:lpstr>PowerPoint Presentation</vt:lpstr>
      <vt:lpstr>PowerPoint Presentation</vt:lpstr>
      <vt:lpstr>PowerPoint Presentation</vt:lpstr>
      <vt:lpstr>I. Tìm hiểu chung 1. Tác giả</vt:lpstr>
      <vt:lpstr>2. Tác phẩm</vt:lpstr>
      <vt:lpstr>PowerPoint Presentation</vt:lpstr>
      <vt:lpstr>Bố cục</vt:lpstr>
      <vt:lpstr>PowerPoint Presentation</vt:lpstr>
      <vt:lpstr>PowerPoint Presentation</vt:lpstr>
      <vt:lpstr>PowerPoint Presentation</vt:lpstr>
      <vt:lpstr>Hai câu đề</vt:lpstr>
      <vt:lpstr>‘Nhà nước ba năm mở một khoa, Trường Nam thi lẫn với trường Hà.’</vt:lpstr>
      <vt:lpstr>PowerPoint Presentation</vt:lpstr>
      <vt:lpstr>PowerPoint Presentation</vt:lpstr>
      <vt:lpstr>PowerPoint Presentation</vt:lpstr>
      <vt:lpstr>PowerPoint Presentation</vt:lpstr>
      <vt:lpstr>Hai câu luận</vt:lpstr>
      <vt:lpstr>‘Lọng cắm rợp trời quan sứ đến, Váy lê quét đất mụ đầm ra.’</vt:lpstr>
      <vt:lpstr>PowerPoint Presentation</vt:lpstr>
      <vt:lpstr>PowerPoint Presentation</vt:lpstr>
      <vt:lpstr>Hai câu kết</vt:lpstr>
      <vt:lpstr>‘ Nhân tài đất Bắc nào ai đó, Ngoảnh cổ mà trông cảnh nước nhà.’</vt:lpstr>
      <vt:lpstr>PowerPoint Presentation</vt:lpstr>
      <vt:lpstr>III. Tổng Kết</vt:lpstr>
      <vt:lpstr>Cám ơn đã lắng nghe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Vịnh Khoa Thi Hương</dc:title>
  <dc:creator>Administrator</dc:creator>
  <cp:lastModifiedBy>A</cp:lastModifiedBy>
  <cp:revision>91</cp:revision>
  <dcterms:modified xsi:type="dcterms:W3CDTF">2024-02-18T13:56:52Z</dcterms:modified>
</cp:coreProperties>
</file>