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0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1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2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3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4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5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6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3" r:id="rId2"/>
    <p:sldMasterId id="2147483700" r:id="rId3"/>
    <p:sldMasterId id="2147483715" r:id="rId4"/>
    <p:sldMasterId id="2147483727" r:id="rId5"/>
    <p:sldMasterId id="2147483740" r:id="rId6"/>
    <p:sldMasterId id="2147483753" r:id="rId7"/>
    <p:sldMasterId id="2147483766" r:id="rId8"/>
    <p:sldMasterId id="2147483779" r:id="rId9"/>
    <p:sldMasterId id="2147483792" r:id="rId10"/>
    <p:sldMasterId id="2147483818" r:id="rId11"/>
    <p:sldMasterId id="2147483831" r:id="rId12"/>
    <p:sldMasterId id="2147483844" r:id="rId13"/>
    <p:sldMasterId id="2147483857" r:id="rId14"/>
    <p:sldMasterId id="2147483870" r:id="rId15"/>
    <p:sldMasterId id="2147483883" r:id="rId16"/>
    <p:sldMasterId id="2147483896" r:id="rId17"/>
  </p:sldMasterIdLst>
  <p:notesMasterIdLst>
    <p:notesMasterId r:id="rId43"/>
  </p:notesMasterIdLst>
  <p:sldIdLst>
    <p:sldId id="301" r:id="rId18"/>
    <p:sldId id="300" r:id="rId19"/>
    <p:sldId id="302" r:id="rId20"/>
    <p:sldId id="303" r:id="rId21"/>
    <p:sldId id="306" r:id="rId22"/>
    <p:sldId id="304" r:id="rId23"/>
    <p:sldId id="305" r:id="rId24"/>
    <p:sldId id="262" r:id="rId25"/>
    <p:sldId id="263" r:id="rId26"/>
    <p:sldId id="278" r:id="rId27"/>
    <p:sldId id="292" r:id="rId28"/>
    <p:sldId id="307" r:id="rId29"/>
    <p:sldId id="293" r:id="rId30"/>
    <p:sldId id="268" r:id="rId31"/>
    <p:sldId id="295" r:id="rId32"/>
    <p:sldId id="309" r:id="rId33"/>
    <p:sldId id="310" r:id="rId34"/>
    <p:sldId id="311" r:id="rId35"/>
    <p:sldId id="312" r:id="rId36"/>
    <p:sldId id="296" r:id="rId37"/>
    <p:sldId id="297" r:id="rId38"/>
    <p:sldId id="313" r:id="rId39"/>
    <p:sldId id="314" r:id="rId40"/>
    <p:sldId id="315" r:id="rId41"/>
    <p:sldId id="283" r:id="rId42"/>
  </p:sldIdLst>
  <p:sldSz cx="9144000" cy="6858000" type="screen4x3"/>
  <p:notesSz cx="6858000" cy="9144000"/>
  <p:embeddedFontLst>
    <p:embeddedFont>
      <p:font typeface="Swis721 BlkEx BT" panose="020B0907040502030204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DA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5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7-11-28T20:06:11.13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2823 0,'0'0,"0"0,-24 0,24 0,-25 0,0 0,0 0,25 0,-25 0,25 0,-24 24,0-24,-1 25,25-25,-25 25,25 0,0 0,0-25,0 24,0 1,0-25,0 25,-25-25,25 25,0 0,0-1,0-24,0 25,0-25,0 25,0 0,0-25,0 25,0-1,0 1,0-25,0 25,-24-25,24 25,0-25,0 49,-50-49,50 25,-25 0,25-25,-25 0,1-25,24 25,-25-25,0 1,0 24,25-25,-25 25,25 0,-24 0,-1 0,0 0,25 0,-25 0,0 0,25 0,-24 0,24 0,-25 0,0 0,25 49,-25-49,25 0,-25 0,1 0,24 0,-25 0,0 0,0 0,25 0,-25 0,25 25,-25-25,25 0,-24 0,0 0,24 0,-25 25,25-25,-25 0,25 25,-25-25,1 25,24-1,-25 1,25-25,-25 25,25 0,0-25,-25 25,25-25,0 49,-25-49,1 25,24-25,-25 25,25-25,-25 25,25-1,-25 1,-24 0,-1-25,50 0,-25 25,0-25,25 0,-24 0,24 0,-25-25,25 0,-25 25,0-25,25 25,-25 0,25 0,-24 25,-1 25,0-50,25 25,0-25,0 24,0 1,-25 0,25-25,0 25,0 0,0-25,0 25,0-25,0 24,0 1,0 0,0-25,0 25,0 0,0-25,0 24,0-24,0 50,25-50,-25 25,0-25,0 49,0-49,0 25,25 0,-25 0,0-25,0 25,0-25,0 24,0 1,0 25,25-50,-25 25,0-1,0-24,0 25,24 0,-24 0,0-25,0 25,0-1,0-24,0 25,0-25,0 25,0 0,0 0,0-25,0 24,0 1,0-25,0 25,-24-25,24 50,0-50,-25 24,0-24,0 25,25 0,-25-25,25 0,-24 0,0 25,24-25,-25 25,25-25,-25 0,0 0,25 25,-24-25,24 0,-25 24,0-24,0 0,25 25,-25-25,1 25,24-25,-25 0,25 25,0 0,0-1,-25-24,25 25,0-25,-25 25,25-25,-25 0,25 50,-25-50,25 0,-24 0,-1 0,0 0,25 0,-50 0,50 0,-24 0,24 0,-25 0,0 0,25 0,-25 0,25 0,-25 0,1 0,-26-25,50 0,-25 25,25-25,-25 25,1-49,24 49,-24-25,24 0,-50 25,50 0,-25 0,1 25,-1-25,0 25,0-1,25-24,-25 25,25-25,-24 25,24 0,0 0,-25-25,25 24,0 1,0-25,0 25,0-25,0 25,0 0,0-1,0-24,-25 50,25-50,0 25,0-25,0 49,0-49,0 25,0-25,0 25,0-25,-25 25,25-25,-49 0,49-25,0 25,0 0,-25 0,25 25,0 0,0-1,0-24,0 25,0-25,0 25,0 0,0-25,0 25,0-1,0 1,25-25,-25 25,24-25,1 25,-25 0,25-25,-25 24,25-24,0 25,-25 0,0-25,0 25,0-25,0 25,0-1,0 1,0 0,0 0,0-25,-25 25,25-25,-25 0,25 0,-25 0,25 0,-25 0,1 0,24 49,0-24,0 0,0-25,0 25,0-25,0 25,0-25,24 49,-24-49,25 0,-25 25,25 0,-25 0,0-1,25 1,-25 0,0 0,25-25,-25 25,24-25,1 24,0 1,-25 0,0-25,0 25,0-25,0 25,25-1,-25 1,0 0,25 0,-25-25,24 25,1-1,-25-24,25 25,-25-25,25 50,-25-50,48 25,-48-25,50 24,-50 1,25-25,-25 25,25 0,-1 0,-24-25,0 24,0-24,25 25,-25 0,0-25,0 25,0 0,25 0,0-25,-25 24,0-24,0 25,25-25,-25 50,0-50,24 25,-24-25,50 24,-50-24,25 25,-25-25,25 0,-1 25,-24 0,25 0,-25-25,25 0,0 24,-25-24,25 25,-25-25,25 25,-25-25,49 0,-49 50,25-50,0 0,0 24,-25-24,24 0,1 0,-25 25,25-25,-25 25,25 0,-1 0,-24-1,0-24,0 25,24-25,1 25,0-25,-25 0,25 25,-25-25,25 0,-25 0,24 0,1 0,-25 25,50-25,-50 24,25 1,-25-25,0 25,24-25,-24 25,25-25,-25 49,25-24,-25 0,0-25,0 25,0 0,0-25,0 24,0 26,0-50,0 25,0 0,25 0,-25-1,25 1,-25-25,24 25,1 0,-25 0,25-25,-25 24,25 1,0-25,-25 25,24-25,-24 0,50 0,-25 25,0-25,-25 0,24 0,-24 0,25 25,-25-1,25 1,0-25,-25 25,0 0,0-25,0 25,0-25,0 24,0 1,0 0,0-25,0 25,0 0,0-1,0-24,0 50,0-50,0 25,0-25,0 25,0-1,0-24,0 25,0 0,0 0,0-25,0 0,24 0,-24 0,24 0,1 0,0 0,-25 25,25-25,0 24,-25-24,25 25,-25 25,0-25,24-25,1 24,-25 1,0 0,0 0,0-25,0 25,0 0,25-1,-25-24,0 25,0 0,0 0,0-25,0 25,0-1,0-24,0 25,0-25,0 50,0-50,0 25,0-25,0 24,0-24,0 25,0 0,0 0,0-25,0 49,0-49,0 25,0-25,0 25,0 0,0 0,0-25,0 24,0 1,0-25,0 0,0 0,0-25,0-24,0 49,0-25,0 25,-25-25,25 25,0-25,0 1,0-1,0 0,0 0,0 25,0-25,0 25,0-49,0 49,-25 25,25-1,0 26,0-25,0 0,-24-25,24 24,0-24,0 25,0 0,0-25,0 25,-25 24,25-49,0 50,0 24,0-74,0 25,0-25,0-25,0 25,0-24,0 24,0-25,0 0,0 25,0-25,0 0,0 1,0 24,25 0,-25 0,24 0,-24 0,25 0,-25 0,25-25,0 25,-25 0,25 25,-25-1,49-24,-49 25,25 0,-25-25,0 0,0 0,-25 0,0 0,25 0,-24 0,24 0,-25 0,25 0,-25 0,0 0,25 0,25 0,-25 0,25 0,-25-25,25 0,-1 1,1 24,-25 0,25 0,0 0,-25 0,25 24,-25-24,24 25,1 0,0 0,-25-25,0 49,25-49,-25 25,25 0,-25 0,0-25,0 25,0 24,24-49,1 25,-25 0,25-25,-25 25,25-25,-25 49,25-49,-25 25,0-25,24 25,-24-25,0 25,25-1,-25 1,25-25,-25 25,25 0,-25-25,24 25,-24-25,24 25,1-1,0-24,-25 25,25-25,-25 25,25 0,-1-25,-24 0,25 0,-25 0,25 0,0 0,-25 0,25 0,-25 0,24 0,1 0,0 0,-25 0,25 0,0 25,0-25,-25 0,24 0,-24 0,25 0,0 0,-25 0,25 0,0 0,-1 0,1 0,0 0,-25 0,25 0,0 0,-1 0,-24 0,25 0,-25 0,25 0,-25 0,25 0,-25 0,0 0,24 0,-24 0,24 0,1-25,0 0,-25 0,74 0,-74 1,25-1,-25 25,0-25,25 25,-25-50,0 50,25 0,0 0,-25 25,0-25,24 25,-24-25,0 25,0 0,0-1,0-24,0 25,0 0,0-25,0 25,0-25,25 25,0-1,-25 1,25 0,0-25,-25 25,24-25,-24 25,0 24,25-49,-25 25,0 0,25-25,0 25,-25-25,25 24,-25 1,24 0,1-25,0 25,-25 0,50-1,-50-24,24 50,1-50,-25 0,25 0,-25 0,25 0,-25 25,24-25,1 0,-25 25,24-25,1 24,0-24,-25 0,25 25,-25-25,25 0,-1 0,-24 25,25 0,-25-25,25 0,0 25,-25-25,25 24,-25-24,24 0,1 0,0 0,-25 0,25 0,0 0,-1 25,1-25,-25 0,25 0,0 0,-25 0,25 0,-25 0,49 0,-49 0,25-25,-25 25,25-24,-25-1,0 0,25 25,-25-25,0 25,0-25,0 25,0-24,0-1,0 0,0 25,0-25,0 0,0 25,24-24,-24 24,0-50,0 50,0-25,25 25,-25 0,25 0,0 0,-25 0,48 25,-23 0,0 0,-25-25,25 24,-25-24,0 25,25 0,-25 0,24-25,1 0,-25 0,25 0,-25 0,25 0,-25-25,25 0,-25 25,0-25,0 1,25 24,-25-25,24 0,-24 0,0 25,0-49,0 49,0-25,0 0,0 0,0 25,0-25,0 1,0-1,0-25,0 25,0 25,0-24,0-1,0 25,0-25,0 0,0 0,0 25,0-24,0 24,0-25,0 0,0-25,-24 25,24 1,0 24,0-25,0 25,-25-25,0 0,25 0,0 1,0-1,-25 25,25-25,0 25,0-50,0 50,0-24,0 24,0 0,25 0,0 0,-25 0,49 0,-24 0,-25 0,25 0,-25 0,50 24,-50-24,24 0,1 0,-25 25,25-25,-25 25,0 0,0-25,25 25,-25-1,0 1,0 0,0-25,0 25,0 0,0-25,0 24,0 1,0 0,0-25,0 25,0-25,0 25,0-25,0 49,25-49,-1 0,1 25,-25-25,0 25,25 0,0-25,-25 25,25-25,-25 0,24 0,1 24,-25-24,25 0,-25 0,25 0,-1 0,-24 0,24 0,1 0,0 0,-25 25,25-25,-25 25,25-25,-25 25,0 0,24-25,-24 24,25 1,-25-25,0 25,25 0,-25-25,0 25,25-25,0 49,-25-24,24 0,1-25,0 25,-25-25,25 24,-25 26,25-25,-1-25,-24 25,25-25,-25 24,25-24,0 50,-25-50,25 25,-25-25,49 25,-49-1,25-24,-25 0,25 0,0 0,-25 0,0 0,0 0,0-24,0-26,25 25,-25 25,0-25,0 25,0-24,0 24,0 0,0 0,0 0,-25 0,0 0,25 0,-25 0,0 0,1 0,24 0,-25 0,25 0,-25 0,0 0,25 0,-25 0,25 0,-25 0,25 0,0 0,0 0,0 0,25 0,-25 0,25 0,0 0,0 0,-25 0,49 0,-24 0,0 0,-25 0,25 0,-25-50,0 25,0 0,0 25,0-24,0-1,25 25,-25-25,0 0,24 25,-24 0,25 25,-25-25,0 0,0-25,0 0,0 25,25-24,-25 24,0-25,0 25,0-50,0 25,25 1,-25 24,0-25,0 25,0-25,24 0,-24 0,24 25,-24-24,0-1,0 25,25-25,0 25,-25-50,0 50,0-24,0 24,0-25,0 0,25 25,-25-25,0 0,25 0,-25 25,24-24,-24 24,25-25,-25 25,25-25,0 0,-25 25,25 0,-1-25,1 25,-25 0,25 0,-25 0,25-24,-25 24,25 0,-1 0,-24 0,25 0,-25 0,50 0,-50 0,25 0,-1 0,1 0,-25 0,25 24,-25-24,25 25,0 0,-25-25,24 0,-24 25,25-25,-25 25,25-1,0-24,-25 25,24-25,1 25,-1 0,-24-25,0 0,-24 0,-1 0,25 0,-24 0,24 0,-25 0,25 0,-25 0,0 0,25 0,-24 0,24 0,-25-25,0 0,0 0,25 25,0-24,0 24,0-25,0 0,-25 25,1 0,24 0,-25 0,25 0,-25 0,0 0,25 0,-25 0,25 0,0 0,0 0,25 0,-25 0,25 0,-25 0,25 0,-25 0,25 0,-1 0,1 0,-25 0,25 0,0 0,-25 0,25 0,-25 25,24 0,1-1,0 1,0 0,-25 0,24-25,-24 0,49 0,-49 0,25 0,-25 0,25 0,-25 0,25-25,0 0,-25 0,24 25,-24-24,25 24,0 0,-25 0,25-25,-25 25,49 0,-49 0,25-25,0 25,0-25,-25 25,25 0,-25 0,24 0,-24 25,25 0,-25-25,0 25,0-1,0 1,25-25,-25 25,0-25,0 25,0-25,0 25,0 0,0-1,25-24,0 0,-1 25,-24-25,25 0,0 25,-25-25,25 25,-25-25,25 49,-25-49,24 50,-24-50,0 25,0-25,0 25,0-1,0 1,0-25,0 25,0-25,0 25,0 0,0-25,0 24,0 1,0 0,25-25,-25 0,25 0,-25 0,25 0,-1 0,0 0,1-25,-25 25,25 0,-25 0,25 0,-25 0,0 0,0 25,0 0,25-25,-1 25,-24-25,0 49,0-49,0 25,0 0,0 0,0-25,0 49,0-24,0-25,0 25,0-25,0 25,25-25,-25 0,25 0,0 0,-25 0,25 0,-1 0,1 0,-25 0,25 0,-25 0,25 0,0 0,-25 0,25 0,-25 0,24 0,-24 0,50 0,-50 0,25 0,0 0,-1-25,-24 0,25 0,0 25,-25-25,0 25,0-24,25-1,-25 25,25-25,-1 0,-24 25,25 0,-25-25,25 25,-25-24,25 24,-1 0,0 0,-24-25,25 0,-25 0,0 25,0-25,0 1,0 24,0-25,0 25,0-25,0 0,25 0,-25 25,0-24,0 24,0-25,0 0,0 25,0-25,0 0,0 1,0-1,0 25,0-25,0 0,0 0,0 25,0-24,0-1,0 25,0-25,0 25,25-25,-25 0,25 0,-1 25,-24-24,25-1,-25 25,25-25,-25 25,25-50,0 50,-1 0,1 0,-25-24,25 24,-25-25,25 25,-25-25,0 0,0 0,0 25,0-24,0-1,0 25,0-25,0 25,0-25,0 0,0 1,0 24,0-25,0 25,0-25,0 0,0 25,-25 0,25-49,-50 49,50 0,-24 0,-1 0,25-25,-25 25,25 0,-25 0,25 0,-25 0,1 0,24 0,-25 0,25 0,-25 0,0-25,0 25,25 0,-24 0,24 0,-24 0,-1 0,25 0,-25 0,25 0,-25 0,1-25,24 25,-25-25,25 1,-25 24,0 0,0-25,25 25,-24-25,-1 25,25 0,-25-25,25 25,-25-25,0 1,25 24,-24-25,24 25,-25-25,25 0,-25 25,-25-25,25 25,25-49,-24 49,24-25,-25 25,0 0,25 0,-25 0,25 0,-25-25,1 25,24-25,-25 25,0-24,25-1,0 0,0 25,0-25,0 0,0 25,0-25,0-24,0 49,0-25,0 25,0-25,0 0,0 25,0-24,0-1,0 0,0 25,0-25,0 25,0-25,0 25,-25-24,0-26,1 50,24 0,-24-25,24 25,-25 0,25 0,-25 0,0-25,25 25,-24 0,-1 0,0 0,25 0,-25-24,0 24,1 0,24 0,-25 0,25 0,-25-25,0 25,25-25,-49 0,49 25,-25-25,25 25,-50 0,1 0,49-24,-25 24,0-25,25 25,-25 0,25 0,-25 0,25 0,-24 0,-1 0,25-50,-25 50,25 0,-25 0,0 0,1 0,24 0,-25 0,1 0,24 0,-25 0,25 0,-25 0,0 0,25 0,-24 0,24 0,-25 0,0 0,25 25,-25-25,25 25,0 0,0-25,0 24,0-24,25 0,-25 0,25 0,0 0,-25 0,24 0,-24 0,25 0,0 0,-25 0,25 0,-25-24,49-1,-49 25,24-50,-24 50,50 0,-50 0,0 0,25 25,-25-25,25 25,-25 0,24-1,-24 1,25-25,-25 25,25-25,0 25,0-25,-1 25,-24-25,25 0,-25 24,25-24,-25 25,25 0,0-25,-25 0,24 0,-24 25,25-25,0 25,-25-25,25 0,0 24,-1 1,1 0,0-25,-25 0,25 0,-25-25,25 25,-1 0,-24 0,25-25,0 1,0 24,-25 0,24 0,0 0,1-50,-25 50,25 0,-25-25,25 25,0 0,-25-25,24 25,-24 0,0 0,0 0,25 50,-25-50,0 25,25-25,-25 25,0-25,0 24,0 1,0 0,0-25,0 0,0 0,-25 0,25 0,-25-25,1 0,-1 25,25-24,-25 24,25 0,-50 0,50 0,-24 0,24 0,-24 0,24 0,-25 0,0 0,25 0,-25 0,25 0,-24 0,-1 0,25 0,-25 0,25 0,-50-50,50 50,-24 0,24-25,-25 25,0-25,25 25,-25-24,25-1,0 0,-25 0,1 25,24 0,-25 0,0 0,0-25,0 25,25 0,-24 0,24 0,-50 0,50 0,-25 0,25 0,-25 0,1 0,24 0,-25-24,25 24,-25 0,0 0,0 0,25 0,-24 0,-1 0,25-25,-24 25,24 0,-25 0,25 0,-25 0,0 0,25 0,-24 0,24 0,-25 0,0 0,0-25,25 0,0 25,0-25,0 1,0 24,0-25,0 25,25-50,-25 50,25-25,-25 25,0-24,0-1,0 25,0-50,0 25,0 25,0-24,0 24,0-25,0 0,0 25,0-25,0 0,-25 0,0 25,25-24,0 24,0-25,-25 0,1 0,24 25,0-25,0 1,0 24,0-25,0 25,0-25,0 0,0 0,0 25,0-49,0 49,0-25,0 25,0-50,0 50,0-24,0 24,0-25,0 0,0 25,0-25,0 0,0 25,0-24,0-1,0 25,-25-25,25 25,0-25,0 0,0 1,0 24,0-25,0 0,0 25,0-25,0 25,-25-49,25 49,-25-25,25 25,0-25,-25 25,25-25,-24 25,-1-25,25 25,-25-24,0-1,0 25,25 0,-24-25,-1 25,25 0,-25-50,25 50,-25-49,25 49,0-25,0 25,0-25,0 25,0-25,-25 0,25 1,0 24,0-25,0 0,0 25,0-25,0 25,0-25,0 1,0-1,0 25,0-25,0 0,0 25,0-25,0 25,0-49,0 49,-24-25,24 25,0-25,0 25,0-25,0 1,0-1,0 25,0-25,0 0,0 25,0-25,0 25,0-24,0-1,0 0,0 25,0-25,0 25,0-25,0 1,0 24,0-25,0-25,0 50,0-25,24 25,1-24,-25 24,25 0,-25 0,50 0,-26-25,1 0,-25 0,0 25,0-25,0 0,0 25,0 25,0 0,0-25,0 50,0-50,0 25,-25-25,25 24,0 26,0-25,0-25,0 25,0-25,0 24,0-24,0 50,0-50,-24 0,24 0,-50 25,50-25,0 0,0-25,0 25,0-50,0 50,0-24,0 24,25-50,-25 50,0-25,0 0,0 25,0-24,25 24,-25-25,0 0,0 0,24 25,-24-25,0 25,25-25,-25 1,0 24,25 0,-25 0,25 0,0 0,-25 0,0 0,0 24,24-24,-24 50,0-25,25-25,-25 0,25 0,0 0,0 0,-1-25,-24 25,25-25,-25 25,25-25,0 1,-25 24,0-25,25 0,-25 0,24 25,1-25,-25 25,0-24,0 24,0-50,0 50,0-25,0 25,0-25,0 1,0 24,0-25,0 0,0 0,0 25,0-25,0 25,0-24,0-1,0 25,0-25,0 0,25 25,-25 0,25-25,-25 1,24 24,1-25,-1 25,1-50,-25 50,25 0,-25-25,25 1,-25 24,0-25,0 25,0-25,0-25,0 50,0-24,0-1,0 25,0-25,0 25,0-50,-25 50,25-24,0 24,-50-25,50 25,-24 0,24 0,-25 0,1 0,24 0,-25 0,25 0,-25 0,0 0,25-25,0 25,-24-25,24 0,0 25,0-24,0-1,0 25,0-25,0 25,-25 0,25 0,-50 0,50 0,-25 0,25-25,-24 25,-1 0,25 0,-25 0,25 0,-25 0,0 0,1 0,24 0,-25 0,0 0,0-25,25 0,0 25,0-24,0-1,0 25,0-25,-25 25,1-50,24 50,0-24,0 24,0-25,-25 0,25 25,-25 0,0 0,25 0,-25 0,25 0,-24 0,-1 0,25 0,-25 0,-25-25,26 25,0 0,-1 0,25 0,-25 0,0 0,25 0,-24 0,24 25,-25 0,25-25,-25 25,-25-1,50 1,-24-25,24 25,-25-25,25 25,-25 0,0-1,25-24,-25 25,25 0,-25-25,1 0,24 0,-25 25,25-25,-50 0,25 25,1-25,24 0,-25 0,25 0,-25 0,25 0,-25 0,0 0,25 0,-24 0,24 0,-25 0,0 0,0 0,25 0,-25 0,1 0,24-25,-24 25,24 0,-50-25,50 0,-25 0,25 25,0-24,-24-1,24 25,-25-25,25 25,0-50,0 26,0 24,0-25,0 0,0 25,0-25,0 0,0 1,-25 24,0-25,0 25,25-25,-24 0,24 25,-25-25,0 1,25 24,-25-25,25 25,-49 0,49 0,-25 0,25-25,-25 25,0 0,0 0,25 0,-24 0,-1 0,25 0,-25 0,25 0,-25 0,25 0,-25 0,0 0,25 0,-24 0,24 0,-25 0,0 0,0 0,25 0,-25 0,25 0,-24 0,0 0,24 0,-25 0,0 0,0 0,25 50,-24-50,24 0,-25 0,0 24,0-24,25 25,0 0,0-25,-25 25,1 0,24-1,0-24,0 25,-25-25,25 25,0-25,-25 25,0-25,25 25,-25-25,25 0,-24 0,-1 0,25 0,-25-25,0 0,0 25,25-25,-24 0,24 1,-25 24,0-25,25 25,-25 0,25-25,-25 0,1 25,24-25,-25 1,25-1,0 25,-50-25,50 25,-25-25,25 0,-24 1,-1 24,25-25,-24 0,24 25,-25-25,0 25,0-25,25 1,-24-1,-1 25,0 0,25-25,-25 0,0 25,25 0,-24 0,24 0,-25 0,0-25,25 25,-25 0,25 0,-25 0,25 0,-24 0,-1 0,0 0,0-49,25 49,-25 0,1 0,-1 0,25 0,-25 0,25 0,-25 0,25 0,-25 0,1 0,24 0,-25-25,0 25,0 0,25-25,0 25,0-25,0 25,-25-24,25-1,0 0,0 25,-24-25,24 25,0-25,0 0,0 25,0-24,0-1,0 0,0 25,0-25,0 25,0-25,-24 1,-1-1,25 25,0-25,0 0,-25 25,25-25,0 25,0-24,0-1,-25 0,25 0,-24 0,24 25,-25-24,0 24,0-50,25 50,-25-25,1 0,24 25,-25-24,25 24,-25-25,0 0,25 0,0 25,-25-25,25 1,-24 24,24-25,-25 25,25-50,-50 50,50-25,0 25,-25-24,25-1,-25 25,25-25,-24 0,-1 0,25 25,-25-24,25 24,-25-25,0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66819-1CBD-43EF-8D49-FC95B6D2FE2F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26279-BF32-458E-B111-C2A3992FD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62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92F03F-1C50-4FF9-8C7B-594BAE54B9AA}" type="slidenum">
              <a:rPr lang="en-US" smtClean="0">
                <a:solidFill>
                  <a:prstClr val="black"/>
                </a:solidFill>
              </a:rPr>
              <a:pPr eaLnBrk="1" hangingPunct="1"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67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7CAFA1-E6DB-4654-8277-720F0DE4E449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636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6BC61E-1543-442A-B5E7-320BE05DBCB2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22C9F92C-FD8F-4FF8-BBEE-80A12935A2D4}" type="slidenum"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</a:rPr>
              <a:pPr algn="r">
                <a:spcBef>
                  <a:spcPct val="0"/>
                </a:spcBef>
              </a:pPr>
              <a:t>4</a:t>
            </a:fld>
            <a:endParaRPr lang="en-US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163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32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85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305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44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712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2028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84466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95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6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405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881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42755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589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21705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63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35583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63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2717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85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395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5" y="365395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966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7395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852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04748-AA70-41DC-9C8C-8FE4344E25D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8818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5762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8386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92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64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1437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849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995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456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910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61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52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90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AFA9A-CA2E-4297-B91C-DA70EA99B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2236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61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34053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57938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1407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824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04748-AA70-41DC-9C8C-8FE4344E25D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9744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5452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83392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8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61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0295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774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4801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97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9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36493-91B7-41A5-BA0E-8E5921DBC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6081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2872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7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2011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7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95595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2588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6427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78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04748-AA70-41DC-9C8C-8FE4344E25D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371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79281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0563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6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9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4339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813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E22E8-A603-425B-9709-DB64A85E39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1315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9047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02550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22841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5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7786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5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36282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6704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0192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76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04748-AA70-41DC-9C8C-8FE4344E25D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0100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4338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335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7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3DD3E-379B-4237-8F0B-5C90D83A2C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834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9425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5667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09227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8473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5838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4008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0510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34903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7427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746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04748-AA70-41DC-9C8C-8FE4344E25D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36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2CF6E-8602-4C2D-B1E2-BCE49B146E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37260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6278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82528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2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4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70899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9762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17734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5211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8381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0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54859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0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4276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49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64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6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4992D-EAB8-44B9-A216-DCFB2C06D9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2471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4606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722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04748-AA70-41DC-9C8C-8FE4344E25D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7366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0166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23639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9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2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75807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5957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39001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8881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5352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8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219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7148D-58CC-4452-85F9-B1466F2A39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55732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8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6561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7165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6130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9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04748-AA70-41DC-9C8C-8FE4344E25D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75331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8140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2781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9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55362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6452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83502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14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631FC-6381-4788-B0CD-574405B0D4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73997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1999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7577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5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4886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3782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6259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7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04748-AA70-41DC-9C8C-8FE4344E25D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9714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38262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0992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8721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31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71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317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2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4789D-72CE-4FA3-9005-F9FE68C4C5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2249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25470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4007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6984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4165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81100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37701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50020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04748-AA70-41DC-9C8C-8FE4344E25D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979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869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60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01121-92A3-4731-8CD8-40307ECE0C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927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5B892-F5DC-4F5D-9416-B9F279BD54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2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DC8C4-9123-4F1D-AC7A-81BB307CA8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30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D8C3C-2E54-41F7-9844-93A568DA1F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955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87332-225A-440B-80CE-F6727E6FEF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95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38A76-55FC-4219-ADE4-1F79190CFD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002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9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36493-91B7-41A5-BA0E-8E5921DBC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086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E22E8-A603-425B-9709-DB64A85E39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810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3DD3E-379B-4237-8F0B-5C90D83A2C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05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01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73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47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2CF6E-8602-4C2D-B1E2-BCE49B146E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68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6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6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4992D-EAB8-44B9-A216-DCFB2C06D9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9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7148D-58CC-4452-85F9-B1466F2A39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74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631FC-6381-4788-B0CD-574405B0D4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186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317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2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4789D-72CE-4FA3-9005-F9FE68C4C5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162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869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60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01121-92A3-4731-8CD8-40307ECE0C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956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5B892-F5DC-4F5D-9416-B9F279BD54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6504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DC8C4-9123-4F1D-AC7A-81BB307CA8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5008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D8C3C-2E54-41F7-9844-93A568DA1F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942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87332-225A-440B-80CE-F6727E6FEF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77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812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38A76-55FC-4219-ADE4-1F79190CFD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899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DD0E-10AA-4CB8-9310-53299A815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242E-6231-44B1-84DF-1CD027B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3253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DD0E-10AA-4CB8-9310-53299A815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242E-6231-44B1-84DF-1CD027B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230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DD0E-10AA-4CB8-9310-53299A815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242E-6231-44B1-84DF-1CD027B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8402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42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42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DD0E-10AA-4CB8-9310-53299A815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242E-6231-44B1-84DF-1CD027B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6860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67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6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DD0E-10AA-4CB8-9310-53299A815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242E-6231-44B1-84DF-1CD027B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060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DD0E-10AA-4CB8-9310-53299A815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242E-6231-44B1-84DF-1CD027B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543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DD0E-10AA-4CB8-9310-53299A815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242E-6231-44B1-84DF-1CD027B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206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317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DD0E-10AA-4CB8-9310-53299A815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242E-6231-44B1-84DF-1CD027B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9451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869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65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DD0E-10AA-4CB8-9310-53299A815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242E-6231-44B1-84DF-1CD027B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6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5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5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815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DD0E-10AA-4CB8-9310-53299A815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242E-6231-44B1-84DF-1CD027B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3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645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645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BDD0E-10AA-4CB8-9310-53299A815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242E-6231-44B1-84DF-1CD027B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887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23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6670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00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72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8692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715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855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554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270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68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9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775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68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4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8858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3591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902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04748-AA70-41DC-9C8C-8FE4344E25D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6653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404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425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99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71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734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5163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2937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42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091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757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67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000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67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7329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818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676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892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04748-AA70-41DC-9C8C-8FE4344E25D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082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6817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673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97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70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245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31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69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330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9034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38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309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66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675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66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3087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072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660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88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04748-AA70-41DC-9C8C-8FE4344E25D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847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545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23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69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D211-8338-4D66-BDE9-C1CF608343AF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0668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96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69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682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117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08184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0251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388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65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227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65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5595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670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644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866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04748-AA70-41DC-9C8C-8FE4344E25D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0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5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62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2D211-8338-4D66-BDE9-C1CF608343AF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62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62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F158-52CF-4787-B71F-51BC98186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5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5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53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5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3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9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51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88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1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3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76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0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0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6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34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0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64B077-03A3-48C8-BCE1-3102EAA7880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54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64B077-03A3-48C8-BCE1-3102EAA7880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5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BDD0E-10AA-4CB8-9310-53299A815B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E242E-6231-44B1-84DF-1CD027B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4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6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61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6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8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60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60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60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8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5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5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59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4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5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57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5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09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5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D9E17-3CEF-4D58-AD9E-B6C93FE8B9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5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5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A3214-C317-4A5F-83AE-B78B9AB802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1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42.xml"/><Relationship Id="rId1" Type="http://schemas.openxmlformats.org/officeDocument/2006/relationships/audio" Target="file:///F:\Nhac%20&amp;%20phin\Tuoi%20tre%20the%20he%20Bac%20Ho.MP3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8.wmf"/><Relationship Id="rId5" Type="http://schemas.openxmlformats.org/officeDocument/2006/relationships/image" Target="../media/image2.gif"/><Relationship Id="rId10" Type="http://schemas.openxmlformats.org/officeDocument/2006/relationships/image" Target="../media/image7.wmf"/><Relationship Id="rId4" Type="http://schemas.openxmlformats.org/officeDocument/2006/relationships/audio" Target="../media/audio1.wav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gocnhin.net/imagesM/bando-002a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customXml" Target="../ink/ink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3.jpeg"/><Relationship Id="rId5" Type="http://schemas.openxmlformats.org/officeDocument/2006/relationships/hyperlink" Target="https://photo-2-baomoi.zadn.vn/w1000_r1/17/05/18/102/22303978/2_31208.jpg" TargetMode="External"/><Relationship Id="rId4" Type="http://schemas.openxmlformats.org/officeDocument/2006/relationships/image" Target="../media/image12.jpeg"/><Relationship Id="rId9" Type="http://schemas.openxmlformats.org/officeDocument/2006/relationships/image" Target="http://img.baocaobang.epi.vn/Uploaded/hailc/2012_10_03/chu%20tich%20hcm%20(600%20x%20521)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7.xml"/><Relationship Id="rId4" Type="http://schemas.openxmlformats.org/officeDocument/2006/relationships/image" Target="http://i1150.photobucket.com/albums/o617/redsvn/HoChiMinh/REDSVN-HoChiMinh-50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t"/>
          <a:lstStyle/>
          <a:p>
            <a:endParaRPr lang="en-US"/>
          </a:p>
        </p:txBody>
      </p:sp>
      <p:pic>
        <p:nvPicPr>
          <p:cNvPr id="2051" name="Picture 4" descr="EARTH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317"/>
            <a:ext cx="6096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aqua_melon_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6"/>
            <a:ext cx="9144000" cy="626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4" name="Tuoi tre the he Bac H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5" name="WordArt 7"/>
          <p:cNvSpPr>
            <a:spLocks noChangeArrowheads="1" noChangeShapeType="1" noTextEdit="1"/>
          </p:cNvSpPr>
          <p:nvPr/>
        </p:nvSpPr>
        <p:spPr bwMode="auto">
          <a:xfrm>
            <a:off x="609600" y="552449"/>
            <a:ext cx="7848600" cy="2209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Ngữ văn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atin typeface="Times New Roman"/>
              <a:cs typeface="Times New Roman"/>
            </a:endParaRPr>
          </a:p>
        </p:txBody>
      </p:sp>
      <p:pic>
        <p:nvPicPr>
          <p:cNvPr id="2055" name="Picture 8" descr="POINSET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286020"/>
            <a:ext cx="1846262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Bellcoll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-76198"/>
            <a:ext cx="1371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 descr="BOOK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10799">
            <a:off x="2342747" y="2618340"/>
            <a:ext cx="3429000" cy="167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 descr="FIREWRK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9" y="-23814"/>
            <a:ext cx="1452562" cy="157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2" descr="imag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24" y="3886200"/>
            <a:ext cx="13763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4" descr="imag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18" y="3505200"/>
            <a:ext cx="13763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5" descr="POINSET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7" y="4035693"/>
            <a:ext cx="2600325" cy="238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124772"/>
      </p:ext>
    </p:extLst>
  </p:cSld>
  <p:clrMapOvr>
    <a:masterClrMapping/>
  </p:clrMapOvr>
  <p:transition spd="slow">
    <p:pull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679" fill="hold"/>
                                        <p:tgtEl>
                                          <p:spTgt spid="1044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454"/>
                </p:tgtEl>
              </p:cMediaNode>
            </p:audio>
          </p:childTnLst>
        </p:cTn>
      </p:par>
    </p:tnLst>
    <p:bldLst>
      <p:bldP spid="1044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"/>
          <p:cNvSpPr>
            <a:spLocks noGrp="1"/>
          </p:cNvSpPr>
          <p:nvPr>
            <p:ph/>
          </p:nvPr>
        </p:nvSpPr>
        <p:spPr>
          <a:xfrm>
            <a:off x="1" y="111371"/>
            <a:ext cx="5365376" cy="6629400"/>
          </a:xfrm>
        </p:spPr>
        <p:txBody>
          <a:bodyPr/>
          <a:lstStyle/>
          <a:p>
            <a:pPr marL="0">
              <a:spcBef>
                <a:spcPts val="0"/>
              </a:spcBef>
              <a:buFontTx/>
              <a:buNone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marL="0">
              <a:spcBef>
                <a:spcPts val="0"/>
              </a:spcBef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FontTx/>
              <a:buNone/>
              <a:defRPr/>
            </a:pP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>
              <a:spcBef>
                <a:spcPts val="0"/>
              </a:spcBef>
              <a:buFontTx/>
              <a:buNone/>
              <a:defRPr/>
            </a:pP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marL="0">
              <a:spcBef>
                <a:spcPts val="0"/>
              </a:spcBef>
              <a:buFontTx/>
              <a:buNone/>
              <a:defRPr/>
            </a:pP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FontTx/>
              <a:buNone/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FontTx/>
              <a:buNone/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FontTx/>
              <a:buNone/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FontTx/>
              <a:buNone/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FontTx/>
              <a:buNone/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FontTx/>
              <a:buNone/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FontTx/>
              <a:buNone/>
              <a:defRPr/>
            </a:pP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None/>
              <a:defRPr/>
            </a:pP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7" name="Picture 2" descr="C:\Documents and Settings\THANH TAI\My Documents\Downloads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377" y="457473"/>
            <a:ext cx="3778624" cy="549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063" y="4919158"/>
            <a:ext cx="5136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1947,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3600" y="6025499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052963"/>
            <a:ext cx="5206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062" y="270"/>
            <a:ext cx="9061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rgbClr val="0070C0"/>
                </a:solidFill>
                <a:latin typeface="Swis721 BlkEx BT" panose="020B0907040502030204" pitchFamily="34" charset="0"/>
              </a:rPr>
              <a:t>CẢNH KHUYA – HỒ CHÍ MINH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453" y="585044"/>
            <a:ext cx="1427163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33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/>
          </p:cNvSpPr>
          <p:nvPr/>
        </p:nvSpPr>
        <p:spPr bwMode="auto">
          <a:xfrm>
            <a:off x="51547" y="5334000"/>
            <a:ext cx="891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sz="2000" b="1" i="1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       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1947,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14339" name="Picture 21" descr="Kết quả hình ảnh cho bản đồ hành chính việt nam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47" y="0"/>
            <a:ext cx="8229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0307" y="571508"/>
              <a:ext cx="3286125" cy="2982913"/>
            </p14:xfrm>
          </p:contentPart>
        </mc:Choice>
        <mc:Fallback xmlns="">
          <p:pic>
            <p:nvPicPr>
              <p:cNvPr id="102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52660" y="553860"/>
                <a:ext cx="3321405" cy="3018192"/>
              </a:xfrm>
              <a:prstGeom prst="rect">
                <a:avLst/>
              </a:prstGeom>
            </p:spPr>
          </p:pic>
        </mc:Fallback>
      </mc:AlternateContent>
      <p:cxnSp>
        <p:nvCxnSpPr>
          <p:cNvPr id="5" name="Straight Arrow Connector 4"/>
          <p:cNvCxnSpPr/>
          <p:nvPr/>
        </p:nvCxnSpPr>
        <p:spPr bwMode="auto">
          <a:xfrm rot="10800000" flipV="1">
            <a:off x="5643917" y="-2509"/>
            <a:ext cx="1028298" cy="1148033"/>
          </a:xfrm>
          <a:prstGeom prst="straightConnector1">
            <a:avLst/>
          </a:prstGeom>
          <a:solidFill>
            <a:srgbClr val="5B9BD5"/>
          </a:solidFill>
          <a:ln w="762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6408602" y="376282"/>
            <a:ext cx="22155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zh-CN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zh-CN" alt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32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483" y="-38564"/>
            <a:ext cx="1478468" cy="1405131"/>
          </a:xfrm>
          <a:prstGeom prst="rect">
            <a:avLst/>
          </a:prstGeom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3143807" y="304987"/>
            <a:ext cx="3056331" cy="48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n-US" altLang="zh-CN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Hang </a:t>
            </a:r>
            <a:r>
              <a:rPr lang="en-US" altLang="zh-CN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Pác</a:t>
            </a:r>
            <a:r>
              <a:rPr lang="en-US" altLang="zh-CN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Pó</a:t>
            </a:r>
            <a:endParaRPr lang="zh-CN" alt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Káº¿t quáº£ hÃ¬nh áº£nh cho hang pÃ¡c bÃ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8793" y="1232748"/>
            <a:ext cx="7483727" cy="56252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8449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11726"/>
            <a:ext cx="91440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spcBef>
                <a:spcPct val="0"/>
              </a:spcBef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</a:p>
          <a:p>
            <a:pPr>
              <a:spcBef>
                <a:spcPct val="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/>
              <a:t> +  Hai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đầu</a:t>
            </a:r>
            <a:r>
              <a:rPr lang="en-US" sz="2800" b="1" dirty="0"/>
              <a:t>: </a:t>
            </a:r>
            <a:r>
              <a:rPr lang="en-US" sz="2800" b="1" dirty="0" err="1"/>
              <a:t>Cảnh</a:t>
            </a:r>
            <a:r>
              <a:rPr lang="en-US" sz="2800" b="1" dirty="0"/>
              <a:t> </a:t>
            </a:r>
            <a:r>
              <a:rPr lang="en-US" sz="2800" b="1" dirty="0" err="1"/>
              <a:t>thiên</a:t>
            </a:r>
            <a:r>
              <a:rPr lang="en-US" sz="2800" b="1" dirty="0"/>
              <a:t> </a:t>
            </a:r>
            <a:r>
              <a:rPr lang="en-US" sz="2800" b="1" dirty="0" err="1"/>
              <a:t>nhiên</a:t>
            </a:r>
            <a:r>
              <a:rPr lang="en-US" sz="2800" b="1" dirty="0"/>
              <a:t> </a:t>
            </a:r>
            <a:r>
              <a:rPr lang="en-US" sz="2800" b="1" dirty="0" err="1"/>
              <a:t>Việt</a:t>
            </a:r>
            <a:r>
              <a:rPr lang="en-US" sz="2800" b="1" dirty="0"/>
              <a:t> </a:t>
            </a:r>
            <a:r>
              <a:rPr lang="en-US" sz="2800" b="1" dirty="0" err="1"/>
              <a:t>Bắc</a:t>
            </a:r>
            <a:endParaRPr lang="en-US" sz="2800" b="1" dirty="0"/>
          </a:p>
          <a:p>
            <a:pPr>
              <a:defRPr/>
            </a:pPr>
            <a:r>
              <a:rPr lang="en-US" sz="2800" b="1" dirty="0"/>
              <a:t> + Hai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cuối</a:t>
            </a:r>
            <a:r>
              <a:rPr lang="en-US" sz="2800" b="1" dirty="0"/>
              <a:t>: </a:t>
            </a:r>
            <a:r>
              <a:rPr lang="en-US" sz="2800" b="1" dirty="0" err="1"/>
              <a:t>Vẻ</a:t>
            </a:r>
            <a:r>
              <a:rPr lang="en-US" sz="2800" b="1" dirty="0"/>
              <a:t> </a:t>
            </a:r>
            <a:r>
              <a:rPr lang="en-US" sz="2800" b="1" dirty="0" err="1"/>
              <a:t>đẹp</a:t>
            </a:r>
            <a:r>
              <a:rPr lang="en-US" sz="2800" b="1" dirty="0"/>
              <a:t> </a:t>
            </a:r>
            <a:r>
              <a:rPr lang="en-US" sz="2800" b="1" dirty="0" err="1"/>
              <a:t>tâm</a:t>
            </a:r>
            <a:r>
              <a:rPr lang="en-US" sz="2800" b="1" dirty="0"/>
              <a:t> </a:t>
            </a:r>
            <a:r>
              <a:rPr lang="en-US" sz="2800" b="1" dirty="0" err="1"/>
              <a:t>hồn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Bác</a:t>
            </a:r>
            <a:endParaRPr lang="en-US" sz="2800" b="1" dirty="0"/>
          </a:p>
          <a:p>
            <a:pPr>
              <a:spcBef>
                <a:spcPct val="0"/>
              </a:spcBef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" y="445479"/>
            <a:ext cx="828821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r>
              <a:rPr lang="en-US" sz="2800" dirty="0"/>
              <a:t>  </a:t>
            </a:r>
            <a:r>
              <a:rPr lang="en-US" sz="2800" dirty="0">
                <a:solidFill>
                  <a:srgbClr val="0070C0"/>
                </a:solidFill>
              </a:rPr>
              <a:t>a</a:t>
            </a:r>
            <a:r>
              <a:rPr lang="en-US" sz="2800" b="1" dirty="0">
                <a:solidFill>
                  <a:srgbClr val="0070C0"/>
                </a:solidFill>
              </a:rPr>
              <a:t>. </a:t>
            </a:r>
            <a:r>
              <a:rPr lang="en-US" sz="2800" b="1" dirty="0" err="1">
                <a:solidFill>
                  <a:srgbClr val="0070C0"/>
                </a:solidFill>
              </a:rPr>
              <a:t>Đọc</a:t>
            </a:r>
            <a:r>
              <a:rPr lang="en-US" sz="2800" b="1" dirty="0">
                <a:solidFill>
                  <a:srgbClr val="0070C0"/>
                </a:solidFill>
              </a:rPr>
              <a:t> – </a:t>
            </a:r>
            <a:r>
              <a:rPr lang="en-US" sz="2800" b="1" dirty="0" err="1">
                <a:solidFill>
                  <a:srgbClr val="0070C0"/>
                </a:solidFill>
              </a:rPr>
              <a:t>Tìm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hiểu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chú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thích</a:t>
            </a:r>
            <a:endParaRPr lang="en-US" sz="2800" b="1" dirty="0">
              <a:solidFill>
                <a:srgbClr val="0070C0"/>
              </a:solidFill>
            </a:endParaRPr>
          </a:p>
          <a:p>
            <a:r>
              <a:rPr lang="en-US" sz="2800" b="1" dirty="0">
                <a:solidFill>
                  <a:srgbClr val="0070C0"/>
                </a:solidFill>
              </a:rPr>
              <a:t>  b. </a:t>
            </a:r>
            <a:r>
              <a:rPr lang="en-US" sz="2800" b="1" dirty="0" err="1">
                <a:solidFill>
                  <a:srgbClr val="0070C0"/>
                </a:solidFill>
              </a:rPr>
              <a:t>Hoàn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cảnh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sáng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tác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600" y="293347"/>
            <a:ext cx="85109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rgbClr val="0070C0"/>
                </a:solidFill>
                <a:latin typeface="Swis721 BlkEx BT" panose="020B0907040502030204" pitchFamily="34" charset="0"/>
              </a:rPr>
              <a:t>CẢNH KHUYA – HỒ CHÍ MINH</a:t>
            </a:r>
          </a:p>
          <a:p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786" y="770159"/>
            <a:ext cx="1890228" cy="229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02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"/>
          <p:cNvSpPr>
            <a:spLocks noGrp="1"/>
          </p:cNvSpPr>
          <p:nvPr>
            <p:ph/>
          </p:nvPr>
        </p:nvSpPr>
        <p:spPr>
          <a:xfrm>
            <a:off x="152400" y="421343"/>
            <a:ext cx="9144000" cy="1466072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>
              <a:spcBef>
                <a:spcPts val="0"/>
              </a:spcBef>
              <a:buFontTx/>
              <a:buNone/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Hai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0070C0"/>
                </a:solidFill>
              </a:rPr>
              <a:t>Cảnh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thiên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nhiên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Việt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Bắc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FontTx/>
              <a:buNone/>
              <a:defRPr/>
            </a:pP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1541588"/>
            <a:ext cx="86868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spcBef>
                <a:spcPct val="0"/>
              </a:spcBef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800" dirty="0"/>
          </a:p>
        </p:txBody>
      </p:sp>
      <p:pic>
        <p:nvPicPr>
          <p:cNvPr id="1026" name="Picture 2" descr="C:\Users\Admin\Pictures\Screenshots\Ảnh chụp màn hình (36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" y="2591071"/>
            <a:ext cx="4728673" cy="42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Pictures\Screenshots\Ảnh chụp màn hình (357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15" y="2591071"/>
            <a:ext cx="4126523" cy="42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79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6863" y="0"/>
            <a:ext cx="8839200" cy="6781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2400" b="1" dirty="0">
              <a:solidFill>
                <a:srgbClr val="FF0000"/>
              </a:solidFill>
            </a:endParaRPr>
          </a:p>
          <a:p>
            <a:pPr marL="514350" indent="-514350">
              <a:buFontTx/>
              <a:buAutoNum type="romanUcPeriod"/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Tìm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hiểu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chung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rgbClr val="FF0000"/>
                </a:solidFill>
              </a:rPr>
              <a:t>II. </a:t>
            </a:r>
            <a:r>
              <a:rPr lang="en-US" sz="2400" b="1" dirty="0" err="1">
                <a:solidFill>
                  <a:srgbClr val="FF0000"/>
                </a:solidFill>
              </a:rPr>
              <a:t>Đọc</a:t>
            </a:r>
            <a:r>
              <a:rPr lang="en-US" sz="2400" b="1" dirty="0">
                <a:solidFill>
                  <a:srgbClr val="FF0000"/>
                </a:solidFill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</a:rPr>
              <a:t>Hiểu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văn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bản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sz="2400" b="1" dirty="0">
                <a:solidFill>
                  <a:srgbClr val="0070C0"/>
                </a:solidFill>
              </a:rPr>
              <a:t>1. Hai </a:t>
            </a:r>
            <a:r>
              <a:rPr lang="en-US" sz="2400" b="1" dirty="0" err="1">
                <a:solidFill>
                  <a:srgbClr val="0070C0"/>
                </a:solidFill>
              </a:rPr>
              <a:t>câu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đầu</a:t>
            </a:r>
            <a:r>
              <a:rPr lang="en-US" sz="2400" b="1" dirty="0">
                <a:solidFill>
                  <a:srgbClr val="0070C0"/>
                </a:solidFill>
              </a:rPr>
              <a:t>: </a:t>
            </a:r>
            <a:r>
              <a:rPr lang="en-US" sz="2400" b="1" dirty="0" err="1">
                <a:solidFill>
                  <a:srgbClr val="0070C0"/>
                </a:solidFill>
              </a:rPr>
              <a:t>Cảnh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thiên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nhiên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Việt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Bắc</a:t>
            </a:r>
            <a:r>
              <a:rPr lang="en-US" sz="2400" b="1" dirty="0">
                <a:solidFill>
                  <a:srgbClr val="0070C0"/>
                </a:solidFill>
              </a:rPr>
              <a:t>:</a:t>
            </a:r>
          </a:p>
          <a:p>
            <a:pPr marL="0" indent="0">
              <a:buFontTx/>
              <a:buNone/>
              <a:defRPr/>
            </a:pPr>
            <a:r>
              <a:rPr lang="en-US" sz="2400" dirty="0"/>
              <a:t>         </a:t>
            </a:r>
            <a:r>
              <a:rPr lang="en-US" sz="2400" b="1" i="1" dirty="0">
                <a:solidFill>
                  <a:schemeClr val="accent6"/>
                </a:solidFill>
              </a:rPr>
              <a:t>“ </a:t>
            </a:r>
            <a:r>
              <a:rPr lang="en-US" sz="2400" b="1" i="1" dirty="0" err="1">
                <a:solidFill>
                  <a:schemeClr val="accent6"/>
                </a:solidFill>
              </a:rPr>
              <a:t>Tiếng</a:t>
            </a:r>
            <a:r>
              <a:rPr lang="en-US" sz="2400" b="1" i="1" dirty="0">
                <a:solidFill>
                  <a:schemeClr val="accent6"/>
                </a:solidFill>
              </a:rPr>
              <a:t> </a:t>
            </a:r>
            <a:r>
              <a:rPr lang="en-US" sz="2400" b="1" i="1" dirty="0" err="1">
                <a:solidFill>
                  <a:schemeClr val="accent6"/>
                </a:solidFill>
              </a:rPr>
              <a:t>suối</a:t>
            </a:r>
            <a:r>
              <a:rPr lang="en-US" sz="2400" b="1" i="1" dirty="0">
                <a:solidFill>
                  <a:schemeClr val="accent6"/>
                </a:solidFill>
              </a:rPr>
              <a:t> </a:t>
            </a:r>
            <a:r>
              <a:rPr lang="en-US" sz="2400" b="1" i="1" dirty="0" err="1">
                <a:solidFill>
                  <a:schemeClr val="accent6"/>
                </a:solidFill>
              </a:rPr>
              <a:t>trong</a:t>
            </a:r>
            <a:r>
              <a:rPr lang="en-US" sz="2400" b="1" i="1" dirty="0">
                <a:solidFill>
                  <a:schemeClr val="accent6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như</a:t>
            </a:r>
            <a:r>
              <a:rPr lang="en-US" sz="2400" b="1" i="1" dirty="0">
                <a:solidFill>
                  <a:schemeClr val="accent6"/>
                </a:solidFill>
              </a:rPr>
              <a:t> </a:t>
            </a:r>
            <a:r>
              <a:rPr lang="en-US" sz="2400" b="1" i="1" dirty="0" err="1">
                <a:solidFill>
                  <a:schemeClr val="accent6"/>
                </a:solidFill>
              </a:rPr>
              <a:t>tiếng</a:t>
            </a:r>
            <a:r>
              <a:rPr lang="en-US" sz="2400" b="1" i="1" dirty="0">
                <a:solidFill>
                  <a:schemeClr val="accent6"/>
                </a:solidFill>
              </a:rPr>
              <a:t> </a:t>
            </a:r>
            <a:r>
              <a:rPr lang="en-US" sz="2400" b="1" i="1" dirty="0" err="1">
                <a:solidFill>
                  <a:schemeClr val="accent6"/>
                </a:solidFill>
              </a:rPr>
              <a:t>hát</a:t>
            </a:r>
            <a:r>
              <a:rPr lang="en-US" sz="2400" b="1" i="1" dirty="0">
                <a:solidFill>
                  <a:schemeClr val="accent6"/>
                </a:solidFill>
              </a:rPr>
              <a:t> </a:t>
            </a:r>
            <a:r>
              <a:rPr lang="en-US" sz="2400" b="1" i="1" dirty="0" err="1">
                <a:solidFill>
                  <a:schemeClr val="accent6"/>
                </a:solidFill>
              </a:rPr>
              <a:t>xa</a:t>
            </a:r>
            <a:endParaRPr lang="en-US" sz="2400" b="1" i="1" dirty="0">
              <a:solidFill>
                <a:schemeClr val="accent6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sz="2400" b="1" i="1" dirty="0">
                <a:solidFill>
                  <a:schemeClr val="accent6"/>
                </a:solidFill>
              </a:rPr>
              <a:t>            </a:t>
            </a:r>
            <a:r>
              <a:rPr lang="en-US" sz="2400" b="1" i="1" dirty="0" err="1">
                <a:solidFill>
                  <a:schemeClr val="accent6"/>
                </a:solidFill>
              </a:rPr>
              <a:t>Trăng</a:t>
            </a:r>
            <a:r>
              <a:rPr lang="en-US" sz="2400" b="1" i="1" dirty="0">
                <a:solidFill>
                  <a:schemeClr val="accent6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lồng</a:t>
            </a:r>
            <a:r>
              <a:rPr lang="en-US" sz="2400" b="1" i="1" dirty="0">
                <a:solidFill>
                  <a:schemeClr val="accent6"/>
                </a:solidFill>
              </a:rPr>
              <a:t> </a:t>
            </a:r>
            <a:r>
              <a:rPr lang="en-US" sz="2400" b="1" i="1" dirty="0" err="1">
                <a:solidFill>
                  <a:schemeClr val="accent6"/>
                </a:solidFill>
              </a:rPr>
              <a:t>cổ</a:t>
            </a:r>
            <a:r>
              <a:rPr lang="en-US" sz="2400" b="1" i="1" dirty="0">
                <a:solidFill>
                  <a:schemeClr val="accent6"/>
                </a:solidFill>
              </a:rPr>
              <a:t> </a:t>
            </a:r>
            <a:r>
              <a:rPr lang="en-US" sz="2400" b="1" i="1" dirty="0" err="1">
                <a:solidFill>
                  <a:schemeClr val="accent6"/>
                </a:solidFill>
              </a:rPr>
              <a:t>thụ</a:t>
            </a:r>
            <a:r>
              <a:rPr lang="en-US" sz="2400" b="1" i="1" dirty="0">
                <a:solidFill>
                  <a:schemeClr val="accent6"/>
                </a:solidFill>
              </a:rPr>
              <a:t> </a:t>
            </a:r>
            <a:r>
              <a:rPr lang="en-US" sz="2400" b="1" i="1" dirty="0" err="1">
                <a:solidFill>
                  <a:schemeClr val="accent6"/>
                </a:solidFill>
              </a:rPr>
              <a:t>bóng</a:t>
            </a:r>
            <a:r>
              <a:rPr lang="en-US" sz="2400" b="1" i="1" dirty="0">
                <a:solidFill>
                  <a:schemeClr val="accent6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lồng</a:t>
            </a:r>
            <a:r>
              <a:rPr lang="en-US" sz="2400" b="1" i="1" dirty="0">
                <a:solidFill>
                  <a:schemeClr val="accent6"/>
                </a:solidFill>
              </a:rPr>
              <a:t> </a:t>
            </a:r>
            <a:r>
              <a:rPr lang="en-US" sz="2400" b="1" i="1" dirty="0" err="1">
                <a:solidFill>
                  <a:schemeClr val="accent6"/>
                </a:solidFill>
              </a:rPr>
              <a:t>hoa</a:t>
            </a:r>
            <a:r>
              <a:rPr lang="en-US" sz="2400" b="1" i="1" dirty="0">
                <a:solidFill>
                  <a:schemeClr val="accent6"/>
                </a:solidFill>
              </a:rPr>
              <a:t>”</a:t>
            </a:r>
          </a:p>
          <a:p>
            <a:pPr marL="0" indent="0">
              <a:buNone/>
              <a:defRPr/>
            </a:pPr>
            <a:r>
              <a:rPr lang="en-US" sz="2400" dirty="0"/>
              <a:t>-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gian</a:t>
            </a:r>
            <a:r>
              <a:rPr lang="en-US" sz="2400" dirty="0"/>
              <a:t>: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đêm</a:t>
            </a:r>
            <a:r>
              <a:rPr lang="en-US" sz="2400" dirty="0"/>
              <a:t> </a:t>
            </a:r>
            <a:r>
              <a:rPr lang="en-US" sz="2400" dirty="0" err="1"/>
              <a:t>trăng</a:t>
            </a:r>
            <a:endParaRPr lang="en-US" sz="2400" dirty="0"/>
          </a:p>
          <a:p>
            <a:pPr marL="0" indent="0">
              <a:buFontTx/>
              <a:buNone/>
              <a:defRPr/>
            </a:pPr>
            <a:r>
              <a:rPr lang="en-US" sz="2400" dirty="0"/>
              <a:t>-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gian</a:t>
            </a:r>
            <a:r>
              <a:rPr lang="en-US" sz="2400" dirty="0"/>
              <a:t>: </a:t>
            </a:r>
            <a:r>
              <a:rPr lang="en-US" sz="2400" dirty="0" err="1"/>
              <a:t>Núi</a:t>
            </a:r>
            <a:r>
              <a:rPr lang="en-US" sz="2400" dirty="0"/>
              <a:t> </a:t>
            </a:r>
            <a:r>
              <a:rPr lang="en-US" sz="2400" dirty="0" err="1"/>
              <a:t>rừng</a:t>
            </a:r>
            <a:r>
              <a:rPr lang="en-US" sz="2400" dirty="0"/>
              <a:t> </a:t>
            </a:r>
            <a:r>
              <a:rPr lang="en-US" sz="2400" dirty="0" err="1"/>
              <a:t>Việt</a:t>
            </a:r>
            <a:r>
              <a:rPr lang="en-US" sz="2400" dirty="0"/>
              <a:t> </a:t>
            </a:r>
            <a:r>
              <a:rPr lang="en-US" sz="2400" dirty="0" err="1"/>
              <a:t>Bắc</a:t>
            </a:r>
            <a:endParaRPr lang="en-US" sz="2400" dirty="0"/>
          </a:p>
          <a:p>
            <a:pPr>
              <a:buFontTx/>
              <a:buChar char="-"/>
              <a:defRPr/>
            </a:pPr>
            <a:r>
              <a:rPr lang="en-US" sz="2400" dirty="0" err="1"/>
              <a:t>Âm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: </a:t>
            </a:r>
            <a:r>
              <a:rPr lang="en-US" sz="2400" dirty="0" err="1"/>
              <a:t>tiếng</a:t>
            </a:r>
            <a:r>
              <a:rPr lang="en-US" sz="2400" dirty="0"/>
              <a:t> </a:t>
            </a:r>
            <a:r>
              <a:rPr lang="en-US" sz="2400" dirty="0" err="1"/>
              <a:t>suối</a:t>
            </a:r>
            <a:endParaRPr lang="en-US" sz="2400" dirty="0"/>
          </a:p>
          <a:p>
            <a:pPr>
              <a:buFontTx/>
              <a:buChar char="-"/>
              <a:defRPr/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: </a:t>
            </a:r>
            <a:r>
              <a:rPr lang="en-US" sz="2400" dirty="0" err="1"/>
              <a:t>Trăng</a:t>
            </a:r>
            <a:r>
              <a:rPr lang="en-US" sz="2400" dirty="0"/>
              <a:t>,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cổ</a:t>
            </a:r>
            <a:r>
              <a:rPr lang="en-US" sz="2400" dirty="0"/>
              <a:t> </a:t>
            </a:r>
            <a:r>
              <a:rPr lang="en-US" sz="2400" dirty="0" err="1"/>
              <a:t>thụ</a:t>
            </a:r>
            <a:r>
              <a:rPr lang="en-US" sz="2400" dirty="0"/>
              <a:t>, </a:t>
            </a:r>
            <a:r>
              <a:rPr lang="en-US" sz="2400" dirty="0" err="1"/>
              <a:t>hoa</a:t>
            </a:r>
            <a:r>
              <a:rPr lang="en-US" sz="2400" dirty="0"/>
              <a:t>.</a:t>
            </a:r>
          </a:p>
          <a:p>
            <a:pPr marL="0" indent="0">
              <a:buNone/>
              <a:defRPr/>
            </a:pPr>
            <a:r>
              <a:rPr lang="en-US" sz="2400" dirty="0"/>
              <a:t>-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sắc</a:t>
            </a:r>
            <a:r>
              <a:rPr lang="en-US" sz="2400" dirty="0"/>
              <a:t>; </a:t>
            </a:r>
            <a:r>
              <a:rPr lang="en-US" sz="2400" dirty="0" err="1"/>
              <a:t>Trắng</a:t>
            </a:r>
            <a:r>
              <a:rPr lang="en-US" sz="2400" dirty="0"/>
              <a:t>, </a:t>
            </a:r>
            <a:r>
              <a:rPr lang="en-US" sz="2400" dirty="0" err="1"/>
              <a:t>xanh</a:t>
            </a:r>
            <a:r>
              <a:rPr lang="en-US" sz="2400" dirty="0"/>
              <a:t>, </a:t>
            </a:r>
            <a:r>
              <a:rPr lang="en-US" sz="2400" dirty="0" err="1"/>
              <a:t>vàng</a:t>
            </a:r>
            <a:r>
              <a:rPr lang="en-US" sz="2400" dirty="0"/>
              <a:t>…</a:t>
            </a:r>
          </a:p>
          <a:p>
            <a:pPr marL="0" indent="0"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</a:rPr>
              <a:t>-&gt; </a:t>
            </a:r>
            <a:r>
              <a:rPr lang="en-US" altLang="en-US" sz="2400" b="1" dirty="0" err="1">
                <a:solidFill>
                  <a:srgbClr val="0070C0"/>
                </a:solidFill>
              </a:rPr>
              <a:t>Tác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giả</a:t>
            </a:r>
            <a:r>
              <a:rPr lang="en-US" altLang="en-US" sz="2400" b="1" dirty="0">
                <a:solidFill>
                  <a:srgbClr val="0070C0"/>
                </a:solidFill>
              </a:rPr>
              <a:t>  </a:t>
            </a:r>
            <a:r>
              <a:rPr lang="en-US" altLang="en-US" sz="2400" b="1" dirty="0" err="1">
                <a:solidFill>
                  <a:srgbClr val="0070C0"/>
                </a:solidFill>
              </a:rPr>
              <a:t>nghệ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thuật</a:t>
            </a:r>
            <a:r>
              <a:rPr lang="en-US" altLang="en-US" sz="2400" b="1" dirty="0">
                <a:solidFill>
                  <a:srgbClr val="0070C0"/>
                </a:solidFill>
              </a:rPr>
              <a:t> so </a:t>
            </a:r>
            <a:r>
              <a:rPr lang="en-US" altLang="en-US" sz="2400" b="1" dirty="0" err="1">
                <a:solidFill>
                  <a:srgbClr val="0070C0"/>
                </a:solidFill>
              </a:rPr>
              <a:t>sánh</a:t>
            </a:r>
            <a:r>
              <a:rPr lang="en-US" altLang="en-US" sz="2400" b="1" dirty="0">
                <a:solidFill>
                  <a:srgbClr val="0070C0"/>
                </a:solidFill>
              </a:rPr>
              <a:t> , </a:t>
            </a:r>
            <a:r>
              <a:rPr lang="en-US" altLang="en-US" sz="2400" b="1" dirty="0" err="1">
                <a:solidFill>
                  <a:srgbClr val="0070C0"/>
                </a:solidFill>
              </a:rPr>
              <a:t>điệp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từ</a:t>
            </a:r>
            <a:r>
              <a:rPr lang="en-US" altLang="en-US" sz="2400" b="1" dirty="0">
                <a:solidFill>
                  <a:srgbClr val="0070C0"/>
                </a:solidFill>
              </a:rPr>
              <a:t>, </a:t>
            </a:r>
            <a:r>
              <a:rPr lang="en-US" altLang="en-US" sz="2400" b="1" dirty="0" err="1">
                <a:solidFill>
                  <a:srgbClr val="0070C0"/>
                </a:solidFill>
              </a:rPr>
              <a:t>ẩn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dụ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chuyển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đổi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cảm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giác</a:t>
            </a:r>
            <a:r>
              <a:rPr lang="en-US" altLang="en-US" sz="2400" b="1" dirty="0">
                <a:solidFill>
                  <a:srgbClr val="0070C0"/>
                </a:solidFill>
              </a:rPr>
              <a:t>, </a:t>
            </a:r>
            <a:r>
              <a:rPr lang="en-US" altLang="en-US" sz="2400" b="1" dirty="0" err="1">
                <a:solidFill>
                  <a:srgbClr val="0070C0"/>
                </a:solidFill>
              </a:rPr>
              <a:t>kết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hợp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không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gian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và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thời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gian</a:t>
            </a:r>
            <a:r>
              <a:rPr lang="en-US" altLang="en-US" sz="2400" b="1" dirty="0">
                <a:solidFill>
                  <a:srgbClr val="0070C0"/>
                </a:solidFill>
              </a:rPr>
              <a:t>, </a:t>
            </a:r>
            <a:r>
              <a:rPr lang="en-US" altLang="en-US" sz="2400" b="1" dirty="0" err="1">
                <a:solidFill>
                  <a:srgbClr val="0070C0"/>
                </a:solidFill>
              </a:rPr>
              <a:t>cổ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điển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và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hiện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đại</a:t>
            </a:r>
            <a:r>
              <a:rPr lang="en-US" altLang="en-US" sz="2400" b="1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en-US" altLang="en-US" sz="2400" b="1" dirty="0">
                <a:solidFill>
                  <a:srgbClr val="0070C0"/>
                </a:solidFill>
              </a:rPr>
              <a:t>-&gt; </a:t>
            </a:r>
            <a:r>
              <a:rPr lang="en-US" altLang="en-US" sz="2400" b="1" dirty="0" err="1">
                <a:solidFill>
                  <a:srgbClr val="0070C0"/>
                </a:solidFill>
              </a:rPr>
              <a:t>Cảnh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nhiên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</a:rPr>
              <a:t>tuyệt</a:t>
            </a:r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đẹp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giao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hòa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quấn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quýt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tràn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ngập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niềm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vui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sức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>
              <a:buFontTx/>
              <a:buNone/>
              <a:defRPr/>
            </a:pPr>
            <a:endParaRPr lang="en-US" sz="28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974" y="539753"/>
            <a:ext cx="1427163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2071" y="23447"/>
            <a:ext cx="8276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rgbClr val="0070C0"/>
                </a:solidFill>
                <a:latin typeface="Swis721 BlkEx BT" panose="020B0907040502030204" pitchFamily="34" charset="0"/>
              </a:rPr>
              <a:t>CẢNH KHUYA – HỒ CHÍ MINH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  <a:latin typeface="Swis721 BlkEx BT" panose="020B0907040502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47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35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cuối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3048000" y="838200"/>
            <a:ext cx="5867400" cy="3429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lại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cuối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vì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Bác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ngu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̉? Có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phải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là do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cảnh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quá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đẹp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8235" y="4689400"/>
            <a:ext cx="7110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Cảnh khuya như vẽ người chưa ngủ,</a:t>
            </a:r>
            <a:br>
              <a:rPr lang="vi-VN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Chưa ngủ vì lo nỗi nước nhà.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194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381857" y="392723"/>
            <a:ext cx="4114800" cy="579120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NT: So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đẹp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vẽ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nhận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xét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đẹp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trăng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rừng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Bắc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>
              <a:buFontTx/>
              <a:buChar char="-"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“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chưa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ngủ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</a:p>
          <a:p>
            <a:pPr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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báo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35843" name="Picture 39" descr="bach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1" y="685800"/>
            <a:ext cx="2085975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22" descr="CA23I3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1" y="3657600"/>
            <a:ext cx="2085975" cy="22860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07900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ÁC HỒ Ở PÁC BÓ - bthcm.thuathienhue.gov.v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82" y="1358601"/>
            <a:ext cx="3316921" cy="4451651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43289" y="443689"/>
            <a:ext cx="551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Cảnh khuya như vẽ người chưa ngủ,</a:t>
            </a:r>
            <a:endParaRPr lang="en-US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3290" y="974975"/>
            <a:ext cx="5419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800" i="1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Chưa ngủ vì lo nỗi nước nhà.</a:t>
            </a:r>
            <a:endParaRPr lang="en-US" sz="2800" i="1" kern="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7837" y="1542026"/>
            <a:ext cx="4623697" cy="1384995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59280" y="2999490"/>
            <a:ext cx="1484208" cy="92481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 rot="16200000">
            <a:off x="5011576" y="3263096"/>
            <a:ext cx="548816" cy="3135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14197" y="3017060"/>
            <a:ext cx="2328543" cy="8896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Trạng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09649" y="4479061"/>
            <a:ext cx="2448616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Khép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59287" y="4479061"/>
            <a:ext cx="2522525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>
            <a:stCxn id="11" idx="2"/>
          </p:cNvCxnSpPr>
          <p:nvPr/>
        </p:nvCxnSpPr>
        <p:spPr>
          <a:xfrm flipH="1">
            <a:off x="4700590" y="3906724"/>
            <a:ext cx="1977878" cy="572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2"/>
            <a:endCxn id="12" idx="0"/>
          </p:cNvCxnSpPr>
          <p:nvPr/>
        </p:nvCxnSpPr>
        <p:spPr>
          <a:xfrm>
            <a:off x="6678469" y="3906724"/>
            <a:ext cx="1055488" cy="572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34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59292" y="312558"/>
            <a:ext cx="545031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Theo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“lo”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Chưa ngủ vì lo nỗi nước nhà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76200" y="609686"/>
            <a:ext cx="1981200" cy="1785003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vi-VN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37" y="2394607"/>
            <a:ext cx="7969827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“lo”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lo: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hay.</a:t>
            </a:r>
          </a:p>
          <a:p>
            <a:pPr algn="just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lo,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lo.</a:t>
            </a:r>
          </a:p>
          <a:p>
            <a:pPr algn="just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"lo"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vẹn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398550" y="1699846"/>
            <a:ext cx="29718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47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69986" y="726831"/>
            <a:ext cx="8106508" cy="54864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KIỂM TRA BÀI CŨ</a:t>
            </a:r>
          </a:p>
          <a:p>
            <a:pPr marL="0" indent="0" algn="just">
              <a:buNone/>
            </a:pPr>
            <a:r>
              <a:rPr lang="en-US" sz="2800" b="1" dirty="0">
                <a:solidFill>
                  <a:schemeClr val="accent2"/>
                </a:solidFill>
              </a:rPr>
              <a:t>     - </a:t>
            </a:r>
            <a:r>
              <a:rPr lang="en-US" sz="2800" b="1" dirty="0" err="1">
                <a:solidFill>
                  <a:schemeClr val="accent2"/>
                </a:solidFill>
              </a:rPr>
              <a:t>Đọc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thuộc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lòng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bài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thơ</a:t>
            </a:r>
            <a:r>
              <a:rPr lang="en-US" sz="2800" b="1" dirty="0">
                <a:solidFill>
                  <a:schemeClr val="accent2"/>
                </a:solidFill>
              </a:rPr>
              <a:t>: </a:t>
            </a:r>
            <a:r>
              <a:rPr lang="en-US" sz="2800" b="1" i="1" dirty="0" err="1">
                <a:solidFill>
                  <a:schemeClr val="accent2"/>
                </a:solidFill>
              </a:rPr>
              <a:t>Hồi</a:t>
            </a:r>
            <a:r>
              <a:rPr lang="en-US" sz="2800" b="1" i="1" dirty="0">
                <a:solidFill>
                  <a:schemeClr val="accent2"/>
                </a:solidFill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</a:rPr>
              <a:t>hương</a:t>
            </a:r>
            <a:r>
              <a:rPr lang="en-US" sz="2800" b="1" i="1" dirty="0">
                <a:solidFill>
                  <a:schemeClr val="accent2"/>
                </a:solidFill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</a:rPr>
              <a:t>ngẫu</a:t>
            </a:r>
            <a:r>
              <a:rPr lang="en-US" sz="2800" b="1" i="1" dirty="0">
                <a:solidFill>
                  <a:schemeClr val="accent2"/>
                </a:solidFill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</a:rPr>
              <a:t>thư</a:t>
            </a:r>
            <a:r>
              <a:rPr lang="en-US" sz="2800" b="1" i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của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Hạ</a:t>
            </a:r>
            <a:r>
              <a:rPr lang="en-US" sz="2800" b="1" dirty="0">
                <a:solidFill>
                  <a:schemeClr val="accent2"/>
                </a:solidFill>
              </a:rPr>
              <a:t> Tri </a:t>
            </a:r>
            <a:r>
              <a:rPr lang="en-US" sz="2800" b="1" dirty="0" err="1">
                <a:solidFill>
                  <a:schemeClr val="accent2"/>
                </a:solidFill>
              </a:rPr>
              <a:t>Chương</a:t>
            </a:r>
            <a:r>
              <a:rPr lang="en-US" sz="2800" b="1" dirty="0">
                <a:solidFill>
                  <a:schemeClr val="accent2"/>
                </a:solidFill>
              </a:rPr>
              <a:t> (</a:t>
            </a:r>
            <a:r>
              <a:rPr lang="en-US" sz="2800" b="1" dirty="0" err="1">
                <a:solidFill>
                  <a:schemeClr val="accent2"/>
                </a:solidFill>
              </a:rPr>
              <a:t>Ngẫu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nhiên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viết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nhân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buổi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mới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về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quê</a:t>
            </a:r>
            <a:r>
              <a:rPr lang="en-US" sz="2800" b="1" dirty="0">
                <a:solidFill>
                  <a:schemeClr val="accent2"/>
                </a:solidFill>
              </a:rPr>
              <a:t>). </a:t>
            </a:r>
          </a:p>
          <a:p>
            <a:pPr marL="0" indent="0" algn="just">
              <a:buNone/>
            </a:pPr>
            <a:r>
              <a:rPr lang="en-US" sz="2800" b="1" dirty="0">
                <a:solidFill>
                  <a:schemeClr val="accent2"/>
                </a:solidFill>
              </a:rPr>
              <a:t>     - </a:t>
            </a:r>
            <a:r>
              <a:rPr lang="en-US" sz="2800" b="1" dirty="0" err="1">
                <a:solidFill>
                  <a:schemeClr val="accent2"/>
                </a:solidFill>
              </a:rPr>
              <a:t>Nêu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nội</a:t>
            </a:r>
            <a:r>
              <a:rPr lang="en-US" sz="2800" b="1" dirty="0">
                <a:solidFill>
                  <a:schemeClr val="accent2"/>
                </a:solidFill>
              </a:rPr>
              <a:t> dung </a:t>
            </a:r>
            <a:r>
              <a:rPr lang="en-US" sz="2800" b="1" dirty="0" err="1">
                <a:solidFill>
                  <a:schemeClr val="accent2"/>
                </a:solidFill>
              </a:rPr>
              <a:t>và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nghệ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thuật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của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tác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phẩm</a:t>
            </a:r>
            <a:r>
              <a:rPr lang="en-US" sz="2800" b="1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038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" y="164132"/>
            <a:ext cx="8921261" cy="6553199"/>
          </a:xfrm>
        </p:spPr>
        <p:txBody>
          <a:bodyPr/>
          <a:lstStyle/>
          <a:p>
            <a:pPr marL="0" indent="0" eaLnBrk="0" hangingPunct="0">
              <a:spcBef>
                <a:spcPct val="20000"/>
              </a:spcBef>
              <a:buNone/>
              <a:defRPr/>
            </a:pPr>
            <a:r>
              <a:rPr lang="en-US" b="1" kern="0" dirty="0">
                <a:solidFill>
                  <a:srgbClr val="0070C0"/>
                </a:solidFill>
                <a:latin typeface="Times New Roman"/>
              </a:rPr>
              <a:t>2.  Hai </a:t>
            </a:r>
            <a:r>
              <a:rPr lang="en-US" b="1" kern="0" dirty="0" err="1">
                <a:solidFill>
                  <a:srgbClr val="0070C0"/>
                </a:solidFill>
                <a:latin typeface="Times New Roman"/>
              </a:rPr>
              <a:t>câu</a:t>
            </a:r>
            <a:r>
              <a:rPr lang="en-US" b="1" kern="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Times New Roman"/>
              </a:rPr>
              <a:t>cuối</a:t>
            </a:r>
            <a:r>
              <a:rPr lang="en-US" b="1" kern="0" dirty="0">
                <a:solidFill>
                  <a:srgbClr val="0070C0"/>
                </a:solidFill>
                <a:latin typeface="Times New Roman"/>
              </a:rPr>
              <a:t>: </a:t>
            </a:r>
            <a:r>
              <a:rPr lang="en-US" b="1" kern="0" dirty="0" err="1">
                <a:solidFill>
                  <a:srgbClr val="0070C0"/>
                </a:solidFill>
                <a:latin typeface="Times New Roman"/>
              </a:rPr>
              <a:t>Vẻ</a:t>
            </a:r>
            <a:r>
              <a:rPr lang="en-US" b="1" kern="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Times New Roman"/>
              </a:rPr>
              <a:t>đẹp</a:t>
            </a:r>
            <a:r>
              <a:rPr lang="en-US" b="1" kern="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Times New Roman"/>
              </a:rPr>
              <a:t>tâm</a:t>
            </a:r>
            <a:r>
              <a:rPr lang="en-US" b="1" kern="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Times New Roman"/>
              </a:rPr>
              <a:t>hồn</a:t>
            </a:r>
            <a:r>
              <a:rPr lang="en-US" b="1" kern="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Times New Roman"/>
              </a:rPr>
              <a:t>của</a:t>
            </a:r>
            <a:r>
              <a:rPr lang="en-US" b="1" kern="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Times New Roman"/>
              </a:rPr>
              <a:t>Bác</a:t>
            </a:r>
            <a:endParaRPr lang="en-US" b="1" kern="0" dirty="0">
              <a:solidFill>
                <a:srgbClr val="0070C0"/>
              </a:solidFill>
              <a:latin typeface="Times New Roman"/>
            </a:endParaRPr>
          </a:p>
          <a:p>
            <a:pPr marL="0" indent="0" algn="ctr" eaLnBrk="0" hangingPunct="0">
              <a:spcBef>
                <a:spcPct val="20000"/>
              </a:spcBef>
              <a:buNone/>
              <a:defRPr/>
            </a:pPr>
            <a:r>
              <a:rPr lang="en-US" b="1" i="1" kern="0" dirty="0" err="1">
                <a:latin typeface="Times New Roman"/>
              </a:rPr>
              <a:t>Cảnh</a:t>
            </a:r>
            <a:r>
              <a:rPr lang="en-US" b="1" i="1" kern="0" dirty="0">
                <a:latin typeface="Times New Roman"/>
              </a:rPr>
              <a:t> </a:t>
            </a:r>
            <a:r>
              <a:rPr lang="en-US" b="1" i="1" kern="0" dirty="0" err="1">
                <a:latin typeface="Times New Roman"/>
              </a:rPr>
              <a:t>khuya</a:t>
            </a:r>
            <a:r>
              <a:rPr lang="en-US" b="1" i="1" kern="0" dirty="0">
                <a:latin typeface="Times New Roman"/>
              </a:rPr>
              <a:t> </a:t>
            </a:r>
            <a:r>
              <a:rPr lang="en-US" b="1" i="1" kern="0" dirty="0" err="1">
                <a:latin typeface="Times New Roman"/>
              </a:rPr>
              <a:t>như</a:t>
            </a:r>
            <a:r>
              <a:rPr lang="en-US" b="1" i="1" kern="0" dirty="0">
                <a:latin typeface="Times New Roman"/>
              </a:rPr>
              <a:t> </a:t>
            </a:r>
            <a:r>
              <a:rPr lang="en-US" b="1" i="1" kern="0" dirty="0" err="1">
                <a:latin typeface="Times New Roman"/>
              </a:rPr>
              <a:t>vẽ</a:t>
            </a:r>
            <a:r>
              <a:rPr lang="en-US" b="1" i="1" kern="0" dirty="0">
                <a:latin typeface="Times New Roman"/>
              </a:rPr>
              <a:t> </a:t>
            </a:r>
            <a:r>
              <a:rPr lang="en-US" b="1" i="1" kern="0" dirty="0" err="1">
                <a:latin typeface="Times New Roman"/>
              </a:rPr>
              <a:t>người</a:t>
            </a:r>
            <a:r>
              <a:rPr lang="en-US" b="1" i="1" kern="0" dirty="0">
                <a:latin typeface="Times New Roman"/>
              </a:rPr>
              <a:t> </a:t>
            </a:r>
            <a:r>
              <a:rPr lang="en-US" b="1" i="1" kern="0" dirty="0" err="1">
                <a:latin typeface="Times New Roman"/>
              </a:rPr>
              <a:t>chưa</a:t>
            </a:r>
            <a:r>
              <a:rPr lang="en-US" b="1" i="1" kern="0" dirty="0">
                <a:latin typeface="Times New Roman"/>
              </a:rPr>
              <a:t> </a:t>
            </a:r>
            <a:r>
              <a:rPr lang="en-US" b="1" i="1" kern="0" dirty="0" err="1">
                <a:latin typeface="Times New Roman"/>
              </a:rPr>
              <a:t>ngủ</a:t>
            </a:r>
            <a:endParaRPr lang="en-US" b="1" i="1" kern="0" dirty="0">
              <a:latin typeface="Times New Roman"/>
            </a:endParaRPr>
          </a:p>
          <a:p>
            <a:pPr marL="0" indent="0" algn="ctr" eaLnBrk="0" hangingPunct="0">
              <a:spcBef>
                <a:spcPct val="20000"/>
              </a:spcBef>
              <a:buNone/>
              <a:defRPr/>
            </a:pPr>
            <a:r>
              <a:rPr lang="en-US" b="1" i="1" kern="0" dirty="0">
                <a:latin typeface="Times New Roman"/>
              </a:rPr>
              <a:t>      </a:t>
            </a:r>
            <a:r>
              <a:rPr lang="en-US" b="1" i="1" kern="0" dirty="0" err="1">
                <a:latin typeface="Times New Roman"/>
              </a:rPr>
              <a:t>Chưa</a:t>
            </a:r>
            <a:r>
              <a:rPr lang="en-US" b="1" i="1" kern="0" dirty="0">
                <a:latin typeface="Times New Roman"/>
              </a:rPr>
              <a:t> </a:t>
            </a:r>
            <a:r>
              <a:rPr lang="en-US" b="1" i="1" kern="0" dirty="0" err="1">
                <a:latin typeface="Times New Roman"/>
              </a:rPr>
              <a:t>ngủ</a:t>
            </a:r>
            <a:r>
              <a:rPr lang="en-US" b="1" i="1" kern="0" dirty="0">
                <a:latin typeface="Times New Roman"/>
              </a:rPr>
              <a:t> </a:t>
            </a:r>
            <a:r>
              <a:rPr lang="en-US" b="1" i="1" kern="0" dirty="0" err="1">
                <a:latin typeface="Times New Roman"/>
              </a:rPr>
              <a:t>vì</a:t>
            </a:r>
            <a:r>
              <a:rPr lang="en-US" b="1" i="1" kern="0" dirty="0">
                <a:latin typeface="Times New Roman"/>
              </a:rPr>
              <a:t> lo </a:t>
            </a:r>
            <a:r>
              <a:rPr lang="en-US" b="1" i="1" kern="0" dirty="0" err="1">
                <a:latin typeface="Times New Roman"/>
              </a:rPr>
              <a:t>nỗi</a:t>
            </a:r>
            <a:r>
              <a:rPr lang="en-US" b="1" i="1" kern="0" dirty="0">
                <a:latin typeface="Times New Roman"/>
              </a:rPr>
              <a:t> </a:t>
            </a:r>
            <a:r>
              <a:rPr lang="en-US" b="1" i="1" kern="0" dirty="0" err="1">
                <a:latin typeface="Times New Roman"/>
              </a:rPr>
              <a:t>nước</a:t>
            </a:r>
            <a:r>
              <a:rPr lang="en-US" b="1" i="1" kern="0" dirty="0">
                <a:latin typeface="Times New Roman"/>
              </a:rPr>
              <a:t> </a:t>
            </a:r>
            <a:r>
              <a:rPr lang="en-US" b="1" i="1" kern="0" dirty="0" err="1">
                <a:latin typeface="Times New Roman"/>
              </a:rPr>
              <a:t>nhà</a:t>
            </a:r>
            <a:r>
              <a:rPr lang="en-US" b="1" i="1" kern="0" dirty="0">
                <a:latin typeface="Times New Roman"/>
              </a:rPr>
              <a:t>.”</a:t>
            </a:r>
          </a:p>
          <a:p>
            <a:pPr marL="0" indent="0" eaLnBrk="0" hangingPunct="0">
              <a:spcBef>
                <a:spcPct val="20000"/>
              </a:spcBef>
              <a:buNone/>
              <a:defRPr/>
            </a:pPr>
            <a:endParaRPr lang="en-US" sz="2400" kern="0" dirty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93077" y="1688394"/>
            <a:ext cx="4278924" cy="592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 kern="0" dirty="0">
              <a:solidFill>
                <a:srgbClr val="000000"/>
              </a:solidFill>
              <a:latin typeface="Times New Roman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/>
              </a:rPr>
              <a:t>-</a:t>
            </a:r>
            <a:r>
              <a:rPr lang="en-US" sz="2400" b="1" kern="0" dirty="0" err="1">
                <a:solidFill>
                  <a:srgbClr val="000000"/>
                </a:solidFill>
                <a:latin typeface="Times New Roman"/>
              </a:rPr>
              <a:t>Hình</a:t>
            </a:r>
            <a:r>
              <a:rPr lang="en-US" sz="2400" b="1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/>
              </a:rPr>
              <a:t>ảnh</a:t>
            </a:r>
            <a:r>
              <a:rPr lang="en-US" sz="2400" b="1" kern="0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en-US" sz="2400" b="1" kern="0" dirty="0" err="1">
                <a:solidFill>
                  <a:srgbClr val="000000"/>
                </a:solidFill>
                <a:latin typeface="Times New Roman"/>
              </a:rPr>
              <a:t>Cảnh</a:t>
            </a:r>
            <a:r>
              <a:rPr lang="en-US" sz="2400" b="1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/>
              </a:rPr>
              <a:t>khuya</a:t>
            </a:r>
            <a:r>
              <a:rPr lang="en-US" sz="2400" b="1" kern="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sz="2400" b="1" kern="0" dirty="0" err="1">
                <a:solidFill>
                  <a:srgbClr val="000000"/>
                </a:solidFill>
                <a:latin typeface="Times New Roman"/>
              </a:rPr>
              <a:t>người</a:t>
            </a:r>
            <a:r>
              <a:rPr lang="en-US" sz="2400" b="1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/>
              </a:rPr>
              <a:t>chưa</a:t>
            </a:r>
            <a:r>
              <a:rPr lang="en-US" sz="2400" b="1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/>
              </a:rPr>
              <a:t>ngủ</a:t>
            </a:r>
            <a:endParaRPr lang="en-US" sz="2400" b="1" kern="0" dirty="0">
              <a:solidFill>
                <a:srgbClr val="000000"/>
              </a:solidFill>
              <a:latin typeface="Times New Roman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en-US" sz="2400" b="1" kern="0" dirty="0" err="1">
                <a:solidFill>
                  <a:srgbClr val="000000"/>
                </a:solidFill>
                <a:latin typeface="Times New Roman"/>
              </a:rPr>
              <a:t>Trạng</a:t>
            </a:r>
            <a:r>
              <a:rPr lang="en-US" sz="2400" b="1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/>
              </a:rPr>
              <a:t>thái</a:t>
            </a:r>
            <a:r>
              <a:rPr lang="en-US" sz="2400" b="1" kern="0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en-US" sz="2400" b="1" kern="0" dirty="0" err="1">
                <a:solidFill>
                  <a:srgbClr val="000000"/>
                </a:solidFill>
                <a:latin typeface="Times New Roman"/>
              </a:rPr>
              <a:t>Chưa</a:t>
            </a:r>
            <a:r>
              <a:rPr lang="en-US" sz="2400" b="1" kern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b="1" kern="0" dirty="0" err="1">
                <a:solidFill>
                  <a:srgbClr val="000000"/>
                </a:solidFill>
                <a:latin typeface="Times New Roman"/>
              </a:rPr>
              <a:t>ngủ</a:t>
            </a:r>
            <a:endParaRPr lang="en-US" sz="2400" b="1" kern="0" dirty="0">
              <a:solidFill>
                <a:srgbClr val="000000"/>
              </a:solidFill>
              <a:latin typeface="Times New Roman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0070C0"/>
                </a:solidFill>
                <a:latin typeface="Times New Roman"/>
              </a:rPr>
              <a:t>-&gt; So </a:t>
            </a:r>
            <a:r>
              <a:rPr lang="en-US" sz="2400" b="1" kern="0" dirty="0" err="1">
                <a:solidFill>
                  <a:srgbClr val="0070C0"/>
                </a:solidFill>
                <a:latin typeface="Times New Roman"/>
              </a:rPr>
              <a:t>sánh</a:t>
            </a:r>
            <a:r>
              <a:rPr lang="en-US" sz="2400" b="1" kern="0" dirty="0">
                <a:solidFill>
                  <a:srgbClr val="0070C0"/>
                </a:solidFill>
                <a:latin typeface="Times New Roman"/>
              </a:rPr>
              <a:t>, </a:t>
            </a:r>
            <a:r>
              <a:rPr lang="en-US" sz="2400" b="1" kern="0" dirty="0" err="1">
                <a:solidFill>
                  <a:srgbClr val="0070C0"/>
                </a:solidFill>
                <a:latin typeface="Times New Roman"/>
              </a:rPr>
              <a:t>điệp</a:t>
            </a:r>
            <a:r>
              <a:rPr lang="en-US" sz="2400" b="1" kern="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/>
              </a:rPr>
              <a:t>ngữ</a:t>
            </a:r>
            <a:r>
              <a:rPr lang="en-US" sz="2400" b="1" kern="0" dirty="0">
                <a:solidFill>
                  <a:srgbClr val="0070C0"/>
                </a:solidFill>
                <a:latin typeface="Times New Roman"/>
              </a:rPr>
              <a:t>.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0070C0"/>
                </a:solidFill>
                <a:latin typeface="Times New Roman"/>
              </a:rPr>
              <a:t>-&gt; </a:t>
            </a:r>
            <a:r>
              <a:rPr lang="en-US" sz="2400" b="1" kern="0" dirty="0" err="1">
                <a:solidFill>
                  <a:srgbClr val="0070C0"/>
                </a:solidFill>
                <a:latin typeface="Times New Roman"/>
              </a:rPr>
              <a:t>Tinh</a:t>
            </a:r>
            <a:r>
              <a:rPr lang="en-US" sz="2400" b="1" kern="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/>
              </a:rPr>
              <a:t>yêu</a:t>
            </a:r>
            <a:r>
              <a:rPr lang="en-US" sz="2400" b="1" kern="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/>
              </a:rPr>
              <a:t>thiên</a:t>
            </a:r>
            <a:r>
              <a:rPr lang="en-US" sz="2400" b="1" kern="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/>
              </a:rPr>
              <a:t>nhiên</a:t>
            </a:r>
            <a:r>
              <a:rPr lang="en-US" sz="2400" b="1" kern="0" dirty="0">
                <a:solidFill>
                  <a:srgbClr val="0070C0"/>
                </a:solidFill>
                <a:latin typeface="Times New Roman"/>
              </a:rPr>
              <a:t>, </a:t>
            </a:r>
            <a:r>
              <a:rPr lang="en-US" sz="2400" b="1" kern="0" dirty="0" err="1">
                <a:solidFill>
                  <a:srgbClr val="0070C0"/>
                </a:solidFill>
                <a:latin typeface="Times New Roman"/>
              </a:rPr>
              <a:t>tinh</a:t>
            </a:r>
            <a:r>
              <a:rPr lang="en-US" sz="2400" b="1" kern="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/>
              </a:rPr>
              <a:t>thần</a:t>
            </a:r>
            <a:r>
              <a:rPr lang="en-US" sz="2400" b="1" kern="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/>
              </a:rPr>
              <a:t>lạc</a:t>
            </a:r>
            <a:r>
              <a:rPr lang="en-US" sz="2400" b="1" kern="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/>
              </a:rPr>
              <a:t>quan</a:t>
            </a:r>
            <a:r>
              <a:rPr lang="en-US" sz="2400" b="1" kern="0" dirty="0">
                <a:solidFill>
                  <a:srgbClr val="0070C0"/>
                </a:solidFill>
                <a:latin typeface="Times New Roman"/>
              </a:rPr>
              <a:t>, </a:t>
            </a:r>
            <a:r>
              <a:rPr lang="en-US" sz="2400" b="1" kern="0" dirty="0" err="1">
                <a:solidFill>
                  <a:srgbClr val="0070C0"/>
                </a:solidFill>
                <a:latin typeface="Times New Roman"/>
              </a:rPr>
              <a:t>phong</a:t>
            </a:r>
            <a:r>
              <a:rPr lang="en-US" sz="2400" b="1" kern="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/>
              </a:rPr>
              <a:t>thái</a:t>
            </a:r>
            <a:r>
              <a:rPr lang="en-US" sz="2400" b="1" kern="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/>
              </a:rPr>
              <a:t>ung</a:t>
            </a:r>
            <a:r>
              <a:rPr lang="en-US" sz="2400" b="1" kern="0" dirty="0">
                <a:solidFill>
                  <a:srgbClr val="0070C0"/>
                </a:solidFill>
                <a:latin typeface="Times New Roman"/>
              </a:rPr>
              <a:t> dung </a:t>
            </a:r>
            <a:r>
              <a:rPr lang="en-US" sz="2400" b="1" kern="0" dirty="0" err="1">
                <a:solidFill>
                  <a:srgbClr val="0070C0"/>
                </a:solidFill>
                <a:latin typeface="Times New Roman"/>
              </a:rPr>
              <a:t>và</a:t>
            </a:r>
            <a:r>
              <a:rPr lang="en-US" sz="2400" b="1" kern="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/>
              </a:rPr>
              <a:t>tình</a:t>
            </a:r>
            <a:r>
              <a:rPr lang="en-US" sz="2400" b="1" kern="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/>
              </a:rPr>
              <a:t>yêu</a:t>
            </a:r>
            <a:r>
              <a:rPr lang="en-US" sz="2400" b="1" kern="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/>
              </a:rPr>
              <a:t>đất</a:t>
            </a:r>
            <a:r>
              <a:rPr lang="en-US" sz="2400" b="1" kern="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/>
              </a:rPr>
              <a:t>nước</a:t>
            </a:r>
            <a:r>
              <a:rPr lang="en-US" sz="2400" b="1" kern="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/>
              </a:rPr>
              <a:t>của</a:t>
            </a:r>
            <a:r>
              <a:rPr lang="en-US" sz="2400" b="1" kern="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latin typeface="Times New Roman"/>
              </a:rPr>
              <a:t>Bác</a:t>
            </a:r>
            <a:r>
              <a:rPr lang="en-US" sz="2400" b="1" kern="0" dirty="0">
                <a:solidFill>
                  <a:srgbClr val="0070C0"/>
                </a:solidFill>
                <a:latin typeface="Times New Roman"/>
              </a:rPr>
              <a:t>.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 kern="0" dirty="0">
              <a:solidFill>
                <a:srgbClr val="000000"/>
              </a:solidFill>
              <a:latin typeface="Times New Roman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 kern="0" dirty="0">
              <a:solidFill>
                <a:srgbClr val="000000"/>
              </a:solidFill>
              <a:latin typeface="Times New Roman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 kern="0" dirty="0">
              <a:solidFill>
                <a:srgbClr val="000000"/>
              </a:solidFill>
              <a:latin typeface="Times New Roman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 kern="0" dirty="0">
              <a:solidFill>
                <a:srgbClr val="000000"/>
              </a:solidFill>
              <a:latin typeface="Times New Roman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2400" b="1" kern="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26" name="Picture 2" descr="C:\Users\Admin\Pictures\Screenshots\Ảnh chụp màn hình (377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138" y="1688124"/>
            <a:ext cx="457199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139" y="4443313"/>
            <a:ext cx="4571999" cy="241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22" y="269"/>
            <a:ext cx="1427163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75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10579"/>
            <a:ext cx="7886700" cy="5766655"/>
          </a:xfrm>
        </p:spPr>
        <p:txBody>
          <a:bodyPr/>
          <a:lstStyle/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US" b="1" kern="0" dirty="0">
                <a:solidFill>
                  <a:srgbClr val="FF0000"/>
                </a:solidFill>
                <a:latin typeface="Times New Roman"/>
              </a:rPr>
              <a:t>III </a:t>
            </a:r>
            <a:r>
              <a:rPr lang="en-US" b="1" kern="0" dirty="0" err="1">
                <a:solidFill>
                  <a:srgbClr val="FF0000"/>
                </a:solidFill>
                <a:latin typeface="Times New Roman"/>
              </a:rPr>
              <a:t>Tổng</a:t>
            </a:r>
            <a:r>
              <a:rPr lang="en-US" b="1" kern="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/>
              </a:rPr>
              <a:t>kết</a:t>
            </a:r>
            <a:endParaRPr lang="en-US" b="1" kern="0" dirty="0">
              <a:solidFill>
                <a:srgbClr val="FF0000"/>
              </a:solidFill>
              <a:latin typeface="Times New Roman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b="1" kern="0" dirty="0">
                <a:solidFill>
                  <a:srgbClr val="FF0000"/>
                </a:solidFill>
                <a:latin typeface="Times New Roman"/>
              </a:rPr>
              <a:t>  1. </a:t>
            </a:r>
            <a:r>
              <a:rPr lang="en-US" b="1" kern="0" dirty="0" err="1">
                <a:solidFill>
                  <a:srgbClr val="FF0000"/>
                </a:solidFill>
                <a:latin typeface="Times New Roman"/>
              </a:rPr>
              <a:t>Nghệ</a:t>
            </a:r>
            <a:r>
              <a:rPr lang="en-US" b="1" kern="0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b="1" kern="0" dirty="0" err="1">
                <a:solidFill>
                  <a:srgbClr val="FF0000"/>
                </a:solidFill>
                <a:latin typeface="Times New Roman"/>
              </a:rPr>
              <a:t>thuật</a:t>
            </a:r>
            <a:r>
              <a:rPr lang="en-US" b="1" kern="0" dirty="0">
                <a:solidFill>
                  <a:srgbClr val="FF0000"/>
                </a:solidFill>
                <a:latin typeface="Times New Roman"/>
              </a:rPr>
              <a:t>: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- </a:t>
            </a:r>
            <a:r>
              <a:rPr lang="en-US" altLang="en-US" dirty="0" err="1">
                <a:latin typeface="Times New Roman" panose="02020603050405020304" pitchFamily="18" charset="0"/>
              </a:rPr>
              <a:t>Thể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thơ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thất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ngôn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tứ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tuyệt</a:t>
            </a:r>
            <a:r>
              <a:rPr lang="en-US" altLang="en-US" dirty="0">
                <a:latin typeface="Times New Roman" panose="02020603050405020304" pitchFamily="18" charset="0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- </a:t>
            </a:r>
            <a:r>
              <a:rPr lang="en-US" altLang="en-US" dirty="0" err="1">
                <a:latin typeface="Times New Roman" panose="02020603050405020304" pitchFamily="18" charset="0"/>
              </a:rPr>
              <a:t>Sử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dụng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hiệu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quả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biện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pháp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tu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từ</a:t>
            </a:r>
            <a:r>
              <a:rPr lang="en-US" altLang="en-US" dirty="0">
                <a:latin typeface="Times New Roman" panose="02020603050405020304" pitchFamily="18" charset="0"/>
              </a:rPr>
              <a:t> so </a:t>
            </a:r>
            <a:r>
              <a:rPr lang="en-US" altLang="en-US" dirty="0" err="1">
                <a:latin typeface="Times New Roman" panose="02020603050405020304" pitchFamily="18" charset="0"/>
              </a:rPr>
              <a:t>sánh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điệp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từ</a:t>
            </a:r>
            <a:r>
              <a:rPr lang="en-US" altLang="en-US" dirty="0">
                <a:latin typeface="Times New Roman" panose="02020603050405020304" pitchFamily="18" charset="0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- </a:t>
            </a:r>
            <a:r>
              <a:rPr lang="en-US" altLang="en-US" dirty="0" err="1">
                <a:latin typeface="Times New Roman" panose="02020603050405020304" pitchFamily="18" charset="0"/>
              </a:rPr>
              <a:t>Ngôn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từ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bình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dị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gợi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cảm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nhiều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ảnh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thơ</a:t>
            </a:r>
            <a:r>
              <a:rPr lang="en-US" altLang="en-US" dirty="0">
                <a:latin typeface="Times New Roman" panose="02020603050405020304" pitchFamily="18" charset="0"/>
              </a:rPr>
              <a:t> lung </a:t>
            </a:r>
            <a:r>
              <a:rPr lang="en-US" altLang="en-US" dirty="0" err="1">
                <a:latin typeface="Times New Roman" panose="02020603050405020304" pitchFamily="18" charset="0"/>
              </a:rPr>
              <a:t>linh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kì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ảo</a:t>
            </a:r>
            <a:r>
              <a:rPr lang="en-US" altLang="en-US" dirty="0">
                <a:latin typeface="Times New Roman" panose="02020603050405020304" pitchFamily="18" charset="0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2.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dung: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200" b="1" dirty="0">
                <a:latin typeface="Times New Roman" panose="02020603050405020304" pitchFamily="18" charset="0"/>
              </a:rPr>
              <a:t>  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thơ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miêu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tả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cảnh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thiên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3200" dirty="0">
                <a:latin typeface="Times New Roman" panose="02020603050405020304" pitchFamily="18" charset="0"/>
              </a:rPr>
              <a:t> ở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chiến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khu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Việt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Bắc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thể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tình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yêu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thiên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3200" dirty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lòng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yêu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sâu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nặng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phong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thái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ung</a:t>
            </a:r>
            <a:r>
              <a:rPr lang="en-US" altLang="en-US" sz="3200" dirty="0">
                <a:latin typeface="Times New Roman" panose="02020603050405020304" pitchFamily="18" charset="0"/>
              </a:rPr>
              <a:t> dung,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lạc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quan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Bác</a:t>
            </a:r>
            <a:r>
              <a:rPr lang="en-US" altLang="en-US" sz="3200" dirty="0"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en-US" sz="3200" b="1" kern="0" dirty="0">
              <a:solidFill>
                <a:srgbClr val="FF0000"/>
              </a:solidFill>
              <a:latin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30" y="361954"/>
            <a:ext cx="142716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0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3" y="0"/>
            <a:ext cx="7784122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VÀ CHUẨN BỊ BÀI SAU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2709" y="685862"/>
            <a:ext cx="8217876" cy="5440363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  <a:defRPr/>
            </a:pP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1. </a:t>
            </a:r>
            <a:r>
              <a:rPr lang="en-US" sz="2500" b="1" dirty="0" err="1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Học</a:t>
            </a: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500" b="1" dirty="0" err="1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bài</a:t>
            </a: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ở </a:t>
            </a:r>
            <a:r>
              <a:rPr lang="en-US" sz="2500" b="1" dirty="0" err="1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nhà</a:t>
            </a: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:</a:t>
            </a:r>
          </a:p>
          <a:p>
            <a:pPr marL="514350" indent="-514350">
              <a:buNone/>
              <a:defRPr/>
            </a:pP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- </a:t>
            </a:r>
            <a:r>
              <a:rPr lang="en-US" sz="2500" b="1" dirty="0" err="1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Học</a:t>
            </a: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500" b="1" dirty="0" err="1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thuộc</a:t>
            </a: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500" b="1" dirty="0" err="1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bài</a:t>
            </a: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500" b="1" dirty="0" err="1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thơ</a:t>
            </a: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“</a:t>
            </a:r>
            <a:r>
              <a:rPr lang="en-US" sz="2500" b="1" dirty="0" err="1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C</a:t>
            </a:r>
            <a:r>
              <a:rPr lang="en-US" sz="2500" b="1" dirty="0" err="1">
                <a:latin typeface="Times New Roman" pitchFamily="18" charset="0"/>
                <a:sym typeface="Symbol" pitchFamily="18" charset="2"/>
              </a:rPr>
              <a:t>ảnh</a:t>
            </a:r>
            <a:r>
              <a:rPr lang="en-US" sz="2500" b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500" b="1" dirty="0" err="1">
                <a:latin typeface="Times New Roman" pitchFamily="18" charset="0"/>
                <a:sym typeface="Symbol" pitchFamily="18" charset="2"/>
              </a:rPr>
              <a:t>khuya</a:t>
            </a:r>
            <a:r>
              <a:rPr lang="en-US" sz="2500" b="1" dirty="0">
                <a:latin typeface="Times New Roman" pitchFamily="18" charset="0"/>
                <a:sym typeface="Symbol" pitchFamily="18" charset="2"/>
              </a:rPr>
              <a:t>”,  </a:t>
            </a:r>
            <a:r>
              <a:rPr lang="en-US" sz="2500" b="1" dirty="0" err="1">
                <a:latin typeface="Times New Roman" pitchFamily="18" charset="0"/>
                <a:sym typeface="Symbol" pitchFamily="18" charset="2"/>
              </a:rPr>
              <a:t>nắm</a:t>
            </a:r>
            <a:r>
              <a:rPr lang="en-US" sz="2500" b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500" b="1" dirty="0" err="1">
                <a:latin typeface="Times New Roman" pitchFamily="18" charset="0"/>
                <a:sym typeface="Symbol" pitchFamily="18" charset="2"/>
              </a:rPr>
              <a:t>chắc</a:t>
            </a:r>
            <a:r>
              <a:rPr lang="en-US" sz="2500" b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500" b="1" dirty="0" err="1">
                <a:latin typeface="Times New Roman" pitchFamily="18" charset="0"/>
                <a:sym typeface="Symbol" pitchFamily="18" charset="2"/>
              </a:rPr>
              <a:t>nội</a:t>
            </a:r>
            <a:r>
              <a:rPr lang="en-US" sz="2500" b="1" dirty="0">
                <a:latin typeface="Times New Roman" pitchFamily="18" charset="0"/>
                <a:sym typeface="Symbol" pitchFamily="18" charset="2"/>
              </a:rPr>
              <a:t> dung, </a:t>
            </a:r>
            <a:r>
              <a:rPr lang="en-US" sz="2500" b="1" dirty="0" err="1">
                <a:latin typeface="Times New Roman" pitchFamily="18" charset="0"/>
                <a:sym typeface="Symbol" pitchFamily="18" charset="2"/>
              </a:rPr>
              <a:t>nghệ</a:t>
            </a:r>
            <a:r>
              <a:rPr lang="en-US" sz="2500" b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500" b="1" dirty="0" err="1">
                <a:latin typeface="Times New Roman" pitchFamily="18" charset="0"/>
                <a:sym typeface="Symbol" pitchFamily="18" charset="2"/>
              </a:rPr>
              <a:t>thuật</a:t>
            </a:r>
            <a:r>
              <a:rPr lang="en-US" sz="2500" b="1" dirty="0">
                <a:latin typeface="Times New Roman" pitchFamily="18" charset="0"/>
                <a:sym typeface="Symbol" pitchFamily="18" charset="2"/>
              </a:rPr>
              <a:t>, ý </a:t>
            </a:r>
            <a:r>
              <a:rPr lang="en-US" sz="2500" b="1" dirty="0" err="1">
                <a:latin typeface="Times New Roman" pitchFamily="18" charset="0"/>
                <a:sym typeface="Symbol" pitchFamily="18" charset="2"/>
              </a:rPr>
              <a:t>nghĩa</a:t>
            </a:r>
            <a:r>
              <a:rPr lang="en-US" sz="2500" b="1" dirty="0">
                <a:latin typeface="Times New Roman" pitchFamily="18" charset="0"/>
                <a:sym typeface="Symbol" pitchFamily="18" charset="2"/>
              </a:rPr>
              <a:t>.</a:t>
            </a:r>
            <a:endParaRPr lang="en-US" sz="2500" b="1" dirty="0">
              <a:solidFill>
                <a:schemeClr val="tx2"/>
              </a:solidFill>
              <a:latin typeface="Times New Roman" pitchFamily="18" charset="0"/>
              <a:sym typeface="Symbol" pitchFamily="18" charset="2"/>
            </a:endParaRPr>
          </a:p>
          <a:p>
            <a:pPr marL="514350" indent="-514350">
              <a:buNone/>
              <a:defRPr/>
            </a:pP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-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2500" b="1" dirty="0">
              <a:solidFill>
                <a:schemeClr val="tx2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2. </a:t>
            </a:r>
            <a:r>
              <a:rPr lang="en-US" sz="2500" b="1" dirty="0" err="1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Chuẩn</a:t>
            </a: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500" b="1" dirty="0" err="1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bị</a:t>
            </a: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500" b="1" dirty="0" err="1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bài</a:t>
            </a: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500" b="1" dirty="0" err="1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sau</a:t>
            </a: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Rằm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giêng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500" b="1" dirty="0">
              <a:solidFill>
                <a:schemeClr val="tx2"/>
              </a:solidFill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+ </a:t>
            </a:r>
            <a:r>
              <a:rPr lang="en-US" sz="2500" b="1" dirty="0" err="1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Đọc</a:t>
            </a: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500" b="1" dirty="0" err="1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và</a:t>
            </a: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500" b="1" dirty="0" err="1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trả</a:t>
            </a: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500" b="1" dirty="0" err="1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lời</a:t>
            </a: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500" b="1" dirty="0" err="1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phần</a:t>
            </a: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500" b="1" dirty="0" err="1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đọc</a:t>
            </a: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– </a:t>
            </a:r>
            <a:r>
              <a:rPr lang="en-US" sz="2500" b="1" dirty="0" err="1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hiểu</a:t>
            </a: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SGK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+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nhuần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nhuyễn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endParaRPr lang="en-US" sz="25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Rằm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giêng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 </a:t>
            </a:r>
            <a:r>
              <a:rPr lang="en-US" sz="2500" b="1" dirty="0" err="1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Vẽ</a:t>
            </a: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500" b="1" dirty="0" err="1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tranh</a:t>
            </a: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minh </a:t>
            </a:r>
            <a:r>
              <a:rPr lang="en-US" sz="2500" b="1" dirty="0" err="1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hoạ</a:t>
            </a: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500" b="1" dirty="0" err="1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cho</a:t>
            </a: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500" b="1" dirty="0" err="1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một</a:t>
            </a: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500" b="1" dirty="0" err="1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trong</a:t>
            </a: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500" b="1" dirty="0" err="1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những</a:t>
            </a: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500" b="1" dirty="0" err="1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nội</a:t>
            </a: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dung </a:t>
            </a:r>
            <a:r>
              <a:rPr lang="en-US" sz="2500" b="1" dirty="0" err="1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của</a:t>
            </a: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500" b="1" dirty="0" err="1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bài</a:t>
            </a: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500" b="1" dirty="0" err="1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thơ</a:t>
            </a: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b="1" dirty="0">
              <a:solidFill>
                <a:schemeClr val="tx2"/>
              </a:solidFill>
              <a:latin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06564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ải hình ảnh phat tại kho hình nền, ảnh đẹp khoanh24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00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686" y="-88863"/>
            <a:ext cx="4855885" cy="145707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1971677" y="-88863"/>
            <a:ext cx="8658225" cy="4235450"/>
          </a:xfrm>
          <a:prstGeom prst="cloudCallou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just">
              <a:defRPr/>
            </a:pPr>
            <a:r>
              <a:rPr lang="en-US" sz="36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sz="3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nói</a:t>
            </a:r>
            <a:r>
              <a:rPr lang="en-US" sz="3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3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6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3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</a:t>
            </a:r>
            <a:r>
              <a:rPr lang="en-US" sz="3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Bác</a:t>
            </a:r>
            <a:r>
              <a:rPr lang="en-US" sz="3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36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́, </a:t>
            </a:r>
            <a:r>
              <a:rPr lang="en-US" sz="36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3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3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36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Bác</a:t>
            </a:r>
            <a:r>
              <a:rPr lang="en-US" sz="3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sz="3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3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̀?</a:t>
            </a:r>
          </a:p>
        </p:txBody>
      </p:sp>
      <p:sp>
        <p:nvSpPr>
          <p:cNvPr id="6" name="Rectangle 5"/>
          <p:cNvSpPr/>
          <p:nvPr/>
        </p:nvSpPr>
        <p:spPr>
          <a:xfrm>
            <a:off x="199307" y="3054038"/>
            <a:ext cx="4865077" cy="236988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fontAlgn="base">
              <a:defRPr/>
            </a:pPr>
            <a:r>
              <a:rPr lang="en-US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 fontAlgn="base">
              <a:defRPr/>
            </a:pPr>
            <a:r>
              <a:rPr lang="vi-VN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 canh … hai canh … lại ba canh</a:t>
            </a:r>
            <a:br>
              <a:rPr lang="vi-VN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Trằn trọc băn khoăn giấc chẳng lành</a:t>
            </a:r>
            <a:br>
              <a:rPr lang="vi-VN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Canh bốn, canh năm vừa chợp mắt</a:t>
            </a:r>
            <a:br>
              <a:rPr lang="vi-VN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 vàng năm cánh mộng hồn quanh.</a:t>
            </a:r>
            <a:endParaRPr lang="en-US" sz="2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defRPr/>
            </a:pPr>
            <a:r>
              <a:rPr lang="en-US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- </a:t>
            </a:r>
            <a:r>
              <a:rPr lang="en-US" sz="24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̀ Chí Minh -</a:t>
            </a:r>
            <a:endParaRPr lang="vi-VN" sz="24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0" y="3218162"/>
            <a:ext cx="3925664" cy="2677656"/>
          </a:xfrm>
          <a:prstGeom prst="rect">
            <a:avLst/>
          </a:prstGeom>
          <a:solidFill>
            <a:schemeClr val="bg1"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algn="ctr" fontAlgn="base">
              <a:defRPr/>
            </a:pPr>
            <a:r>
              <a:rPr lang="en-US" sz="28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này</a:t>
            </a:r>
            <a:r>
              <a:rPr lang="en-US" sz="28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Bác</a:t>
            </a:r>
            <a:r>
              <a:rPr lang="en-US" sz="28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</a:t>
            </a:r>
            <a:r>
              <a:rPr lang="en-US" sz="28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</a:t>
            </a:r>
            <a:endParaRPr lang="en-US" sz="28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defRPr/>
            </a:pPr>
            <a:r>
              <a:rPr lang="en-US" sz="28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Bác</a:t>
            </a: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ngồi</a:t>
            </a: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́</a:t>
            </a:r>
          </a:p>
          <a:p>
            <a:pPr fontAlgn="base">
              <a:defRPr/>
            </a:pPr>
            <a:r>
              <a:rPr lang="en-US" sz="28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Bác</a:t>
            </a: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</a:t>
            </a: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̉</a:t>
            </a:r>
          </a:p>
          <a:p>
            <a:pPr fontAlgn="base">
              <a:defRPr/>
            </a:pP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Vì </a:t>
            </a:r>
            <a:r>
              <a:rPr lang="en-US" sz="28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lẽ </a:t>
            </a:r>
            <a:r>
              <a:rPr lang="en-US" sz="28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thường</a:t>
            </a: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tình</a:t>
            </a:r>
            <a:endParaRPr lang="en-US" sz="28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defRPr/>
            </a:pPr>
            <a:r>
              <a:rPr lang="en-US" sz="28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Bác</a:t>
            </a: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28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̀ Chí Minh</a:t>
            </a:r>
          </a:p>
          <a:p>
            <a:pPr fontAlgn="base">
              <a:defRPr/>
            </a:pP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- Minh </a:t>
            </a:r>
            <a:r>
              <a:rPr lang="en-US" sz="2800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Huê</a:t>
            </a: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̣ - </a:t>
            </a:r>
            <a:endParaRPr lang="vi-VN" sz="28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62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ải hình ảnh phat tại kho hình nền, ảnh đẹp khoanh24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00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671" y="-88863"/>
            <a:ext cx="4855885" cy="145707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1971676" y="-88863"/>
            <a:ext cx="8658225" cy="4235450"/>
          </a:xfrm>
          <a:prstGeom prst="cloudCallou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just">
              <a:defRPr/>
            </a:pPr>
            <a:r>
              <a:rPr lang="en-US" sz="36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sz="3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nói</a:t>
            </a:r>
            <a:r>
              <a:rPr lang="en-US" sz="3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3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6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3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</a:t>
            </a:r>
            <a:r>
              <a:rPr lang="en-US" sz="3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Bác</a:t>
            </a:r>
            <a:r>
              <a:rPr lang="en-US" sz="3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36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́, </a:t>
            </a:r>
            <a:r>
              <a:rPr lang="en-US" sz="36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3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3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36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Bác</a:t>
            </a:r>
            <a:r>
              <a:rPr lang="en-US" sz="3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điều</a:t>
            </a:r>
            <a:r>
              <a:rPr lang="en-US" sz="3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36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̀?</a:t>
            </a:r>
          </a:p>
        </p:txBody>
      </p:sp>
      <p:sp>
        <p:nvSpPr>
          <p:cNvPr id="9" name="Rectangle 8"/>
          <p:cNvSpPr/>
          <p:nvPr/>
        </p:nvSpPr>
        <p:spPr>
          <a:xfrm>
            <a:off x="527539" y="3204400"/>
            <a:ext cx="8382000" cy="2062103"/>
          </a:xfrm>
          <a:prstGeom prst="rect">
            <a:avLst/>
          </a:prstGeom>
          <a:solidFill>
            <a:schemeClr val="bg1">
              <a:alpha val="73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vi-VN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hong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vi-VN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êu thiên nhiên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650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120" y="749864"/>
            <a:ext cx="7886700" cy="245053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nhòm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2" name="Rectangle 1"/>
          <p:cNvSpPr/>
          <p:nvPr/>
        </p:nvSpPr>
        <p:spPr>
          <a:xfrm>
            <a:off x="492479" y="4033007"/>
            <a:ext cx="8909539" cy="2672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(Tin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75652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4093369" y="1903512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endParaRPr lang="en-US" altLang="en-US" sz="180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4093369" y="3389419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endParaRPr lang="en-US" altLang="en-US" sz="1800">
              <a:solidFill>
                <a:prstClr val="black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4093369" y="4646976"/>
            <a:ext cx="2295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22830" y="0"/>
            <a:ext cx="889834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? </a:t>
            </a:r>
            <a:r>
              <a:rPr lang="en-US" alt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998817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2"/>
          <p:cNvSpPr txBox="1">
            <a:spLocks noChangeArrowheads="1"/>
          </p:cNvSpPr>
          <p:nvPr/>
        </p:nvSpPr>
        <p:spPr bwMode="auto">
          <a:xfrm>
            <a:off x="1143000" y="838205"/>
            <a:ext cx="3314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>
              <a:solidFill>
                <a:prstClr val="black"/>
              </a:solidFill>
            </a:endParaRPr>
          </a:p>
        </p:txBody>
      </p:sp>
      <p:pic>
        <p:nvPicPr>
          <p:cNvPr id="8" name="Picture 9" descr="anh-ve-bac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0"/>
            <a:ext cx="305972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anh-ve-bac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43" y="0"/>
            <a:ext cx="283698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 descr="2_31208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708" y="0"/>
            <a:ext cx="324729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 descr="anh-ve-bac-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45148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 descr="http://img.baocaobang.epi.vn/Uploaded/hailc/2012_10_03/chu%20tich%20hcm%20(600%20x%20521).jpg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276600"/>
            <a:ext cx="46291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49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483" y="-38564"/>
            <a:ext cx="1478468" cy="1405131"/>
          </a:xfrm>
          <a:prstGeom prst="rect">
            <a:avLst/>
          </a:prstGeom>
        </p:spPr>
      </p:pic>
      <p:sp>
        <p:nvSpPr>
          <p:cNvPr id="92162" name="AutoShape 2" descr="Káº¿t quáº£ hÃ¬nh áº£nh cho bÃ¡c há» thá»i tráº»"/>
          <p:cNvSpPr>
            <a:spLocks noChangeAspect="1" noChangeArrowheads="1"/>
          </p:cNvSpPr>
          <p:nvPr/>
        </p:nvSpPr>
        <p:spPr bwMode="auto">
          <a:xfrm>
            <a:off x="116743" y="-144463"/>
            <a:ext cx="228511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94210" name="Picture 2" descr="Káº¿t quáº£ hÃ¬nh áº£nh cho bÃ¡c há» thá»i tráº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766" y="533616"/>
            <a:ext cx="4455364" cy="5678681"/>
          </a:xfrm>
          <a:prstGeom prst="rect">
            <a:avLst/>
          </a:prstGeom>
          <a:noFill/>
        </p:spPr>
      </p:pic>
      <p:pic>
        <p:nvPicPr>
          <p:cNvPr id="94212" name="Picture 4" descr="Káº¿t quáº£ hÃ¬nh áº£nh cho bÃ¡c há» á» chiáº¿n khu viá»t báº¯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9234" y="533615"/>
            <a:ext cx="4409363" cy="56786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9140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9" descr="bachocd20copyow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7" descr="http://i1150.photobucket.com/albums/o617/redsvn/HoChiMinh/REDSVN-HoChiMinh-50.jp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22288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593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một số vector vẽ Bác Hồ kính yêu - Thái Triển">
            <a:extLst>
              <a:ext uri="{FF2B5EF4-FFF2-40B4-BE49-F238E27FC236}">
                <a16:creationId xmlns:a16="http://schemas.microsoft.com/office/drawing/2014/main" id="{B95B52F9-5489-4BB4-95A5-C29E770237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8"/>
          <a:stretch/>
        </p:blipFill>
        <p:spPr bwMode="auto">
          <a:xfrm>
            <a:off x="-63818" y="0"/>
            <a:ext cx="73866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421F1C-402D-4953-B26D-489C7BF2AE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580" b="53093"/>
          <a:stretch/>
        </p:blipFill>
        <p:spPr>
          <a:xfrm>
            <a:off x="2490816" y="398095"/>
            <a:ext cx="5869086" cy="1776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B132FE-285C-4220-A535-E4FB7955447A}"/>
              </a:ext>
            </a:extLst>
          </p:cNvPr>
          <p:cNvSpPr txBox="1"/>
          <p:nvPr/>
        </p:nvSpPr>
        <p:spPr>
          <a:xfrm>
            <a:off x="5978553" y="2573058"/>
            <a:ext cx="3044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-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45344" y="105936"/>
            <a:ext cx="3417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41-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33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" y="1413992"/>
            <a:ext cx="53105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eaLnBrk="1" hangingPunct="1">
              <a:buAutoNum type="romanUcPeriod"/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 (1890- 1969) </a:t>
            </a:r>
          </a:p>
          <a:p>
            <a:pPr marL="571500" indent="-571500" eaLnBrk="1" hangingPunct="1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An.</a:t>
            </a:r>
          </a:p>
          <a:p>
            <a:pPr eaLnBrk="1" hangingPunct="1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Nam.</a:t>
            </a:r>
          </a:p>
          <a:p>
            <a:pPr eaLnBrk="1" hangingPunct="1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81" y="762004"/>
            <a:ext cx="3561747" cy="2558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79" y="3320871"/>
            <a:ext cx="3561748" cy="32143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4462" y="175845"/>
            <a:ext cx="8801962" cy="679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CẢNH KHUYA – HỒ CHÍ MINH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737" y="1282891"/>
            <a:ext cx="559559" cy="55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859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67400" y="3429000"/>
            <a:ext cx="6629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7437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33750" y="3387725"/>
            <a:ext cx="6629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79" name="Text Box 23"/>
          <p:cNvSpPr txBox="1">
            <a:spLocks noChangeArrowheads="1"/>
          </p:cNvSpPr>
          <p:nvPr/>
        </p:nvSpPr>
        <p:spPr bwMode="auto">
          <a:xfrm>
            <a:off x="152400" y="305030"/>
            <a:ext cx="4724400" cy="663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luận: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Varen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 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Minh,…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200" i="1" dirty="0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i="1" dirty="0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pic>
        <p:nvPicPr>
          <p:cNvPr id="147482" name="Picture 26" descr="HCM19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2209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85" name="Picture 29" descr="HCMdc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4191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86" name="Picture 30" descr="HCMnkt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539" y="3200400"/>
            <a:ext cx="206216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931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7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7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7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7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7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7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7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74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4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74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695</TotalTime>
  <Words>1512</Words>
  <Application>Microsoft Office PowerPoint</Application>
  <PresentationFormat>On-screen Show (4:3)</PresentationFormat>
  <Paragraphs>171</Paragraphs>
  <Slides>25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25</vt:i4>
      </vt:variant>
    </vt:vector>
  </HeadingPairs>
  <TitlesOfParts>
    <vt:vector size="47" baseType="lpstr">
      <vt:lpstr>Times New Roman</vt:lpstr>
      <vt:lpstr>Swis721 BlkEx BT</vt:lpstr>
      <vt:lpstr>Calibri Light</vt:lpstr>
      <vt:lpstr>Arial</vt:lpstr>
      <vt:lpstr>Calibri</vt:lpstr>
      <vt:lpstr>Office Theme</vt:lpstr>
      <vt:lpstr>Default Design</vt:lpstr>
      <vt:lpstr>1_Default Design</vt:lpstr>
      <vt:lpstr>2_Office Theme</vt:lpstr>
      <vt:lpstr>3_Office Theme</vt:lpstr>
      <vt:lpstr>4_Office Theme</vt:lpstr>
      <vt:lpstr>5_Office Theme</vt:lpstr>
      <vt:lpstr>6_Office Theme</vt:lpstr>
      <vt:lpstr>1_Office Theme</vt:lpstr>
      <vt:lpstr>7_Office Theme</vt:lpstr>
      <vt:lpstr>9_Office Theme</vt:lpstr>
      <vt:lpstr>8_Office Theme</vt:lpstr>
      <vt:lpstr>10_Office Theme</vt:lpstr>
      <vt:lpstr>11_Office Theme</vt:lpstr>
      <vt:lpstr>12_Office Theme</vt:lpstr>
      <vt:lpstr>13_Office Theme</vt:lpstr>
      <vt:lpstr>14_Office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 VÀ CHUẨN BỊ BÀI SAU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Windows 10</cp:lastModifiedBy>
  <cp:revision>78</cp:revision>
  <dcterms:created xsi:type="dcterms:W3CDTF">2018-03-28T09:35:17Z</dcterms:created>
  <dcterms:modified xsi:type="dcterms:W3CDTF">2025-02-13T08:47:03Z</dcterms:modified>
</cp:coreProperties>
</file>