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1" r:id="rId3"/>
    <p:sldId id="352" r:id="rId4"/>
    <p:sldId id="353" r:id="rId5"/>
    <p:sldId id="354" r:id="rId6"/>
    <p:sldId id="355" r:id="rId7"/>
    <p:sldId id="392" r:id="rId8"/>
    <p:sldId id="393" r:id="rId9"/>
    <p:sldId id="356" r:id="rId10"/>
    <p:sldId id="357" r:id="rId11"/>
    <p:sldId id="394" r:id="rId12"/>
    <p:sldId id="395" r:id="rId13"/>
    <p:sldId id="390" r:id="rId14"/>
    <p:sldId id="391" r:id="rId15"/>
    <p:sldId id="397" r:id="rId16"/>
    <p:sldId id="398" r:id="rId17"/>
    <p:sldId id="399" r:id="rId18"/>
    <p:sldId id="400" r:id="rId19"/>
    <p:sldId id="401" r:id="rId20"/>
    <p:sldId id="402" r:id="rId21"/>
    <p:sldId id="404" r:id="rId22"/>
    <p:sldId id="403" r:id="rId23"/>
    <p:sldId id="405" r:id="rId24"/>
    <p:sldId id="406" r:id="rId25"/>
    <p:sldId id="407" r:id="rId26"/>
    <p:sldId id="408" r:id="rId27"/>
    <p:sldId id="409" r:id="rId28"/>
    <p:sldId id="411" r:id="rId29"/>
    <p:sldId id="413" r:id="rId30"/>
    <p:sldId id="414" r:id="rId31"/>
    <p:sldId id="415" r:id="rId32"/>
    <p:sldId id="416" r:id="rId33"/>
    <p:sldId id="417" r:id="rId34"/>
    <p:sldId id="381" r:id="rId35"/>
    <p:sldId id="378" r:id="rId36"/>
    <p:sldId id="379" r:id="rId37"/>
    <p:sldId id="362" r:id="rId38"/>
    <p:sldId id="418" r:id="rId39"/>
    <p:sldId id="420" r:id="rId40"/>
    <p:sldId id="419" r:id="rId41"/>
    <p:sldId id="436" r:id="rId42"/>
    <p:sldId id="437" r:id="rId43"/>
    <p:sldId id="438" r:id="rId44"/>
    <p:sldId id="439" r:id="rId45"/>
    <p:sldId id="440" r:id="rId46"/>
    <p:sldId id="441" r:id="rId47"/>
    <p:sldId id="442" r:id="rId48"/>
    <p:sldId id="443" r:id="rId49"/>
    <p:sldId id="444" r:id="rId50"/>
    <p:sldId id="445" r:id="rId51"/>
    <p:sldId id="446" r:id="rId52"/>
    <p:sldId id="387" r:id="rId53"/>
    <p:sldId id="433" r:id="rId54"/>
    <p:sldId id="432" r:id="rId55"/>
    <p:sldId id="434" r:id="rId56"/>
    <p:sldId id="43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CC"/>
    <a:srgbClr val="FF33CC"/>
    <a:srgbClr val="009900"/>
    <a:srgbClr val="339933"/>
    <a:srgbClr val="00CC66"/>
    <a:srgbClr val="FFFF00"/>
    <a:srgbClr val="FF0066"/>
    <a:srgbClr val="0080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660" y="7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DCF13F27-7F1A-4EDE-BB77-46862E349E46}"/>
    <pc:docChg chg="undo custSel addSld delSld modSld sldOrd">
      <pc:chgData name="Thúy Mai" userId="222f1c7e07c9bd7a" providerId="LiveId" clId="{DCF13F27-7F1A-4EDE-BB77-46862E349E46}" dt="2022-11-25T10:30:01" v="1419" actId="1076"/>
      <pc:docMkLst>
        <pc:docMk/>
      </pc:docMkLst>
      <pc:sldChg chg="modSp">
        <pc:chgData name="Thúy Mai" userId="222f1c7e07c9bd7a" providerId="LiveId" clId="{DCF13F27-7F1A-4EDE-BB77-46862E349E46}" dt="2022-11-23T08:18:50.385" v="42" actId="207"/>
        <pc:sldMkLst>
          <pc:docMk/>
          <pc:sldMk cId="1617177743" sldId="257"/>
        </pc:sldMkLst>
        <pc:spChg chg="mod">
          <ac:chgData name="Thúy Mai" userId="222f1c7e07c9bd7a" providerId="LiveId" clId="{DCF13F27-7F1A-4EDE-BB77-46862E349E46}" dt="2022-11-23T08:18:50.385" v="42" actId="207"/>
          <ac:spMkLst>
            <pc:docMk/>
            <pc:sldMk cId="1617177743" sldId="257"/>
            <ac:spMk id="7" creationId="{90F3FC6F-55FC-4F6A-6677-1499FDC1E53A}"/>
          </ac:spMkLst>
        </pc:spChg>
      </pc:sldChg>
      <pc:sldChg chg="addSp delSp modSp mod delAnim modAnim">
        <pc:chgData name="Thúy Mai" userId="222f1c7e07c9bd7a" providerId="LiveId" clId="{DCF13F27-7F1A-4EDE-BB77-46862E349E46}" dt="2022-11-23T08:20:57.200" v="108" actId="1076"/>
        <pc:sldMkLst>
          <pc:docMk/>
          <pc:sldMk cId="901953869" sldId="352"/>
        </pc:sldMkLst>
        <pc:spChg chg="add mod">
          <ac:chgData name="Thúy Mai" userId="222f1c7e07c9bd7a" providerId="LiveId" clId="{DCF13F27-7F1A-4EDE-BB77-46862E349E46}" dt="2022-11-23T08:20:57.200" v="108" actId="1076"/>
          <ac:spMkLst>
            <pc:docMk/>
            <pc:sldMk cId="901953869" sldId="352"/>
            <ac:spMk id="3" creationId="{7EBD332F-5D18-7630-8CAF-B90F93792D6E}"/>
          </ac:spMkLst>
        </pc:spChg>
        <pc:spChg chg="mod">
          <ac:chgData name="Thúy Mai" userId="222f1c7e07c9bd7a" providerId="LiveId" clId="{DCF13F27-7F1A-4EDE-BB77-46862E349E46}" dt="2022-11-23T08:20:07.376" v="94" actId="14100"/>
          <ac:spMkLst>
            <pc:docMk/>
            <pc:sldMk cId="901953869" sldId="352"/>
            <ac:spMk id="9" creationId="{6C51405F-6084-888C-AB33-07B432F6D147}"/>
          </ac:spMkLst>
        </pc:spChg>
        <pc:graphicFrameChg chg="add del mod">
          <ac:chgData name="Thúy Mai" userId="222f1c7e07c9bd7a" providerId="LiveId" clId="{DCF13F27-7F1A-4EDE-BB77-46862E349E46}" dt="2022-11-23T08:19:21.308" v="45"/>
          <ac:graphicFrameMkLst>
            <pc:docMk/>
            <pc:sldMk cId="901953869" sldId="352"/>
            <ac:graphicFrameMk id="2" creationId="{BDD8F064-1F6F-2F77-A9A4-BE1D1A13D556}"/>
          </ac:graphicFrameMkLst>
        </pc:graphicFrameChg>
        <pc:graphicFrameChg chg="add del mod">
          <ac:chgData name="Thúy Mai" userId="222f1c7e07c9bd7a" providerId="LiveId" clId="{DCF13F27-7F1A-4EDE-BB77-46862E349E46}" dt="2022-11-23T08:20:36.539" v="100"/>
          <ac:graphicFrameMkLst>
            <pc:docMk/>
            <pc:sldMk cId="901953869" sldId="352"/>
            <ac:graphicFrameMk id="5" creationId="{866D857C-1F14-A850-240A-F9D7DFEE5FBD}"/>
          </ac:graphicFrameMkLst>
        </pc:graphicFrameChg>
        <pc:graphicFrameChg chg="del">
          <ac:chgData name="Thúy Mai" userId="222f1c7e07c9bd7a" providerId="LiveId" clId="{DCF13F27-7F1A-4EDE-BB77-46862E349E46}" dt="2022-11-23T08:19:24.125" v="47" actId="478"/>
          <ac:graphicFrameMkLst>
            <pc:docMk/>
            <pc:sldMk cId="901953869" sldId="352"/>
            <ac:graphicFrameMk id="12" creationId="{BD304DCF-AC53-B5A2-657D-0C513BF75880}"/>
          </ac:graphicFrameMkLst>
        </pc:graphicFrameChg>
      </pc:sldChg>
      <pc:sldChg chg="addSp delSp modSp mod">
        <pc:chgData name="Thúy Mai" userId="222f1c7e07c9bd7a" providerId="LiveId" clId="{DCF13F27-7F1A-4EDE-BB77-46862E349E46}" dt="2022-11-23T08:32:56.268" v="367" actId="1076"/>
        <pc:sldMkLst>
          <pc:docMk/>
          <pc:sldMk cId="3344468587" sldId="354"/>
        </pc:sldMkLst>
        <pc:spChg chg="mod">
          <ac:chgData name="Thúy Mai" userId="222f1c7e07c9bd7a" providerId="LiveId" clId="{DCF13F27-7F1A-4EDE-BB77-46862E349E46}" dt="2022-11-23T08:31:58.864" v="352" actId="255"/>
          <ac:spMkLst>
            <pc:docMk/>
            <pc:sldMk cId="3344468587" sldId="354"/>
            <ac:spMk id="9" creationId="{479A1449-85DF-BFCF-8E67-CA5629696B59}"/>
          </ac:spMkLst>
        </pc:spChg>
        <pc:spChg chg="mod">
          <ac:chgData name="Thúy Mai" userId="222f1c7e07c9bd7a" providerId="LiveId" clId="{DCF13F27-7F1A-4EDE-BB77-46862E349E46}" dt="2022-11-23T08:32:56.268" v="367" actId="1076"/>
          <ac:spMkLst>
            <pc:docMk/>
            <pc:sldMk cId="3344468587" sldId="354"/>
            <ac:spMk id="11" creationId="{B9658254-3F30-01E4-2688-D1117C576DFC}"/>
          </ac:spMkLst>
        </pc:spChg>
        <pc:graphicFrameChg chg="add del mod">
          <ac:chgData name="Thúy Mai" userId="222f1c7e07c9bd7a" providerId="LiveId" clId="{DCF13F27-7F1A-4EDE-BB77-46862E349E46}" dt="2022-11-23T08:31:41.655" v="328"/>
          <ac:graphicFrameMkLst>
            <pc:docMk/>
            <pc:sldMk cId="3344468587" sldId="354"/>
            <ac:graphicFrameMk id="2" creationId="{9B5ACBB8-A90C-468B-1A2D-062799FD0B5D}"/>
          </ac:graphicFrameMkLst>
        </pc:graphicFrameChg>
        <pc:graphicFrameChg chg="add del mod">
          <ac:chgData name="Thúy Mai" userId="222f1c7e07c9bd7a" providerId="LiveId" clId="{DCF13F27-7F1A-4EDE-BB77-46862E349E46}" dt="2022-11-23T08:32:46.065" v="361"/>
          <ac:graphicFrameMkLst>
            <pc:docMk/>
            <pc:sldMk cId="3344468587" sldId="354"/>
            <ac:graphicFrameMk id="3" creationId="{27C0674F-D153-4110-9CD7-A9F07E0A2854}"/>
          </ac:graphicFrameMkLst>
        </pc:graphicFrameChg>
      </pc:sldChg>
      <pc:sldChg chg="addSp delSp modSp mod delAnim modAnim">
        <pc:chgData name="Thúy Mai" userId="222f1c7e07c9bd7a" providerId="LiveId" clId="{DCF13F27-7F1A-4EDE-BB77-46862E349E46}" dt="2022-11-23T08:37:45.001" v="442"/>
        <pc:sldMkLst>
          <pc:docMk/>
          <pc:sldMk cId="2110604036" sldId="355"/>
        </pc:sldMkLst>
        <pc:spChg chg="mod">
          <ac:chgData name="Thúy Mai" userId="222f1c7e07c9bd7a" providerId="LiveId" clId="{DCF13F27-7F1A-4EDE-BB77-46862E349E46}" dt="2022-11-23T08:36:58.092" v="423" actId="1076"/>
          <ac:spMkLst>
            <pc:docMk/>
            <pc:sldMk cId="2110604036" sldId="355"/>
            <ac:spMk id="4" creationId="{2E468B47-431A-90E1-D67B-797BB31D56E9}"/>
          </ac:spMkLst>
        </pc:spChg>
        <pc:spChg chg="mod">
          <ac:chgData name="Thúy Mai" userId="222f1c7e07c9bd7a" providerId="LiveId" clId="{DCF13F27-7F1A-4EDE-BB77-46862E349E46}" dt="2022-11-23T08:37:29.094" v="430" actId="14100"/>
          <ac:spMkLst>
            <pc:docMk/>
            <pc:sldMk cId="2110604036" sldId="355"/>
            <ac:spMk id="5" creationId="{09F38731-F831-7E49-62EF-6EEAF759A027}"/>
          </ac:spMkLst>
        </pc:spChg>
        <pc:spChg chg="add del mod">
          <ac:chgData name="Thúy Mai" userId="222f1c7e07c9bd7a" providerId="LiveId" clId="{DCF13F27-7F1A-4EDE-BB77-46862E349E46}" dt="2022-11-23T08:34:46.879" v="390" actId="478"/>
          <ac:spMkLst>
            <pc:docMk/>
            <pc:sldMk cId="2110604036" sldId="355"/>
            <ac:spMk id="6" creationId="{AA1CF55B-EAB6-353E-C8F4-9886A175CF88}"/>
          </ac:spMkLst>
        </pc:spChg>
        <pc:spChg chg="mod">
          <ac:chgData name="Thúy Mai" userId="222f1c7e07c9bd7a" providerId="LiveId" clId="{DCF13F27-7F1A-4EDE-BB77-46862E349E46}" dt="2022-11-23T08:37:22.250" v="429" actId="123"/>
          <ac:spMkLst>
            <pc:docMk/>
            <pc:sldMk cId="2110604036" sldId="355"/>
            <ac:spMk id="7" creationId="{083997AC-58D0-7460-E444-45590037C6C9}"/>
          </ac:spMkLst>
        </pc:spChg>
        <pc:spChg chg="add del mod">
          <ac:chgData name="Thúy Mai" userId="222f1c7e07c9bd7a" providerId="LiveId" clId="{DCF13F27-7F1A-4EDE-BB77-46862E349E46}" dt="2022-11-23T08:35:51.456" v="407" actId="478"/>
          <ac:spMkLst>
            <pc:docMk/>
            <pc:sldMk cId="2110604036" sldId="355"/>
            <ac:spMk id="9" creationId="{6EC8D2D6-7820-D79D-788C-1EFC3B43599B}"/>
          </ac:spMkLst>
        </pc:spChg>
        <pc:spChg chg="mod">
          <ac:chgData name="Thúy Mai" userId="222f1c7e07c9bd7a" providerId="LiveId" clId="{DCF13F27-7F1A-4EDE-BB77-46862E349E46}" dt="2022-11-23T08:36:03.620" v="411" actId="1076"/>
          <ac:spMkLst>
            <pc:docMk/>
            <pc:sldMk cId="2110604036" sldId="355"/>
            <ac:spMk id="10" creationId="{92C130E6-EA14-54A0-6929-852D2883F93B}"/>
          </ac:spMkLst>
        </pc:spChg>
        <pc:graphicFrameChg chg="add del mod">
          <ac:chgData name="Thúy Mai" userId="222f1c7e07c9bd7a" providerId="LiveId" clId="{DCF13F27-7F1A-4EDE-BB77-46862E349E46}" dt="2022-11-23T08:32:27.541" v="355"/>
          <ac:graphicFrameMkLst>
            <pc:docMk/>
            <pc:sldMk cId="2110604036" sldId="355"/>
            <ac:graphicFrameMk id="2" creationId="{FEEE9A4F-D6CD-005A-AF9A-26C1C97A6D4B}"/>
          </ac:graphicFrameMkLst>
        </pc:graphicFrameChg>
        <pc:graphicFrameChg chg="add del mod">
          <ac:chgData name="Thúy Mai" userId="222f1c7e07c9bd7a" providerId="LiveId" clId="{DCF13F27-7F1A-4EDE-BB77-46862E349E46}" dt="2022-11-23T08:37:31.790" v="433"/>
          <ac:graphicFrameMkLst>
            <pc:docMk/>
            <pc:sldMk cId="2110604036" sldId="355"/>
            <ac:graphicFrameMk id="11" creationId="{ADF644D6-07FA-25AF-993B-BF41809361FB}"/>
          </ac:graphicFrameMkLst>
        </pc:graphicFrameChg>
        <pc:picChg chg="add mod">
          <ac:chgData name="Thúy Mai" userId="222f1c7e07c9bd7a" providerId="LiveId" clId="{DCF13F27-7F1A-4EDE-BB77-46862E349E46}" dt="2022-11-23T08:37:37.784" v="438" actId="1076"/>
          <ac:picMkLst>
            <pc:docMk/>
            <pc:sldMk cId="2110604036" sldId="355"/>
            <ac:picMk id="3074" creationId="{BD2519DB-B846-2D4C-77FA-1EA445D99F1C}"/>
          </ac:picMkLst>
        </pc:picChg>
      </pc:sldChg>
      <pc:sldChg chg="addSp delSp modSp mod modAnim">
        <pc:chgData name="Thúy Mai" userId="222f1c7e07c9bd7a" providerId="LiveId" clId="{DCF13F27-7F1A-4EDE-BB77-46862E349E46}" dt="2022-11-23T08:41:37.918" v="603" actId="1076"/>
        <pc:sldMkLst>
          <pc:docMk/>
          <pc:sldMk cId="1374207052" sldId="356"/>
        </pc:sldMkLst>
        <pc:spChg chg="mod">
          <ac:chgData name="Thúy Mai" userId="222f1c7e07c9bd7a" providerId="LiveId" clId="{DCF13F27-7F1A-4EDE-BB77-46862E349E46}" dt="2022-11-23T08:40:23.569" v="584" actId="20577"/>
          <ac:spMkLst>
            <pc:docMk/>
            <pc:sldMk cId="1374207052" sldId="356"/>
            <ac:spMk id="4" creationId="{2E468B47-431A-90E1-D67B-797BB31D56E9}"/>
          </ac:spMkLst>
        </pc:spChg>
        <pc:spChg chg="add del mod">
          <ac:chgData name="Thúy Mai" userId="222f1c7e07c9bd7a" providerId="LiveId" clId="{DCF13F27-7F1A-4EDE-BB77-46862E349E46}" dt="2022-11-23T08:41:21.788" v="599" actId="478"/>
          <ac:spMkLst>
            <pc:docMk/>
            <pc:sldMk cId="1374207052" sldId="356"/>
            <ac:spMk id="5" creationId="{70DD1069-280B-1FAE-03AE-91D7D5428CD7}"/>
          </ac:spMkLst>
        </pc:spChg>
        <pc:spChg chg="add mod">
          <ac:chgData name="Thúy Mai" userId="222f1c7e07c9bd7a" providerId="LiveId" clId="{DCF13F27-7F1A-4EDE-BB77-46862E349E46}" dt="2022-11-23T08:41:31.396" v="602" actId="1076"/>
          <ac:spMkLst>
            <pc:docMk/>
            <pc:sldMk cId="1374207052" sldId="356"/>
            <ac:spMk id="6" creationId="{CF0772EC-89C9-4EEE-F370-282754D03A51}"/>
          </ac:spMkLst>
        </pc:spChg>
        <pc:spChg chg="mod">
          <ac:chgData name="Thúy Mai" userId="222f1c7e07c9bd7a" providerId="LiveId" clId="{DCF13F27-7F1A-4EDE-BB77-46862E349E46}" dt="2022-11-23T08:40:02.939" v="550" actId="20577"/>
          <ac:spMkLst>
            <pc:docMk/>
            <pc:sldMk cId="1374207052" sldId="356"/>
            <ac:spMk id="9" creationId="{479A1449-85DF-BFCF-8E67-CA5629696B59}"/>
          </ac:spMkLst>
        </pc:spChg>
        <pc:graphicFrameChg chg="add del mod">
          <ac:chgData name="Thúy Mai" userId="222f1c7e07c9bd7a" providerId="LiveId" clId="{DCF13F27-7F1A-4EDE-BB77-46862E349E46}" dt="2022-11-23T08:40:56.960" v="591"/>
          <ac:graphicFrameMkLst>
            <pc:docMk/>
            <pc:sldMk cId="1374207052" sldId="356"/>
            <ac:graphicFrameMk id="2" creationId="{8428D637-A9D0-3D72-0C9A-68C9A70A3465}"/>
          </ac:graphicFrameMkLst>
        </pc:graphicFrameChg>
        <pc:picChg chg="mod">
          <ac:chgData name="Thúy Mai" userId="222f1c7e07c9bd7a" providerId="LiveId" clId="{DCF13F27-7F1A-4EDE-BB77-46862E349E46}" dt="2022-11-23T08:41:37.918" v="603" actId="1076"/>
          <ac:picMkLst>
            <pc:docMk/>
            <pc:sldMk cId="1374207052" sldId="356"/>
            <ac:picMk id="13" creationId="{58605322-2C43-A945-0CBB-BDFD428C514B}"/>
          </ac:picMkLst>
        </pc:picChg>
      </pc:sldChg>
      <pc:sldChg chg="addSp delSp modSp mod modAnim">
        <pc:chgData name="Thúy Mai" userId="222f1c7e07c9bd7a" providerId="LiveId" clId="{DCF13F27-7F1A-4EDE-BB77-46862E349E46}" dt="2022-11-23T08:43:24.328" v="703" actId="207"/>
        <pc:sldMkLst>
          <pc:docMk/>
          <pc:sldMk cId="3768740808" sldId="357"/>
        </pc:sldMkLst>
        <pc:spChg chg="add mod">
          <ac:chgData name="Thúy Mai" userId="222f1c7e07c9bd7a" providerId="LiveId" clId="{DCF13F27-7F1A-4EDE-BB77-46862E349E46}" dt="2022-11-23T08:43:24.328" v="703" actId="207"/>
          <ac:spMkLst>
            <pc:docMk/>
            <pc:sldMk cId="3768740808" sldId="357"/>
            <ac:spMk id="3" creationId="{53528BD3-EFD4-1AB3-4D1F-88771A8A59F5}"/>
          </ac:spMkLst>
        </pc:spChg>
        <pc:spChg chg="mod">
          <ac:chgData name="Thúy Mai" userId="222f1c7e07c9bd7a" providerId="LiveId" clId="{DCF13F27-7F1A-4EDE-BB77-46862E349E46}" dt="2022-11-23T08:42:54.620" v="670" actId="20577"/>
          <ac:spMkLst>
            <pc:docMk/>
            <pc:sldMk cId="3768740808" sldId="357"/>
            <ac:spMk id="4" creationId="{2E468B47-431A-90E1-D67B-797BB31D56E9}"/>
          </ac:spMkLst>
        </pc:spChg>
        <pc:spChg chg="mod">
          <ac:chgData name="Thúy Mai" userId="222f1c7e07c9bd7a" providerId="LiveId" clId="{DCF13F27-7F1A-4EDE-BB77-46862E349E46}" dt="2022-11-23T08:42:27.005" v="614" actId="14100"/>
          <ac:spMkLst>
            <pc:docMk/>
            <pc:sldMk cId="3768740808" sldId="357"/>
            <ac:spMk id="7" creationId="{5584A2ED-A812-4DBE-8E05-31D19A784500}"/>
          </ac:spMkLst>
        </pc:spChg>
        <pc:spChg chg="mod">
          <ac:chgData name="Thúy Mai" userId="222f1c7e07c9bd7a" providerId="LiveId" clId="{DCF13F27-7F1A-4EDE-BB77-46862E349E46}" dt="2022-11-23T08:42:43.159" v="635" actId="20577"/>
          <ac:spMkLst>
            <pc:docMk/>
            <pc:sldMk cId="3768740808" sldId="357"/>
            <ac:spMk id="9" creationId="{479A1449-85DF-BFCF-8E67-CA5629696B59}"/>
          </ac:spMkLst>
        </pc:spChg>
        <pc:graphicFrameChg chg="add del mod">
          <ac:chgData name="Thúy Mai" userId="222f1c7e07c9bd7a" providerId="LiveId" clId="{DCF13F27-7F1A-4EDE-BB77-46862E349E46}" dt="2022-11-23T08:42:05.696" v="606"/>
          <ac:graphicFrameMkLst>
            <pc:docMk/>
            <pc:sldMk cId="3768740808" sldId="357"/>
            <ac:graphicFrameMk id="2" creationId="{A07C37D4-7C3E-4F0E-3AA3-EA332777875B}"/>
          </ac:graphicFrameMkLst>
        </pc:graphicFrameChg>
      </pc:sldChg>
      <pc:sldChg chg="modSp mod">
        <pc:chgData name="Thúy Mai" userId="222f1c7e07c9bd7a" providerId="LiveId" clId="{DCF13F27-7F1A-4EDE-BB77-46862E349E46}" dt="2022-11-25T10:29:35.133" v="1410" actId="207"/>
        <pc:sldMkLst>
          <pc:docMk/>
          <pc:sldMk cId="3592071094" sldId="387"/>
        </pc:sldMkLst>
        <pc:spChg chg="mod">
          <ac:chgData name="Thúy Mai" userId="222f1c7e07c9bd7a" providerId="LiveId" clId="{DCF13F27-7F1A-4EDE-BB77-46862E349E46}" dt="2022-11-25T10:29:35.133" v="1410" actId="207"/>
          <ac:spMkLst>
            <pc:docMk/>
            <pc:sldMk cId="3592071094" sldId="387"/>
            <ac:spMk id="2" creationId="{B598AC2B-72BF-3F55-8FAD-86DE652228AD}"/>
          </ac:spMkLst>
        </pc:spChg>
      </pc:sldChg>
      <pc:sldChg chg="addSp delSp modSp new del mod">
        <pc:chgData name="Thúy Mai" userId="222f1c7e07c9bd7a" providerId="LiveId" clId="{DCF13F27-7F1A-4EDE-BB77-46862E349E46}" dt="2022-11-23T09:07:49.640" v="1078" actId="2696"/>
        <pc:sldMkLst>
          <pc:docMk/>
          <pc:sldMk cId="1770336418" sldId="390"/>
        </pc:sldMkLst>
        <pc:spChg chg="del">
          <ac:chgData name="Thúy Mai" userId="222f1c7e07c9bd7a" providerId="LiveId" clId="{DCF13F27-7F1A-4EDE-BB77-46862E349E46}" dt="2022-11-23T08:21:37.493" v="110" actId="478"/>
          <ac:spMkLst>
            <pc:docMk/>
            <pc:sldMk cId="1770336418" sldId="390"/>
            <ac:spMk id="2" creationId="{91A906AC-5618-39EA-131A-2ABE38F8ED0C}"/>
          </ac:spMkLst>
        </pc:spChg>
        <pc:spChg chg="del">
          <ac:chgData name="Thúy Mai" userId="222f1c7e07c9bd7a" providerId="LiveId" clId="{DCF13F27-7F1A-4EDE-BB77-46862E349E46}" dt="2022-11-23T08:21:37.493" v="110" actId="478"/>
          <ac:spMkLst>
            <pc:docMk/>
            <pc:sldMk cId="1770336418" sldId="390"/>
            <ac:spMk id="3" creationId="{B40BAF89-5ABB-7E7E-E5B9-A737A28CD0BC}"/>
          </ac:spMkLst>
        </pc:spChg>
        <pc:spChg chg="add mod">
          <ac:chgData name="Thúy Mai" userId="222f1c7e07c9bd7a" providerId="LiveId" clId="{DCF13F27-7F1A-4EDE-BB77-46862E349E46}" dt="2022-11-23T08:22:12.131" v="123" actId="1076"/>
          <ac:spMkLst>
            <pc:docMk/>
            <pc:sldMk cId="1770336418" sldId="390"/>
            <ac:spMk id="6" creationId="{4172251D-7D99-D9F3-EAE2-C07916389AA2}"/>
          </ac:spMkLst>
        </pc:spChg>
        <pc:graphicFrameChg chg="add del mod">
          <ac:chgData name="Thúy Mai" userId="222f1c7e07c9bd7a" providerId="LiveId" clId="{DCF13F27-7F1A-4EDE-BB77-46862E349E46}" dt="2022-11-23T08:21:41.552" v="113"/>
          <ac:graphicFrameMkLst>
            <pc:docMk/>
            <pc:sldMk cId="1770336418" sldId="390"/>
            <ac:graphicFrameMk id="4" creationId="{9A86E6C2-0B7C-580C-7950-DF11B64F1FF7}"/>
          </ac:graphicFrameMkLst>
        </pc:graphicFrameChg>
        <pc:graphicFrameChg chg="add del mod">
          <ac:chgData name="Thúy Mai" userId="222f1c7e07c9bd7a" providerId="LiveId" clId="{DCF13F27-7F1A-4EDE-BB77-46862E349E46}" dt="2022-11-23T08:22:21.010" v="126"/>
          <ac:graphicFrameMkLst>
            <pc:docMk/>
            <pc:sldMk cId="1770336418" sldId="390"/>
            <ac:graphicFrameMk id="7" creationId="{9EF13F75-2DCA-A360-7CC5-7E07C76C3B47}"/>
          </ac:graphicFrameMkLst>
        </pc:graphicFrameChg>
        <pc:graphicFrameChg chg="add mod modGraphic">
          <ac:chgData name="Thúy Mai" userId="222f1c7e07c9bd7a" providerId="LiveId" clId="{DCF13F27-7F1A-4EDE-BB77-46862E349E46}" dt="2022-11-23T08:27:51.883" v="181" actId="207"/>
          <ac:graphicFrameMkLst>
            <pc:docMk/>
            <pc:sldMk cId="1770336418" sldId="390"/>
            <ac:graphicFrameMk id="8" creationId="{AEA71D05-C967-7975-5F46-4D535584E296}"/>
          </ac:graphicFrameMkLst>
        </pc:graphicFrameChg>
      </pc:sldChg>
      <pc:sldChg chg="addSp modSp add mod modAnim">
        <pc:chgData name="Thúy Mai" userId="222f1c7e07c9bd7a" providerId="LiveId" clId="{DCF13F27-7F1A-4EDE-BB77-46862E349E46}" dt="2022-11-23T09:08:06.013" v="1084" actId="1076"/>
        <pc:sldMkLst>
          <pc:docMk/>
          <pc:sldMk cId="4244285894" sldId="390"/>
        </pc:sldMkLst>
        <pc:spChg chg="mod">
          <ac:chgData name="Thúy Mai" userId="222f1c7e07c9bd7a" providerId="LiveId" clId="{DCF13F27-7F1A-4EDE-BB77-46862E349E46}" dt="2022-11-23T09:08:06.013" v="1084" actId="1076"/>
          <ac:spMkLst>
            <pc:docMk/>
            <pc:sldMk cId="4244285894" sldId="390"/>
            <ac:spMk id="6" creationId="{4172251D-7D99-D9F3-EAE2-C07916389AA2}"/>
          </ac:spMkLst>
        </pc:spChg>
        <pc:picChg chg="add mod">
          <ac:chgData name="Thúy Mai" userId="222f1c7e07c9bd7a" providerId="LiveId" clId="{DCF13F27-7F1A-4EDE-BB77-46862E349E46}" dt="2022-11-23T09:08:03.461" v="1083" actId="1076"/>
          <ac:picMkLst>
            <pc:docMk/>
            <pc:sldMk cId="4244285894" sldId="390"/>
            <ac:picMk id="2" creationId="{8D9477D7-1CEF-80C9-9BFC-D32920A9407C}"/>
          </ac:picMkLst>
        </pc:picChg>
      </pc:sldChg>
      <pc:sldChg chg="addSp delSp modSp add del mod">
        <pc:chgData name="Thúy Mai" userId="222f1c7e07c9bd7a" providerId="LiveId" clId="{DCF13F27-7F1A-4EDE-BB77-46862E349E46}" dt="2022-11-23T09:07:49.640" v="1078" actId="2696"/>
        <pc:sldMkLst>
          <pc:docMk/>
          <pc:sldMk cId="1425043606" sldId="391"/>
        </pc:sldMkLst>
        <pc:spChg chg="mod">
          <ac:chgData name="Thúy Mai" userId="222f1c7e07c9bd7a" providerId="LiveId" clId="{DCF13F27-7F1A-4EDE-BB77-46862E349E46}" dt="2022-11-23T08:31:07.662" v="325" actId="1076"/>
          <ac:spMkLst>
            <pc:docMk/>
            <pc:sldMk cId="1425043606" sldId="391"/>
            <ac:spMk id="6" creationId="{4172251D-7D99-D9F3-EAE2-C07916389AA2}"/>
          </ac:spMkLst>
        </pc:spChg>
        <pc:graphicFrameChg chg="add del mod">
          <ac:chgData name="Thúy Mai" userId="222f1c7e07c9bd7a" providerId="LiveId" clId="{DCF13F27-7F1A-4EDE-BB77-46862E349E46}" dt="2022-11-23T08:27:19.341" v="173"/>
          <ac:graphicFrameMkLst>
            <pc:docMk/>
            <pc:sldMk cId="1425043606" sldId="391"/>
            <ac:graphicFrameMk id="2" creationId="{601F2E8F-CA48-0A48-2C5D-416B6A935191}"/>
          </ac:graphicFrameMkLst>
        </pc:graphicFrameChg>
        <pc:graphicFrameChg chg="add mod modGraphic">
          <ac:chgData name="Thúy Mai" userId="222f1c7e07c9bd7a" providerId="LiveId" clId="{DCF13F27-7F1A-4EDE-BB77-46862E349E46}" dt="2022-11-23T08:31:04.753" v="324" actId="1076"/>
          <ac:graphicFrameMkLst>
            <pc:docMk/>
            <pc:sldMk cId="1425043606" sldId="391"/>
            <ac:graphicFrameMk id="3" creationId="{0F87806D-8E69-AF92-9E9D-0783F3D5DDFA}"/>
          </ac:graphicFrameMkLst>
        </pc:graphicFrameChg>
        <pc:graphicFrameChg chg="del">
          <ac:chgData name="Thúy Mai" userId="222f1c7e07c9bd7a" providerId="LiveId" clId="{DCF13F27-7F1A-4EDE-BB77-46862E349E46}" dt="2022-11-23T08:24:50.386" v="168" actId="478"/>
          <ac:graphicFrameMkLst>
            <pc:docMk/>
            <pc:sldMk cId="1425043606" sldId="391"/>
            <ac:graphicFrameMk id="8" creationId="{AEA71D05-C967-7975-5F46-4D535584E296}"/>
          </ac:graphicFrameMkLst>
        </pc:graphicFrameChg>
      </pc:sldChg>
      <pc:sldChg chg="addSp modSp add mod modAnim">
        <pc:chgData name="Thúy Mai" userId="222f1c7e07c9bd7a" providerId="LiveId" clId="{DCF13F27-7F1A-4EDE-BB77-46862E349E46}" dt="2022-11-23T09:08:15.733" v="1088" actId="1076"/>
        <pc:sldMkLst>
          <pc:docMk/>
          <pc:sldMk cId="2663936669" sldId="391"/>
        </pc:sldMkLst>
        <pc:spChg chg="mod">
          <ac:chgData name="Thúy Mai" userId="222f1c7e07c9bd7a" providerId="LiveId" clId="{DCF13F27-7F1A-4EDE-BB77-46862E349E46}" dt="2022-11-23T09:08:15.733" v="1088" actId="1076"/>
          <ac:spMkLst>
            <pc:docMk/>
            <pc:sldMk cId="2663936669" sldId="391"/>
            <ac:spMk id="6" creationId="{4172251D-7D99-D9F3-EAE2-C07916389AA2}"/>
          </ac:spMkLst>
        </pc:spChg>
        <pc:graphicFrameChg chg="mod">
          <ac:chgData name="Thúy Mai" userId="222f1c7e07c9bd7a" providerId="LiveId" clId="{DCF13F27-7F1A-4EDE-BB77-46862E349E46}" dt="2022-11-23T09:08:13.922" v="1087" actId="1076"/>
          <ac:graphicFrameMkLst>
            <pc:docMk/>
            <pc:sldMk cId="2663936669" sldId="391"/>
            <ac:graphicFrameMk id="3" creationId="{0F87806D-8E69-AF92-9E9D-0783F3D5DDFA}"/>
          </ac:graphicFrameMkLst>
        </pc:graphicFrameChg>
        <pc:picChg chg="add mod">
          <ac:chgData name="Thúy Mai" userId="222f1c7e07c9bd7a" providerId="LiveId" clId="{DCF13F27-7F1A-4EDE-BB77-46862E349E46}" dt="2022-11-23T09:08:10.809" v="1086" actId="1076"/>
          <ac:picMkLst>
            <pc:docMk/>
            <pc:sldMk cId="2663936669" sldId="391"/>
            <ac:picMk id="2" creationId="{4131AA90-31D8-8283-347D-FCE0009D6FC5}"/>
          </ac:picMkLst>
        </pc:picChg>
      </pc:sldChg>
      <pc:sldChg chg="delSp modSp add mod delAnim">
        <pc:chgData name="Thúy Mai" userId="222f1c7e07c9bd7a" providerId="LiveId" clId="{DCF13F27-7F1A-4EDE-BB77-46862E349E46}" dt="2022-11-23T08:36:36.889" v="419" actId="1076"/>
        <pc:sldMkLst>
          <pc:docMk/>
          <pc:sldMk cId="3478522593" sldId="392"/>
        </pc:sldMkLst>
        <pc:spChg chg="mod">
          <ac:chgData name="Thúy Mai" userId="222f1c7e07c9bd7a" providerId="LiveId" clId="{DCF13F27-7F1A-4EDE-BB77-46862E349E46}" dt="2022-11-23T08:36:17.525" v="414" actId="255"/>
          <ac:spMkLst>
            <pc:docMk/>
            <pc:sldMk cId="3478522593" sldId="392"/>
            <ac:spMk id="4" creationId="{2E468B47-431A-90E1-D67B-797BB31D56E9}"/>
          </ac:spMkLst>
        </pc:spChg>
        <pc:spChg chg="del">
          <ac:chgData name="Thúy Mai" userId="222f1c7e07c9bd7a" providerId="LiveId" clId="{DCF13F27-7F1A-4EDE-BB77-46862E349E46}" dt="2022-11-23T08:34:58.963" v="394" actId="478"/>
          <ac:spMkLst>
            <pc:docMk/>
            <pc:sldMk cId="3478522593" sldId="392"/>
            <ac:spMk id="5" creationId="{09F38731-F831-7E49-62EF-6EEAF759A027}"/>
          </ac:spMkLst>
        </pc:spChg>
        <pc:spChg chg="del mod">
          <ac:chgData name="Thúy Mai" userId="222f1c7e07c9bd7a" providerId="LiveId" clId="{DCF13F27-7F1A-4EDE-BB77-46862E349E46}" dt="2022-11-23T08:35:07.008" v="397" actId="478"/>
          <ac:spMkLst>
            <pc:docMk/>
            <pc:sldMk cId="3478522593" sldId="392"/>
            <ac:spMk id="6" creationId="{AA1CF55B-EAB6-353E-C8F4-9886A175CF88}"/>
          </ac:spMkLst>
        </pc:spChg>
        <pc:spChg chg="mod">
          <ac:chgData name="Thúy Mai" userId="222f1c7e07c9bd7a" providerId="LiveId" clId="{DCF13F27-7F1A-4EDE-BB77-46862E349E46}" dt="2022-11-23T08:36:36.889" v="419" actId="1076"/>
          <ac:spMkLst>
            <pc:docMk/>
            <pc:sldMk cId="3478522593" sldId="392"/>
            <ac:spMk id="7" creationId="{083997AC-58D0-7460-E444-45590037C6C9}"/>
          </ac:spMkLst>
        </pc:spChg>
        <pc:spChg chg="mod">
          <ac:chgData name="Thúy Mai" userId="222f1c7e07c9bd7a" providerId="LiveId" clId="{DCF13F27-7F1A-4EDE-BB77-46862E349E46}" dt="2022-11-23T08:36:34.240" v="418" actId="1076"/>
          <ac:spMkLst>
            <pc:docMk/>
            <pc:sldMk cId="3478522593" sldId="392"/>
            <ac:spMk id="9" creationId="{6EC8D2D6-7820-D79D-788C-1EFC3B43599B}"/>
          </ac:spMkLst>
        </pc:spChg>
      </pc:sldChg>
      <pc:sldChg chg="delSp new del mod">
        <pc:chgData name="Thúy Mai" userId="222f1c7e07c9bd7a" providerId="LiveId" clId="{DCF13F27-7F1A-4EDE-BB77-46862E349E46}" dt="2022-11-23T08:37:51.763" v="443" actId="47"/>
        <pc:sldMkLst>
          <pc:docMk/>
          <pc:sldMk cId="719208537" sldId="393"/>
        </pc:sldMkLst>
        <pc:spChg chg="del">
          <ac:chgData name="Thúy Mai" userId="222f1c7e07c9bd7a" providerId="LiveId" clId="{DCF13F27-7F1A-4EDE-BB77-46862E349E46}" dt="2022-11-23T08:36:43.369" v="421" actId="478"/>
          <ac:spMkLst>
            <pc:docMk/>
            <pc:sldMk cId="719208537" sldId="393"/>
            <ac:spMk id="2" creationId="{20436731-4FFE-EFEF-C635-881C192A1050}"/>
          </ac:spMkLst>
        </pc:spChg>
        <pc:spChg chg="del">
          <ac:chgData name="Thúy Mai" userId="222f1c7e07c9bd7a" providerId="LiveId" clId="{DCF13F27-7F1A-4EDE-BB77-46862E349E46}" dt="2022-11-23T08:36:43.369" v="421" actId="478"/>
          <ac:spMkLst>
            <pc:docMk/>
            <pc:sldMk cId="719208537" sldId="393"/>
            <ac:spMk id="3" creationId="{892DC01E-DD0F-67F5-7C22-17EEF65A5DE3}"/>
          </ac:spMkLst>
        </pc:spChg>
      </pc:sldChg>
      <pc:sldChg chg="addSp delSp modSp new mod setBg modAnim">
        <pc:chgData name="Thúy Mai" userId="222f1c7e07c9bd7a" providerId="LiveId" clId="{DCF13F27-7F1A-4EDE-BB77-46862E349E46}" dt="2022-11-23T08:39:42.408" v="508"/>
        <pc:sldMkLst>
          <pc:docMk/>
          <pc:sldMk cId="1853964664" sldId="393"/>
        </pc:sldMkLst>
        <pc:spChg chg="del">
          <ac:chgData name="Thúy Mai" userId="222f1c7e07c9bd7a" providerId="LiveId" clId="{DCF13F27-7F1A-4EDE-BB77-46862E349E46}" dt="2022-11-23T08:38:17.664" v="445" actId="478"/>
          <ac:spMkLst>
            <pc:docMk/>
            <pc:sldMk cId="1853964664" sldId="393"/>
            <ac:spMk id="2" creationId="{BB100B12-431B-2BF2-B1D1-E67A54D4B7B1}"/>
          </ac:spMkLst>
        </pc:spChg>
        <pc:spChg chg="del">
          <ac:chgData name="Thúy Mai" userId="222f1c7e07c9bd7a" providerId="LiveId" clId="{DCF13F27-7F1A-4EDE-BB77-46862E349E46}" dt="2022-11-23T08:38:17.664" v="445" actId="478"/>
          <ac:spMkLst>
            <pc:docMk/>
            <pc:sldMk cId="1853964664" sldId="393"/>
            <ac:spMk id="3" creationId="{1A67B0AB-FFF3-C0B4-4E09-04AF9542B546}"/>
          </ac:spMkLst>
        </pc:spChg>
        <pc:graphicFrameChg chg="add del mod">
          <ac:chgData name="Thúy Mai" userId="222f1c7e07c9bd7a" providerId="LiveId" clId="{DCF13F27-7F1A-4EDE-BB77-46862E349E46}" dt="2022-11-23T08:38:18.734" v="448"/>
          <ac:graphicFrameMkLst>
            <pc:docMk/>
            <pc:sldMk cId="1853964664" sldId="393"/>
            <ac:graphicFrameMk id="4" creationId="{6911C11B-8FFC-686B-8EC7-43D85C827FE5}"/>
          </ac:graphicFrameMkLst>
        </pc:graphicFrameChg>
        <pc:graphicFrameChg chg="add del mod">
          <ac:chgData name="Thúy Mai" userId="222f1c7e07c9bd7a" providerId="LiveId" clId="{DCF13F27-7F1A-4EDE-BB77-46862E349E46}" dt="2022-11-23T08:38:21.560" v="450" actId="478"/>
          <ac:graphicFrameMkLst>
            <pc:docMk/>
            <pc:sldMk cId="1853964664" sldId="393"/>
            <ac:graphicFrameMk id="5" creationId="{C52F1C34-A727-15E4-816A-F457523057D1}"/>
          </ac:graphicFrameMkLst>
        </pc:graphicFrameChg>
        <pc:picChg chg="add mod">
          <ac:chgData name="Thúy Mai" userId="222f1c7e07c9bd7a" providerId="LiveId" clId="{DCF13F27-7F1A-4EDE-BB77-46862E349E46}" dt="2022-11-23T08:39:05.882" v="471" actId="14100"/>
          <ac:picMkLst>
            <pc:docMk/>
            <pc:sldMk cId="1853964664" sldId="393"/>
            <ac:picMk id="4097" creationId="{257FDA47-69B9-072C-33B2-A206D4D60458}"/>
          </ac:picMkLst>
        </pc:picChg>
        <pc:picChg chg="add mod">
          <ac:chgData name="Thúy Mai" userId="222f1c7e07c9bd7a" providerId="LiveId" clId="{DCF13F27-7F1A-4EDE-BB77-46862E349E46}" dt="2022-11-23T08:38:50.667" v="465" actId="14100"/>
          <ac:picMkLst>
            <pc:docMk/>
            <pc:sldMk cId="1853964664" sldId="393"/>
            <ac:picMk id="4098" creationId="{4CA23801-662B-7428-7C9F-EEFCCE730EF6}"/>
          </ac:picMkLst>
        </pc:picChg>
        <pc:picChg chg="add mod">
          <ac:chgData name="Thúy Mai" userId="222f1c7e07c9bd7a" providerId="LiveId" clId="{DCF13F27-7F1A-4EDE-BB77-46862E349E46}" dt="2022-11-23T08:39:15.670" v="474" actId="14100"/>
          <ac:picMkLst>
            <pc:docMk/>
            <pc:sldMk cId="1853964664" sldId="393"/>
            <ac:picMk id="4099" creationId="{CCAA9115-BC3B-3707-5DE2-393BA30ABE9A}"/>
          </ac:picMkLst>
        </pc:picChg>
        <pc:picChg chg="add mod">
          <ac:chgData name="Thúy Mai" userId="222f1c7e07c9bd7a" providerId="LiveId" clId="{DCF13F27-7F1A-4EDE-BB77-46862E349E46}" dt="2022-11-23T08:39:00.161" v="469" actId="14100"/>
          <ac:picMkLst>
            <pc:docMk/>
            <pc:sldMk cId="1853964664" sldId="393"/>
            <ac:picMk id="4100" creationId="{857B3C26-75C9-321F-135E-A7EB5271E3B6}"/>
          </ac:picMkLst>
        </pc:picChg>
      </pc:sldChg>
      <pc:sldChg chg="addSp delSp modSp add mod delAnim modAnim">
        <pc:chgData name="Thúy Mai" userId="222f1c7e07c9bd7a" providerId="LiveId" clId="{DCF13F27-7F1A-4EDE-BB77-46862E349E46}" dt="2022-11-23T09:00:00.195" v="720" actId="1076"/>
        <pc:sldMkLst>
          <pc:docMk/>
          <pc:sldMk cId="1327135320" sldId="394"/>
        </pc:sldMkLst>
        <pc:spChg chg="add del mod">
          <ac:chgData name="Thúy Mai" userId="222f1c7e07c9bd7a" providerId="LiveId" clId="{DCF13F27-7F1A-4EDE-BB77-46862E349E46}" dt="2022-11-23T08:59:50.310" v="716" actId="478"/>
          <ac:spMkLst>
            <pc:docMk/>
            <pc:sldMk cId="1327135320" sldId="394"/>
            <ac:spMk id="6" creationId="{CECA4E8C-8E5B-3B62-183B-ADA10823D997}"/>
          </ac:spMkLst>
        </pc:spChg>
        <pc:spChg chg="del">
          <ac:chgData name="Thúy Mai" userId="222f1c7e07c9bd7a" providerId="LiveId" clId="{DCF13F27-7F1A-4EDE-BB77-46862E349E46}" dt="2022-11-23T08:43:32.630" v="706" actId="478"/>
          <ac:spMkLst>
            <pc:docMk/>
            <pc:sldMk cId="1327135320" sldId="394"/>
            <ac:spMk id="7" creationId="{5584A2ED-A812-4DBE-8E05-31D19A784500}"/>
          </ac:spMkLst>
        </pc:spChg>
        <pc:spChg chg="add mod">
          <ac:chgData name="Thúy Mai" userId="222f1c7e07c9bd7a" providerId="LiveId" clId="{DCF13F27-7F1A-4EDE-BB77-46862E349E46}" dt="2022-11-23T09:00:00.195" v="720" actId="1076"/>
          <ac:spMkLst>
            <pc:docMk/>
            <pc:sldMk cId="1327135320" sldId="394"/>
            <ac:spMk id="11" creationId="{13A61333-FE42-9CA3-B53B-3E91350DCDA2}"/>
          </ac:spMkLst>
        </pc:spChg>
        <pc:graphicFrameChg chg="add del mod">
          <ac:chgData name="Thúy Mai" userId="222f1c7e07c9bd7a" providerId="LiveId" clId="{DCF13F27-7F1A-4EDE-BB77-46862E349E46}" dt="2022-11-23T08:59:33.152" v="711"/>
          <ac:graphicFrameMkLst>
            <pc:docMk/>
            <pc:sldMk cId="1327135320" sldId="394"/>
            <ac:graphicFrameMk id="2" creationId="{51449272-6E2B-C02E-647B-859D7ACAA314}"/>
          </ac:graphicFrameMkLst>
        </pc:graphicFrameChg>
        <pc:picChg chg="del">
          <ac:chgData name="Thúy Mai" userId="222f1c7e07c9bd7a" providerId="LiveId" clId="{DCF13F27-7F1A-4EDE-BB77-46862E349E46}" dt="2022-11-23T08:43:31.186" v="705" actId="478"/>
          <ac:picMkLst>
            <pc:docMk/>
            <pc:sldMk cId="1327135320" sldId="394"/>
            <ac:picMk id="8" creationId="{9E1C0C7C-ED4B-02F0-6FC1-C7D0F6F6464D}"/>
          </ac:picMkLst>
        </pc:picChg>
      </pc:sldChg>
      <pc:sldChg chg="addSp delSp modSp add mod modAnim">
        <pc:chgData name="Thúy Mai" userId="222f1c7e07c9bd7a" providerId="LiveId" clId="{DCF13F27-7F1A-4EDE-BB77-46862E349E46}" dt="2022-11-23T09:07:40.823" v="1077"/>
        <pc:sldMkLst>
          <pc:docMk/>
          <pc:sldMk cId="2313739514" sldId="395"/>
        </pc:sldMkLst>
        <pc:spChg chg="add mod">
          <ac:chgData name="Thúy Mai" userId="222f1c7e07c9bd7a" providerId="LiveId" clId="{DCF13F27-7F1A-4EDE-BB77-46862E349E46}" dt="2022-11-23T09:07:31.456" v="1070" actId="1076"/>
          <ac:spMkLst>
            <pc:docMk/>
            <pc:sldMk cId="2313739514" sldId="395"/>
            <ac:spMk id="2" creationId="{BCA30B6F-9F90-C323-F39C-D901C19D0D69}"/>
          </ac:spMkLst>
        </pc:spChg>
        <pc:spChg chg="mod">
          <ac:chgData name="Thúy Mai" userId="222f1c7e07c9bd7a" providerId="LiveId" clId="{DCF13F27-7F1A-4EDE-BB77-46862E349E46}" dt="2022-11-23T09:01:09.535" v="801" actId="20577"/>
          <ac:spMkLst>
            <pc:docMk/>
            <pc:sldMk cId="2313739514" sldId="395"/>
            <ac:spMk id="3" creationId="{53528BD3-EFD4-1AB3-4D1F-88771A8A59F5}"/>
          </ac:spMkLst>
        </pc:spChg>
        <pc:spChg chg="add mod">
          <ac:chgData name="Thúy Mai" userId="222f1c7e07c9bd7a" providerId="LiveId" clId="{DCF13F27-7F1A-4EDE-BB77-46862E349E46}" dt="2022-11-23T09:07:31.456" v="1070" actId="1076"/>
          <ac:spMkLst>
            <pc:docMk/>
            <pc:sldMk cId="2313739514" sldId="395"/>
            <ac:spMk id="5" creationId="{F91FD1F1-1D1B-9F21-4ED4-64F882271B6A}"/>
          </ac:spMkLst>
        </pc:spChg>
        <pc:spChg chg="add del mod">
          <ac:chgData name="Thúy Mai" userId="222f1c7e07c9bd7a" providerId="LiveId" clId="{DCF13F27-7F1A-4EDE-BB77-46862E349E46}" dt="2022-11-23T09:05:52.554" v="1013" actId="478"/>
          <ac:spMkLst>
            <pc:docMk/>
            <pc:sldMk cId="2313739514" sldId="395"/>
            <ac:spMk id="8" creationId="{4E48DC1D-9DEE-7A69-DABE-20A6A983672B}"/>
          </ac:spMkLst>
        </pc:spChg>
        <pc:spChg chg="mod">
          <ac:chgData name="Thúy Mai" userId="222f1c7e07c9bd7a" providerId="LiveId" clId="{DCF13F27-7F1A-4EDE-BB77-46862E349E46}" dt="2022-11-23T09:07:31.456" v="1070" actId="1076"/>
          <ac:spMkLst>
            <pc:docMk/>
            <pc:sldMk cId="2313739514" sldId="395"/>
            <ac:spMk id="11" creationId="{13A61333-FE42-9CA3-B53B-3E91350DCDA2}"/>
          </ac:spMkLst>
        </pc:spChg>
        <pc:spChg chg="add mod">
          <ac:chgData name="Thúy Mai" userId="222f1c7e07c9bd7a" providerId="LiveId" clId="{DCF13F27-7F1A-4EDE-BB77-46862E349E46}" dt="2022-11-23T09:07:31.456" v="1070" actId="1076"/>
          <ac:spMkLst>
            <pc:docMk/>
            <pc:sldMk cId="2313739514" sldId="395"/>
            <ac:spMk id="17" creationId="{A48796F4-5060-D5A9-34AA-A5483665CC53}"/>
          </ac:spMkLst>
        </pc:spChg>
        <pc:graphicFrameChg chg="add del mod">
          <ac:chgData name="Thúy Mai" userId="222f1c7e07c9bd7a" providerId="LiveId" clId="{DCF13F27-7F1A-4EDE-BB77-46862E349E46}" dt="2022-11-23T09:04:35.325" v="883"/>
          <ac:graphicFrameMkLst>
            <pc:docMk/>
            <pc:sldMk cId="2313739514" sldId="395"/>
            <ac:graphicFrameMk id="6" creationId="{028965E8-8862-855A-8156-0A2AEDC47231}"/>
          </ac:graphicFrameMkLst>
        </pc:graphicFrameChg>
        <pc:picChg chg="add mod">
          <ac:chgData name="Thúy Mai" userId="222f1c7e07c9bd7a" providerId="LiveId" clId="{DCF13F27-7F1A-4EDE-BB77-46862E349E46}" dt="2022-11-23T09:07:34.275" v="1071" actId="1076"/>
          <ac:picMkLst>
            <pc:docMk/>
            <pc:sldMk cId="2313739514" sldId="395"/>
            <ac:picMk id="21" creationId="{515901EB-9B2D-35D3-7A1C-A4DE86A659F9}"/>
          </ac:picMkLst>
        </pc:picChg>
        <pc:cxnChg chg="add mod">
          <ac:chgData name="Thúy Mai" userId="222f1c7e07c9bd7a" providerId="LiveId" clId="{DCF13F27-7F1A-4EDE-BB77-46862E349E46}" dt="2022-11-23T09:07:31.456" v="1070" actId="1076"/>
          <ac:cxnSpMkLst>
            <pc:docMk/>
            <pc:sldMk cId="2313739514" sldId="395"/>
            <ac:cxnSpMk id="14" creationId="{FA641839-2A9D-1B17-A4FE-58CB6BC825F0}"/>
          </ac:cxnSpMkLst>
        </pc:cxnChg>
        <pc:cxnChg chg="add mod">
          <ac:chgData name="Thúy Mai" userId="222f1c7e07c9bd7a" providerId="LiveId" clId="{DCF13F27-7F1A-4EDE-BB77-46862E349E46}" dt="2022-11-23T09:07:31.456" v="1070" actId="1076"/>
          <ac:cxnSpMkLst>
            <pc:docMk/>
            <pc:sldMk cId="2313739514" sldId="395"/>
            <ac:cxnSpMk id="18" creationId="{420FC69F-15C3-3D1B-CD90-B718CD12E6EF}"/>
          </ac:cxnSpMkLst>
        </pc:cxnChg>
      </pc:sldChg>
      <pc:sldChg chg="new">
        <pc:chgData name="Thúy Mai" userId="222f1c7e07c9bd7a" providerId="LiveId" clId="{DCF13F27-7F1A-4EDE-BB77-46862E349E46}" dt="2022-11-23T09:00:34.651" v="722" actId="680"/>
        <pc:sldMkLst>
          <pc:docMk/>
          <pc:sldMk cId="3844548078" sldId="396"/>
        </pc:sldMkLst>
      </pc:sldChg>
      <pc:sldChg chg="addSp delSp modSp add mod ord delAnim modAnim">
        <pc:chgData name="Thúy Mai" userId="222f1c7e07c9bd7a" providerId="LiveId" clId="{DCF13F27-7F1A-4EDE-BB77-46862E349E46}" dt="2022-11-23T09:16:52.856" v="1229" actId="1076"/>
        <pc:sldMkLst>
          <pc:docMk/>
          <pc:sldMk cId="1239907420" sldId="397"/>
        </pc:sldMkLst>
        <pc:spChg chg="del mod">
          <ac:chgData name="Thúy Mai" userId="222f1c7e07c9bd7a" providerId="LiveId" clId="{DCF13F27-7F1A-4EDE-BB77-46862E349E46}" dt="2022-11-23T09:16:34.192" v="1224" actId="478"/>
          <ac:spMkLst>
            <pc:docMk/>
            <pc:sldMk cId="1239907420" sldId="397"/>
            <ac:spMk id="2" creationId="{BCA30B6F-9F90-C323-F39C-D901C19D0D69}"/>
          </ac:spMkLst>
        </pc:spChg>
        <pc:spChg chg="mod">
          <ac:chgData name="Thúy Mai" userId="222f1c7e07c9bd7a" providerId="LiveId" clId="{DCF13F27-7F1A-4EDE-BB77-46862E349E46}" dt="2022-11-23T09:09:39.663" v="1098" actId="1076"/>
          <ac:spMkLst>
            <pc:docMk/>
            <pc:sldMk cId="1239907420" sldId="397"/>
            <ac:spMk id="3" creationId="{53528BD3-EFD4-1AB3-4D1F-88771A8A59F5}"/>
          </ac:spMkLst>
        </pc:spChg>
        <pc:spChg chg="mod">
          <ac:chgData name="Thúy Mai" userId="222f1c7e07c9bd7a" providerId="LiveId" clId="{DCF13F27-7F1A-4EDE-BB77-46862E349E46}" dt="2022-11-23T09:09:32.192" v="1095" actId="1076"/>
          <ac:spMkLst>
            <pc:docMk/>
            <pc:sldMk cId="1239907420" sldId="397"/>
            <ac:spMk id="4" creationId="{2E468B47-431A-90E1-D67B-797BB31D56E9}"/>
          </ac:spMkLst>
        </pc:spChg>
        <pc:spChg chg="del">
          <ac:chgData name="Thúy Mai" userId="222f1c7e07c9bd7a" providerId="LiveId" clId="{DCF13F27-7F1A-4EDE-BB77-46862E349E46}" dt="2022-11-23T09:09:21.948" v="1092" actId="478"/>
          <ac:spMkLst>
            <pc:docMk/>
            <pc:sldMk cId="1239907420" sldId="397"/>
            <ac:spMk id="5" creationId="{F91FD1F1-1D1B-9F21-4ED4-64F882271B6A}"/>
          </ac:spMkLst>
        </pc:spChg>
        <pc:spChg chg="add mod">
          <ac:chgData name="Thúy Mai" userId="222f1c7e07c9bd7a" providerId="LiveId" clId="{DCF13F27-7F1A-4EDE-BB77-46862E349E46}" dt="2022-11-23T09:16:52.856" v="1229" actId="1076"/>
          <ac:spMkLst>
            <pc:docMk/>
            <pc:sldMk cId="1239907420" sldId="397"/>
            <ac:spMk id="7" creationId="{9E20EC4F-E759-D2B1-2285-171A73181994}"/>
          </ac:spMkLst>
        </pc:spChg>
        <pc:spChg chg="mod">
          <ac:chgData name="Thúy Mai" userId="222f1c7e07c9bd7a" providerId="LiveId" clId="{DCF13F27-7F1A-4EDE-BB77-46862E349E46}" dt="2022-11-23T09:09:35.885" v="1097" actId="1035"/>
          <ac:spMkLst>
            <pc:docMk/>
            <pc:sldMk cId="1239907420" sldId="397"/>
            <ac:spMk id="9" creationId="{479A1449-85DF-BFCF-8E67-CA5629696B59}"/>
          </ac:spMkLst>
        </pc:spChg>
        <pc:spChg chg="del">
          <ac:chgData name="Thúy Mai" userId="222f1c7e07c9bd7a" providerId="LiveId" clId="{DCF13F27-7F1A-4EDE-BB77-46862E349E46}" dt="2022-11-23T09:09:21.948" v="1092" actId="478"/>
          <ac:spMkLst>
            <pc:docMk/>
            <pc:sldMk cId="1239907420" sldId="397"/>
            <ac:spMk id="11" creationId="{13A61333-FE42-9CA3-B53B-3E91350DCDA2}"/>
          </ac:spMkLst>
        </pc:spChg>
        <pc:spChg chg="mod">
          <ac:chgData name="Thúy Mai" userId="222f1c7e07c9bd7a" providerId="LiveId" clId="{DCF13F27-7F1A-4EDE-BB77-46862E349E46}" dt="2022-11-23T09:16:20.848" v="1218" actId="207"/>
          <ac:spMkLst>
            <pc:docMk/>
            <pc:sldMk cId="1239907420" sldId="397"/>
            <ac:spMk id="17" creationId="{A48796F4-5060-D5A9-34AA-A5483665CC53}"/>
          </ac:spMkLst>
        </pc:spChg>
        <pc:graphicFrameChg chg="add del mod">
          <ac:chgData name="Thúy Mai" userId="222f1c7e07c9bd7a" providerId="LiveId" clId="{DCF13F27-7F1A-4EDE-BB77-46862E349E46}" dt="2022-11-23T09:09:48.111" v="1102"/>
          <ac:graphicFrameMkLst>
            <pc:docMk/>
            <pc:sldMk cId="1239907420" sldId="397"/>
            <ac:graphicFrameMk id="6" creationId="{719A0077-ABF0-4E78-7195-C5653CB8003E}"/>
          </ac:graphicFrameMkLst>
        </pc:graphicFrameChg>
        <pc:picChg chg="del">
          <ac:chgData name="Thúy Mai" userId="222f1c7e07c9bd7a" providerId="LiveId" clId="{DCF13F27-7F1A-4EDE-BB77-46862E349E46}" dt="2022-11-23T09:09:22.877" v="1093" actId="478"/>
          <ac:picMkLst>
            <pc:docMk/>
            <pc:sldMk cId="1239907420" sldId="397"/>
            <ac:picMk id="21" creationId="{515901EB-9B2D-35D3-7A1C-A4DE86A659F9}"/>
          </ac:picMkLst>
        </pc:picChg>
        <pc:cxnChg chg="del mod">
          <ac:chgData name="Thúy Mai" userId="222f1c7e07c9bd7a" providerId="LiveId" clId="{DCF13F27-7F1A-4EDE-BB77-46862E349E46}" dt="2022-11-23T09:09:21.948" v="1092" actId="478"/>
          <ac:cxnSpMkLst>
            <pc:docMk/>
            <pc:sldMk cId="1239907420" sldId="397"/>
            <ac:cxnSpMk id="14" creationId="{FA641839-2A9D-1B17-A4FE-58CB6BC825F0}"/>
          </ac:cxnSpMkLst>
        </pc:cxnChg>
        <pc:cxnChg chg="del mod">
          <ac:chgData name="Thúy Mai" userId="222f1c7e07c9bd7a" providerId="LiveId" clId="{DCF13F27-7F1A-4EDE-BB77-46862E349E46}" dt="2022-11-23T09:09:21.948" v="1092" actId="478"/>
          <ac:cxnSpMkLst>
            <pc:docMk/>
            <pc:sldMk cId="1239907420" sldId="397"/>
            <ac:cxnSpMk id="18" creationId="{420FC69F-15C3-3D1B-CD90-B718CD12E6EF}"/>
          </ac:cxnSpMkLst>
        </pc:cxnChg>
      </pc:sldChg>
      <pc:sldChg chg="addSp delSp modSp add mod ord modAnim">
        <pc:chgData name="Thúy Mai" userId="222f1c7e07c9bd7a" providerId="LiveId" clId="{DCF13F27-7F1A-4EDE-BB77-46862E349E46}" dt="2022-11-23T09:12:55.661" v="1165" actId="207"/>
        <pc:sldMkLst>
          <pc:docMk/>
          <pc:sldMk cId="1199534616" sldId="398"/>
        </pc:sldMkLst>
        <pc:spChg chg="mod">
          <ac:chgData name="Thúy Mai" userId="222f1c7e07c9bd7a" providerId="LiveId" clId="{DCF13F27-7F1A-4EDE-BB77-46862E349E46}" dt="2022-11-23T09:10:27.697" v="1114" actId="1076"/>
          <ac:spMkLst>
            <pc:docMk/>
            <pc:sldMk cId="1199534616" sldId="398"/>
            <ac:spMk id="6" creationId="{4172251D-7D99-D9F3-EAE2-C07916389AA2}"/>
          </ac:spMkLst>
        </pc:spChg>
        <pc:spChg chg="add mod">
          <ac:chgData name="Thúy Mai" userId="222f1c7e07c9bd7a" providerId="LiveId" clId="{DCF13F27-7F1A-4EDE-BB77-46862E349E46}" dt="2022-11-23T09:11:47.649" v="1138" actId="207"/>
          <ac:spMkLst>
            <pc:docMk/>
            <pc:sldMk cId="1199534616" sldId="398"/>
            <ac:spMk id="7" creationId="{E38C5908-8F83-D24F-BAF4-5B2CBEF3D5E3}"/>
          </ac:spMkLst>
        </pc:spChg>
        <pc:spChg chg="add mod">
          <ac:chgData name="Thúy Mai" userId="222f1c7e07c9bd7a" providerId="LiveId" clId="{DCF13F27-7F1A-4EDE-BB77-46862E349E46}" dt="2022-11-23T09:12:07.524" v="1146" actId="14100"/>
          <ac:spMkLst>
            <pc:docMk/>
            <pc:sldMk cId="1199534616" sldId="398"/>
            <ac:spMk id="9" creationId="{B1D620FD-40AD-C048-90F5-C31DCF6FDE96}"/>
          </ac:spMkLst>
        </pc:spChg>
        <pc:spChg chg="add mod">
          <ac:chgData name="Thúy Mai" userId="222f1c7e07c9bd7a" providerId="LiveId" clId="{DCF13F27-7F1A-4EDE-BB77-46862E349E46}" dt="2022-11-23T09:12:21.150" v="1152" actId="1076"/>
          <ac:spMkLst>
            <pc:docMk/>
            <pc:sldMk cId="1199534616" sldId="398"/>
            <ac:spMk id="10" creationId="{7211C247-680C-7A6C-C002-017E17738B7E}"/>
          </ac:spMkLst>
        </pc:spChg>
        <pc:spChg chg="add mod">
          <ac:chgData name="Thúy Mai" userId="222f1c7e07c9bd7a" providerId="LiveId" clId="{DCF13F27-7F1A-4EDE-BB77-46862E349E46}" dt="2022-11-23T09:12:32.969" v="1158" actId="207"/>
          <ac:spMkLst>
            <pc:docMk/>
            <pc:sldMk cId="1199534616" sldId="398"/>
            <ac:spMk id="11" creationId="{1DFD10A5-9915-0036-A92D-84AC795136EB}"/>
          </ac:spMkLst>
        </pc:spChg>
        <pc:spChg chg="add mod">
          <ac:chgData name="Thúy Mai" userId="222f1c7e07c9bd7a" providerId="LiveId" clId="{DCF13F27-7F1A-4EDE-BB77-46862E349E46}" dt="2022-11-23T09:12:55.661" v="1165" actId="207"/>
          <ac:spMkLst>
            <pc:docMk/>
            <pc:sldMk cId="1199534616" sldId="398"/>
            <ac:spMk id="12" creationId="{4749DA77-5692-DAED-D998-A53FD97B1C29}"/>
          </ac:spMkLst>
        </pc:spChg>
        <pc:graphicFrameChg chg="add del mod">
          <ac:chgData name="Thúy Mai" userId="222f1c7e07c9bd7a" providerId="LiveId" clId="{DCF13F27-7F1A-4EDE-BB77-46862E349E46}" dt="2022-11-23T09:11:14.813" v="1126"/>
          <ac:graphicFrameMkLst>
            <pc:docMk/>
            <pc:sldMk cId="1199534616" sldId="398"/>
            <ac:graphicFrameMk id="3" creationId="{196724CC-9EF3-CF21-3BDC-E810BFC77770}"/>
          </ac:graphicFrameMkLst>
        </pc:graphicFrameChg>
        <pc:graphicFrameChg chg="add del mod modGraphic">
          <ac:chgData name="Thúy Mai" userId="222f1c7e07c9bd7a" providerId="LiveId" clId="{DCF13F27-7F1A-4EDE-BB77-46862E349E46}" dt="2022-11-23T09:12:51.401" v="1163" actId="478"/>
          <ac:graphicFrameMkLst>
            <pc:docMk/>
            <pc:sldMk cId="1199534616" sldId="398"/>
            <ac:graphicFrameMk id="4" creationId="{24458794-F036-9977-345D-D8C366B7FCF9}"/>
          </ac:graphicFrameMkLst>
        </pc:graphicFrameChg>
        <pc:graphicFrameChg chg="mod modGraphic">
          <ac:chgData name="Thúy Mai" userId="222f1c7e07c9bd7a" providerId="LiveId" clId="{DCF13F27-7F1A-4EDE-BB77-46862E349E46}" dt="2022-11-23T09:10:56.948" v="1123" actId="207"/>
          <ac:graphicFrameMkLst>
            <pc:docMk/>
            <pc:sldMk cId="1199534616" sldId="398"/>
            <ac:graphicFrameMk id="8" creationId="{AEA71D05-C967-7975-5F46-4D535584E296}"/>
          </ac:graphicFrameMkLst>
        </pc:graphicFrameChg>
        <pc:picChg chg="mod">
          <ac:chgData name="Thúy Mai" userId="222f1c7e07c9bd7a" providerId="LiveId" clId="{DCF13F27-7F1A-4EDE-BB77-46862E349E46}" dt="2022-11-23T09:10:25.800" v="1113" actId="1076"/>
          <ac:picMkLst>
            <pc:docMk/>
            <pc:sldMk cId="1199534616" sldId="398"/>
            <ac:picMk id="2" creationId="{8D9477D7-1CEF-80C9-9BFC-D32920A9407C}"/>
          </ac:picMkLst>
        </pc:picChg>
      </pc:sldChg>
      <pc:sldChg chg="addSp delSp modSp add mod ord delAnim modAnim">
        <pc:chgData name="Thúy Mai" userId="222f1c7e07c9bd7a" providerId="LiveId" clId="{DCF13F27-7F1A-4EDE-BB77-46862E349E46}" dt="2022-11-23T09:15:07.469" v="1207" actId="1076"/>
        <pc:sldMkLst>
          <pc:docMk/>
          <pc:sldMk cId="452677748" sldId="399"/>
        </pc:sldMkLst>
        <pc:spChg chg="mod">
          <ac:chgData name="Thúy Mai" userId="222f1c7e07c9bd7a" providerId="LiveId" clId="{DCF13F27-7F1A-4EDE-BB77-46862E349E46}" dt="2022-11-23T09:13:52.483" v="1183" actId="207"/>
          <ac:spMkLst>
            <pc:docMk/>
            <pc:sldMk cId="452677748" sldId="399"/>
            <ac:spMk id="2" creationId="{BCA30B6F-9F90-C323-F39C-D901C19D0D69}"/>
          </ac:spMkLst>
        </pc:spChg>
        <pc:spChg chg="add mod">
          <ac:chgData name="Thúy Mai" userId="222f1c7e07c9bd7a" providerId="LiveId" clId="{DCF13F27-7F1A-4EDE-BB77-46862E349E46}" dt="2022-11-23T09:15:07.469" v="1207" actId="1076"/>
          <ac:spMkLst>
            <pc:docMk/>
            <pc:sldMk cId="452677748" sldId="399"/>
            <ac:spMk id="7" creationId="{7DEAB4C3-412C-DA1F-8926-10C824C45ABB}"/>
          </ac:spMkLst>
        </pc:spChg>
        <pc:spChg chg="add mod">
          <ac:chgData name="Thúy Mai" userId="222f1c7e07c9bd7a" providerId="LiveId" clId="{DCF13F27-7F1A-4EDE-BB77-46862E349E46}" dt="2022-11-23T09:14:20.605" v="1190" actId="1076"/>
          <ac:spMkLst>
            <pc:docMk/>
            <pc:sldMk cId="452677748" sldId="399"/>
            <ac:spMk id="8" creationId="{2565FB31-3271-99CD-5AC1-D44550006813}"/>
          </ac:spMkLst>
        </pc:spChg>
        <pc:spChg chg="add mod">
          <ac:chgData name="Thúy Mai" userId="222f1c7e07c9bd7a" providerId="LiveId" clId="{DCF13F27-7F1A-4EDE-BB77-46862E349E46}" dt="2022-11-23T09:14:35.392" v="1196" actId="14100"/>
          <ac:spMkLst>
            <pc:docMk/>
            <pc:sldMk cId="452677748" sldId="399"/>
            <ac:spMk id="11" creationId="{EB9180EF-7BF6-7FB2-106B-63362F0C75B5}"/>
          </ac:spMkLst>
        </pc:spChg>
        <pc:spChg chg="add mod">
          <ac:chgData name="Thúy Mai" userId="222f1c7e07c9bd7a" providerId="LiveId" clId="{DCF13F27-7F1A-4EDE-BB77-46862E349E46}" dt="2022-11-23T09:14:49.236" v="1201" actId="14100"/>
          <ac:spMkLst>
            <pc:docMk/>
            <pc:sldMk cId="452677748" sldId="399"/>
            <ac:spMk id="13" creationId="{2BD47337-F22F-5406-F36B-5A8D7DF4917F}"/>
          </ac:spMkLst>
        </pc:spChg>
        <pc:spChg chg="add mod">
          <ac:chgData name="Thúy Mai" userId="222f1c7e07c9bd7a" providerId="LiveId" clId="{DCF13F27-7F1A-4EDE-BB77-46862E349E46}" dt="2022-11-23T09:15:04.985" v="1206" actId="14100"/>
          <ac:spMkLst>
            <pc:docMk/>
            <pc:sldMk cId="452677748" sldId="399"/>
            <ac:spMk id="14" creationId="{8B04E5A8-28AB-C215-4736-69491C192773}"/>
          </ac:spMkLst>
        </pc:spChg>
        <pc:spChg chg="del">
          <ac:chgData name="Thúy Mai" userId="222f1c7e07c9bd7a" providerId="LiveId" clId="{DCF13F27-7F1A-4EDE-BB77-46862E349E46}" dt="2022-11-23T09:13:37.999" v="1181" actId="478"/>
          <ac:spMkLst>
            <pc:docMk/>
            <pc:sldMk cId="452677748" sldId="399"/>
            <ac:spMk id="17" creationId="{A48796F4-5060-D5A9-34AA-A5483665CC53}"/>
          </ac:spMkLst>
        </pc:spChg>
        <pc:graphicFrameChg chg="add del mod">
          <ac:chgData name="Thúy Mai" userId="222f1c7e07c9bd7a" providerId="LiveId" clId="{DCF13F27-7F1A-4EDE-BB77-46862E349E46}" dt="2022-11-23T09:13:19.978" v="1171"/>
          <ac:graphicFrameMkLst>
            <pc:docMk/>
            <pc:sldMk cId="452677748" sldId="399"/>
            <ac:graphicFrameMk id="5" creationId="{EEF16D29-9C93-D816-3B96-64ACA3C9DFE8}"/>
          </ac:graphicFrameMkLst>
        </pc:graphicFrameChg>
      </pc:sldChg>
      <pc:sldChg chg="addSp delSp modSp add mod delAnim modAnim">
        <pc:chgData name="Thúy Mai" userId="222f1c7e07c9bd7a" providerId="LiveId" clId="{DCF13F27-7F1A-4EDE-BB77-46862E349E46}" dt="2022-11-23T09:17:34.657" v="1243" actId="478"/>
        <pc:sldMkLst>
          <pc:docMk/>
          <pc:sldMk cId="3974217048" sldId="400"/>
        </pc:sldMkLst>
        <pc:spChg chg="mod">
          <ac:chgData name="Thúy Mai" userId="222f1c7e07c9bd7a" providerId="LiveId" clId="{DCF13F27-7F1A-4EDE-BB77-46862E349E46}" dt="2022-11-23T09:15:23.636" v="1212" actId="14100"/>
          <ac:spMkLst>
            <pc:docMk/>
            <pc:sldMk cId="3974217048" sldId="400"/>
            <ac:spMk id="2" creationId="{BCA30B6F-9F90-C323-F39C-D901C19D0D69}"/>
          </ac:spMkLst>
        </pc:spChg>
        <pc:spChg chg="add mod">
          <ac:chgData name="Thúy Mai" userId="222f1c7e07c9bd7a" providerId="LiveId" clId="{DCF13F27-7F1A-4EDE-BB77-46862E349E46}" dt="2022-11-23T09:17:10.913" v="1235" actId="14100"/>
          <ac:spMkLst>
            <pc:docMk/>
            <pc:sldMk cId="3974217048" sldId="400"/>
            <ac:spMk id="5" creationId="{5E07280D-7D23-6042-6B2A-5DECF77D9B32}"/>
          </ac:spMkLst>
        </pc:spChg>
        <pc:spChg chg="add mod">
          <ac:chgData name="Thúy Mai" userId="222f1c7e07c9bd7a" providerId="LiveId" clId="{DCF13F27-7F1A-4EDE-BB77-46862E349E46}" dt="2022-11-23T09:17:24.409" v="1241" actId="14100"/>
          <ac:spMkLst>
            <pc:docMk/>
            <pc:sldMk cId="3974217048" sldId="400"/>
            <ac:spMk id="6" creationId="{C6FD002F-1551-7A5E-EE23-02B75B826DBC}"/>
          </ac:spMkLst>
        </pc:spChg>
        <pc:spChg chg="del mod">
          <ac:chgData name="Thúy Mai" userId="222f1c7e07c9bd7a" providerId="LiveId" clId="{DCF13F27-7F1A-4EDE-BB77-46862E349E46}" dt="2022-11-23T09:17:34.657" v="1243" actId="478"/>
          <ac:spMkLst>
            <pc:docMk/>
            <pc:sldMk cId="3974217048" sldId="400"/>
            <ac:spMk id="7" creationId="{7DEAB4C3-412C-DA1F-8926-10C824C45ABB}"/>
          </ac:spMkLst>
        </pc:spChg>
        <pc:spChg chg="del">
          <ac:chgData name="Thúy Mai" userId="222f1c7e07c9bd7a" providerId="LiveId" clId="{DCF13F27-7F1A-4EDE-BB77-46862E349E46}" dt="2022-11-23T09:15:28.093" v="1213" actId="478"/>
          <ac:spMkLst>
            <pc:docMk/>
            <pc:sldMk cId="3974217048" sldId="400"/>
            <ac:spMk id="8" creationId="{2565FB31-3271-99CD-5AC1-D44550006813}"/>
          </ac:spMkLst>
        </pc:spChg>
        <pc:spChg chg="del">
          <ac:chgData name="Thúy Mai" userId="222f1c7e07c9bd7a" providerId="LiveId" clId="{DCF13F27-7F1A-4EDE-BB77-46862E349E46}" dt="2022-11-23T09:15:29.450" v="1214" actId="478"/>
          <ac:spMkLst>
            <pc:docMk/>
            <pc:sldMk cId="3974217048" sldId="400"/>
            <ac:spMk id="11" creationId="{EB9180EF-7BF6-7FB2-106B-63362F0C75B5}"/>
          </ac:spMkLst>
        </pc:spChg>
        <pc:spChg chg="del">
          <ac:chgData name="Thúy Mai" userId="222f1c7e07c9bd7a" providerId="LiveId" clId="{DCF13F27-7F1A-4EDE-BB77-46862E349E46}" dt="2022-11-23T09:15:30.219" v="1215" actId="478"/>
          <ac:spMkLst>
            <pc:docMk/>
            <pc:sldMk cId="3974217048" sldId="400"/>
            <ac:spMk id="13" creationId="{2BD47337-F22F-5406-F36B-5A8D7DF4917F}"/>
          </ac:spMkLst>
        </pc:spChg>
        <pc:spChg chg="del">
          <ac:chgData name="Thúy Mai" userId="222f1c7e07c9bd7a" providerId="LiveId" clId="{DCF13F27-7F1A-4EDE-BB77-46862E349E46}" dt="2022-11-23T09:15:31.095" v="1216" actId="478"/>
          <ac:spMkLst>
            <pc:docMk/>
            <pc:sldMk cId="3974217048" sldId="400"/>
            <ac:spMk id="14" creationId="{8B04E5A8-28AB-C215-4736-69491C192773}"/>
          </ac:spMkLst>
        </pc:spChg>
      </pc:sldChg>
      <pc:sldChg chg="addSp delSp modSp add mod delAnim modAnim">
        <pc:chgData name="Thúy Mai" userId="222f1c7e07c9bd7a" providerId="LiveId" clId="{DCF13F27-7F1A-4EDE-BB77-46862E349E46}" dt="2022-11-23T09:20:45.059" v="1258" actId="478"/>
        <pc:sldMkLst>
          <pc:docMk/>
          <pc:sldMk cId="2131650239" sldId="401"/>
        </pc:sldMkLst>
        <pc:spChg chg="mod">
          <ac:chgData name="Thúy Mai" userId="222f1c7e07c9bd7a" providerId="LiveId" clId="{DCF13F27-7F1A-4EDE-BB77-46862E349E46}" dt="2022-11-23T09:17:45.460" v="1247" actId="14100"/>
          <ac:spMkLst>
            <pc:docMk/>
            <pc:sldMk cId="2131650239" sldId="401"/>
            <ac:spMk id="2" creationId="{BCA30B6F-9F90-C323-F39C-D901C19D0D69}"/>
          </ac:spMkLst>
        </pc:spChg>
        <pc:spChg chg="mod">
          <ac:chgData name="Thúy Mai" userId="222f1c7e07c9bd7a" providerId="LiveId" clId="{DCF13F27-7F1A-4EDE-BB77-46862E349E46}" dt="2022-11-23T09:20:28.267" v="1252" actId="1076"/>
          <ac:spMkLst>
            <pc:docMk/>
            <pc:sldMk cId="2131650239" sldId="401"/>
            <ac:spMk id="5" creationId="{5E07280D-7D23-6042-6B2A-5DECF77D9B32}"/>
          </ac:spMkLst>
        </pc:spChg>
        <pc:spChg chg="del">
          <ac:chgData name="Thúy Mai" userId="222f1c7e07c9bd7a" providerId="LiveId" clId="{DCF13F27-7F1A-4EDE-BB77-46862E349E46}" dt="2022-11-23T09:20:26.454" v="1251" actId="478"/>
          <ac:spMkLst>
            <pc:docMk/>
            <pc:sldMk cId="2131650239" sldId="401"/>
            <ac:spMk id="6" creationId="{C6FD002F-1551-7A5E-EE23-02B75B826DBC}"/>
          </ac:spMkLst>
        </pc:spChg>
        <pc:spChg chg="del mod">
          <ac:chgData name="Thúy Mai" userId="222f1c7e07c9bd7a" providerId="LiveId" clId="{DCF13F27-7F1A-4EDE-BB77-46862E349E46}" dt="2022-11-23T09:20:45.059" v="1258" actId="478"/>
          <ac:spMkLst>
            <pc:docMk/>
            <pc:sldMk cId="2131650239" sldId="401"/>
            <ac:spMk id="7" creationId="{7DEAB4C3-412C-DA1F-8926-10C824C45ABB}"/>
          </ac:spMkLst>
        </pc:spChg>
        <pc:spChg chg="add mod">
          <ac:chgData name="Thúy Mai" userId="222f1c7e07c9bd7a" providerId="LiveId" clId="{DCF13F27-7F1A-4EDE-BB77-46862E349E46}" dt="2022-11-23T09:20:36.229" v="1256"/>
          <ac:spMkLst>
            <pc:docMk/>
            <pc:sldMk cId="2131650239" sldId="401"/>
            <ac:spMk id="8" creationId="{4891132E-2DA3-B0CD-3C1D-7BA99B16CFAC}"/>
          </ac:spMkLst>
        </pc:spChg>
      </pc:sldChg>
      <pc:sldChg chg="addSp delSp modSp add mod modAnim">
        <pc:chgData name="Thúy Mai" userId="222f1c7e07c9bd7a" providerId="LiveId" clId="{DCF13F27-7F1A-4EDE-BB77-46862E349E46}" dt="2022-11-23T09:24:14.816" v="1337" actId="1076"/>
        <pc:sldMkLst>
          <pc:docMk/>
          <pc:sldMk cId="4185780467" sldId="402"/>
        </pc:sldMkLst>
        <pc:spChg chg="mod">
          <ac:chgData name="Thúy Mai" userId="222f1c7e07c9bd7a" providerId="LiveId" clId="{DCF13F27-7F1A-4EDE-BB77-46862E349E46}" dt="2022-11-23T09:23:57.797" v="1330" actId="1076"/>
          <ac:spMkLst>
            <pc:docMk/>
            <pc:sldMk cId="4185780467" sldId="402"/>
            <ac:spMk id="2" creationId="{BCA30B6F-9F90-C323-F39C-D901C19D0D69}"/>
          </ac:spMkLst>
        </pc:spChg>
        <pc:spChg chg="mod">
          <ac:chgData name="Thúy Mai" userId="222f1c7e07c9bd7a" providerId="LiveId" clId="{DCF13F27-7F1A-4EDE-BB77-46862E349E46}" dt="2022-11-23T09:24:06.271" v="1334" actId="1076"/>
          <ac:spMkLst>
            <pc:docMk/>
            <pc:sldMk cId="4185780467" sldId="402"/>
            <ac:spMk id="3" creationId="{53528BD3-EFD4-1AB3-4D1F-88771A8A59F5}"/>
          </ac:spMkLst>
        </pc:spChg>
        <pc:spChg chg="mod">
          <ac:chgData name="Thúy Mai" userId="222f1c7e07c9bd7a" providerId="LiveId" clId="{DCF13F27-7F1A-4EDE-BB77-46862E349E46}" dt="2022-11-23T09:24:10.260" v="1336" actId="1076"/>
          <ac:spMkLst>
            <pc:docMk/>
            <pc:sldMk cId="4185780467" sldId="402"/>
            <ac:spMk id="4" creationId="{2E468B47-431A-90E1-D67B-797BB31D56E9}"/>
          </ac:spMkLst>
        </pc:spChg>
        <pc:spChg chg="mod">
          <ac:chgData name="Thúy Mai" userId="222f1c7e07c9bd7a" providerId="LiveId" clId="{DCF13F27-7F1A-4EDE-BB77-46862E349E46}" dt="2022-11-23T09:23:57.797" v="1330" actId="1076"/>
          <ac:spMkLst>
            <pc:docMk/>
            <pc:sldMk cId="4185780467" sldId="402"/>
            <ac:spMk id="5" creationId="{5E07280D-7D23-6042-6B2A-5DECF77D9B32}"/>
          </ac:spMkLst>
        </pc:spChg>
        <pc:spChg chg="del mod">
          <ac:chgData name="Thúy Mai" userId="222f1c7e07c9bd7a" providerId="LiveId" clId="{DCF13F27-7F1A-4EDE-BB77-46862E349E46}" dt="2022-11-23T09:23:53.532" v="1329"/>
          <ac:spMkLst>
            <pc:docMk/>
            <pc:sldMk cId="4185780467" sldId="402"/>
            <ac:spMk id="7" creationId="{7DEAB4C3-412C-DA1F-8926-10C824C45ABB}"/>
          </ac:spMkLst>
        </pc:spChg>
        <pc:spChg chg="mod">
          <ac:chgData name="Thúy Mai" userId="222f1c7e07c9bd7a" providerId="LiveId" clId="{DCF13F27-7F1A-4EDE-BB77-46862E349E46}" dt="2022-11-23T09:23:57.797" v="1330" actId="1076"/>
          <ac:spMkLst>
            <pc:docMk/>
            <pc:sldMk cId="4185780467" sldId="402"/>
            <ac:spMk id="8" creationId="{4891132E-2DA3-B0CD-3C1D-7BA99B16CFAC}"/>
          </ac:spMkLst>
        </pc:spChg>
        <pc:spChg chg="mod">
          <ac:chgData name="Thúy Mai" userId="222f1c7e07c9bd7a" providerId="LiveId" clId="{DCF13F27-7F1A-4EDE-BB77-46862E349E46}" dt="2022-11-23T09:24:08.503" v="1335" actId="1076"/>
          <ac:spMkLst>
            <pc:docMk/>
            <pc:sldMk cId="4185780467" sldId="402"/>
            <ac:spMk id="9" creationId="{479A1449-85DF-BFCF-8E67-CA5629696B59}"/>
          </ac:spMkLst>
        </pc:spChg>
        <pc:spChg chg="del">
          <ac:chgData name="Thúy Mai" userId="222f1c7e07c9bd7a" providerId="LiveId" clId="{DCF13F27-7F1A-4EDE-BB77-46862E349E46}" dt="2022-11-23T09:23:53.530" v="1327" actId="478"/>
          <ac:spMkLst>
            <pc:docMk/>
            <pc:sldMk cId="4185780467" sldId="402"/>
            <ac:spMk id="10" creationId="{4782D44A-CE8B-BB52-E183-2E6D71A13B33}"/>
          </ac:spMkLst>
        </pc:spChg>
        <pc:spChg chg="add mod">
          <ac:chgData name="Thúy Mai" userId="222f1c7e07c9bd7a" providerId="LiveId" clId="{DCF13F27-7F1A-4EDE-BB77-46862E349E46}" dt="2022-11-23T09:24:14.816" v="1337" actId="1076"/>
          <ac:spMkLst>
            <pc:docMk/>
            <pc:sldMk cId="4185780467" sldId="402"/>
            <ac:spMk id="11" creationId="{3F9A6FCE-498A-0299-17D8-8B52DC18EF73}"/>
          </ac:spMkLst>
        </pc:spChg>
        <pc:spChg chg="add mod">
          <ac:chgData name="Thúy Mai" userId="222f1c7e07c9bd7a" providerId="LiveId" clId="{DCF13F27-7F1A-4EDE-BB77-46862E349E46}" dt="2022-11-23T09:23:57.797" v="1330" actId="1076"/>
          <ac:spMkLst>
            <pc:docMk/>
            <pc:sldMk cId="4185780467" sldId="402"/>
            <ac:spMk id="13" creationId="{2627E2FF-406C-051D-EF61-C5CB312968F1}"/>
          </ac:spMkLst>
        </pc:spChg>
        <pc:spChg chg="add mod">
          <ac:chgData name="Thúy Mai" userId="222f1c7e07c9bd7a" providerId="LiveId" clId="{DCF13F27-7F1A-4EDE-BB77-46862E349E46}" dt="2022-11-23T09:23:57.797" v="1330" actId="1076"/>
          <ac:spMkLst>
            <pc:docMk/>
            <pc:sldMk cId="4185780467" sldId="402"/>
            <ac:spMk id="14" creationId="{7D01E4FD-609E-7D6A-EBD9-CC6FEC59682F}"/>
          </ac:spMkLst>
        </pc:spChg>
        <pc:spChg chg="add mod">
          <ac:chgData name="Thúy Mai" userId="222f1c7e07c9bd7a" providerId="LiveId" clId="{DCF13F27-7F1A-4EDE-BB77-46862E349E46}" dt="2022-11-23T09:23:57.797" v="1330" actId="1076"/>
          <ac:spMkLst>
            <pc:docMk/>
            <pc:sldMk cId="4185780467" sldId="402"/>
            <ac:spMk id="15" creationId="{D6233041-55D4-7602-E090-7336CE69A4B6}"/>
          </ac:spMkLst>
        </pc:spChg>
        <pc:spChg chg="add mod">
          <ac:chgData name="Thúy Mai" userId="222f1c7e07c9bd7a" providerId="LiveId" clId="{DCF13F27-7F1A-4EDE-BB77-46862E349E46}" dt="2022-11-23T09:23:57.797" v="1330" actId="1076"/>
          <ac:spMkLst>
            <pc:docMk/>
            <pc:sldMk cId="4185780467" sldId="402"/>
            <ac:spMk id="16" creationId="{D8424FE0-E95A-7A73-6B2E-5171CF663443}"/>
          </ac:spMkLst>
        </pc:spChg>
        <pc:picChg chg="mod">
          <ac:chgData name="Thúy Mai" userId="222f1c7e07c9bd7a" providerId="LiveId" clId="{DCF13F27-7F1A-4EDE-BB77-46862E349E46}" dt="2022-11-23T09:21:06.419" v="1261" actId="1076"/>
          <ac:picMkLst>
            <pc:docMk/>
            <pc:sldMk cId="4185780467" sldId="402"/>
            <ac:picMk id="12" creationId="{786B6EC7-131E-B8D2-E376-568CA4B1201C}"/>
          </ac:picMkLst>
        </pc:picChg>
      </pc:sldChg>
      <pc:sldChg chg="modAnim">
        <pc:chgData name="Thúy Mai" userId="222f1c7e07c9bd7a" providerId="LiveId" clId="{DCF13F27-7F1A-4EDE-BB77-46862E349E46}" dt="2022-11-25T10:27:18.933" v="1338"/>
        <pc:sldMkLst>
          <pc:docMk/>
          <pc:sldMk cId="3348949984" sldId="409"/>
        </pc:sldMkLst>
      </pc:sldChg>
      <pc:sldChg chg="del">
        <pc:chgData name="Thúy Mai" userId="222f1c7e07c9bd7a" providerId="LiveId" clId="{DCF13F27-7F1A-4EDE-BB77-46862E349E46}" dt="2022-11-25T10:27:38.690" v="1339" actId="47"/>
        <pc:sldMkLst>
          <pc:docMk/>
          <pc:sldMk cId="1703910468" sldId="412"/>
        </pc:sldMkLst>
      </pc:sldChg>
      <pc:sldChg chg="delSp mod">
        <pc:chgData name="Thúy Mai" userId="222f1c7e07c9bd7a" providerId="LiveId" clId="{DCF13F27-7F1A-4EDE-BB77-46862E349E46}" dt="2022-11-25T10:27:56.437" v="1340" actId="478"/>
        <pc:sldMkLst>
          <pc:docMk/>
          <pc:sldMk cId="2604221065" sldId="416"/>
        </pc:sldMkLst>
        <pc:spChg chg="del">
          <ac:chgData name="Thúy Mai" userId="222f1c7e07c9bd7a" providerId="LiveId" clId="{DCF13F27-7F1A-4EDE-BB77-46862E349E46}" dt="2022-11-25T10:27:56.437" v="1340" actId="478"/>
          <ac:spMkLst>
            <pc:docMk/>
            <pc:sldMk cId="2604221065" sldId="416"/>
            <ac:spMk id="4" creationId="{C50D0B3D-B01E-7658-1FDF-2C5B9FC6256F}"/>
          </ac:spMkLst>
        </pc:spChg>
      </pc:sldChg>
      <pc:sldChg chg="addSp delSp modSp mod delAnim">
        <pc:chgData name="Thúy Mai" userId="222f1c7e07c9bd7a" providerId="LiveId" clId="{DCF13F27-7F1A-4EDE-BB77-46862E349E46}" dt="2022-11-25T10:29:53.791" v="1416"/>
        <pc:sldMkLst>
          <pc:docMk/>
          <pc:sldMk cId="2139777253" sldId="432"/>
        </pc:sldMkLst>
        <pc:spChg chg="del">
          <ac:chgData name="Thúy Mai" userId="222f1c7e07c9bd7a" providerId="LiveId" clId="{DCF13F27-7F1A-4EDE-BB77-46862E349E46}" dt="2022-11-25T10:29:52.964" v="1415" actId="478"/>
          <ac:spMkLst>
            <pc:docMk/>
            <pc:sldMk cId="2139777253" sldId="432"/>
            <ac:spMk id="2" creationId="{B598AC2B-72BF-3F55-8FAD-86DE652228AD}"/>
          </ac:spMkLst>
        </pc:spChg>
        <pc:spChg chg="add mod">
          <ac:chgData name="Thúy Mai" userId="222f1c7e07c9bd7a" providerId="LiveId" clId="{DCF13F27-7F1A-4EDE-BB77-46862E349E46}" dt="2022-11-25T10:29:53.791" v="1416"/>
          <ac:spMkLst>
            <pc:docMk/>
            <pc:sldMk cId="2139777253" sldId="432"/>
            <ac:spMk id="5" creationId="{94B3EE08-F101-CDBA-7A95-304F517E309E}"/>
          </ac:spMkLst>
        </pc:spChg>
      </pc:sldChg>
      <pc:sldChg chg="addSp delSp modSp mod modAnim">
        <pc:chgData name="Thúy Mai" userId="222f1c7e07c9bd7a" providerId="LiveId" clId="{DCF13F27-7F1A-4EDE-BB77-46862E349E46}" dt="2022-11-25T10:29:48.565" v="1414"/>
        <pc:sldMkLst>
          <pc:docMk/>
          <pc:sldMk cId="3463135960" sldId="433"/>
        </pc:sldMkLst>
        <pc:spChg chg="del">
          <ac:chgData name="Thúy Mai" userId="222f1c7e07c9bd7a" providerId="LiveId" clId="{DCF13F27-7F1A-4EDE-BB77-46862E349E46}" dt="2022-11-25T10:29:46.042" v="1412" actId="478"/>
          <ac:spMkLst>
            <pc:docMk/>
            <pc:sldMk cId="3463135960" sldId="433"/>
            <ac:spMk id="2" creationId="{B598AC2B-72BF-3F55-8FAD-86DE652228AD}"/>
          </ac:spMkLst>
        </pc:spChg>
        <pc:spChg chg="add mod">
          <ac:chgData name="Thúy Mai" userId="222f1c7e07c9bd7a" providerId="LiveId" clId="{DCF13F27-7F1A-4EDE-BB77-46862E349E46}" dt="2022-11-25T10:29:46.870" v="1413"/>
          <ac:spMkLst>
            <pc:docMk/>
            <pc:sldMk cId="3463135960" sldId="433"/>
            <ac:spMk id="4" creationId="{C5218D2B-4C2B-4271-8269-5F20FE8A076F}"/>
          </ac:spMkLst>
        </pc:spChg>
      </pc:sldChg>
      <pc:sldChg chg="addSp delSp modSp mod delAnim">
        <pc:chgData name="Thúy Mai" userId="222f1c7e07c9bd7a" providerId="LiveId" clId="{DCF13F27-7F1A-4EDE-BB77-46862E349E46}" dt="2022-11-25T10:30:01" v="1419" actId="1076"/>
        <pc:sldMkLst>
          <pc:docMk/>
          <pc:sldMk cId="2854585825" sldId="434"/>
        </pc:sldMkLst>
        <pc:spChg chg="del">
          <ac:chgData name="Thúy Mai" userId="222f1c7e07c9bd7a" providerId="LiveId" clId="{DCF13F27-7F1A-4EDE-BB77-46862E349E46}" dt="2022-11-25T10:29:57.041" v="1417" actId="478"/>
          <ac:spMkLst>
            <pc:docMk/>
            <pc:sldMk cId="2854585825" sldId="434"/>
            <ac:spMk id="2" creationId="{B598AC2B-72BF-3F55-8FAD-86DE652228AD}"/>
          </ac:spMkLst>
        </pc:spChg>
        <pc:spChg chg="add mod">
          <ac:chgData name="Thúy Mai" userId="222f1c7e07c9bd7a" providerId="LiveId" clId="{DCF13F27-7F1A-4EDE-BB77-46862E349E46}" dt="2022-11-25T10:30:01" v="1419" actId="1076"/>
          <ac:spMkLst>
            <pc:docMk/>
            <pc:sldMk cId="2854585825" sldId="434"/>
            <ac:spMk id="4" creationId="{9B5832BF-9708-A4C1-92CE-9CF108296F9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6FDD0E3-8BE1-A21F-E86B-B4875295D09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13D0830-3F7C-9CE1-2346-51FC095445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A65A5256-90CA-1EB6-5B45-53D5C1F5820B}"/>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5" name="Chỗ dành sẵn cho Chân trang 4">
            <a:extLst>
              <a:ext uri="{FF2B5EF4-FFF2-40B4-BE49-F238E27FC236}">
                <a16:creationId xmlns:a16="http://schemas.microsoft.com/office/drawing/2014/main" id="{26C7674C-2F12-1C19-E418-814206909B2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256B3C2-D33B-DC7C-BEA9-735554C29780}"/>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243925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ED53FCA-4203-ABD9-7F9C-6243478EAEB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C0768E1-CFAC-4BD9-FAEC-C363E35BAE7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7F0600B-8EF0-74F5-1F52-44FAF34213C2}"/>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5" name="Chỗ dành sẵn cho Chân trang 4">
            <a:extLst>
              <a:ext uri="{FF2B5EF4-FFF2-40B4-BE49-F238E27FC236}">
                <a16:creationId xmlns:a16="http://schemas.microsoft.com/office/drawing/2014/main" id="{13A0BCF1-41DD-179C-0B7D-F4E8FCA0F17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A948FAE-CDEA-ADF2-1800-747F0B2FEC8E}"/>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1251017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D577006-1B39-8689-C6A7-2D93ADFF4F7C}"/>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5EBA453-9B95-4793-C5DA-6E351E0AE9D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6A36B07-C5A8-838D-407A-36354C4DDB77}"/>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5" name="Chỗ dành sẵn cho Chân trang 4">
            <a:extLst>
              <a:ext uri="{FF2B5EF4-FFF2-40B4-BE49-F238E27FC236}">
                <a16:creationId xmlns:a16="http://schemas.microsoft.com/office/drawing/2014/main" id="{FF99A011-B941-9228-5E81-0984957E76A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3A4D5FE-5783-9D46-BA6F-1A99C120AAAC}"/>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390706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881E5A-D423-2CFA-15E5-9BFC77663AC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4E856B4-2FED-B28A-B75F-00F36E99BC32}"/>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00B9781-5DDE-6D67-DABE-AE6A2179C96C}"/>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5" name="Chỗ dành sẵn cho Chân trang 4">
            <a:extLst>
              <a:ext uri="{FF2B5EF4-FFF2-40B4-BE49-F238E27FC236}">
                <a16:creationId xmlns:a16="http://schemas.microsoft.com/office/drawing/2014/main" id="{C1C951AA-1350-8D3E-DDD3-229E5625251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914FD68-FB3C-8C76-0FE7-24D93FAE442F}"/>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3123218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15585D-1EC6-AA7F-8030-4AAD18EEDAB8}"/>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239B66E-6310-5742-D2B2-5FE17F4A4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537565E-ACAF-D0B3-1C01-00EF69A49D27}"/>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5" name="Chỗ dành sẵn cho Chân trang 4">
            <a:extLst>
              <a:ext uri="{FF2B5EF4-FFF2-40B4-BE49-F238E27FC236}">
                <a16:creationId xmlns:a16="http://schemas.microsoft.com/office/drawing/2014/main" id="{D5700823-3B2F-2480-8D97-B70F414BDC7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611D316-1AD2-2366-5EF2-04D76108EA03}"/>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4094221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822B52-363C-1793-8AC8-C337A721C41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55D86A5-34EA-2C54-A341-C149D5E4B1A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87F6CC7E-0DF2-06C4-14A0-283A6AE6A68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A2EE647C-674C-AE46-D5CC-335986583F5F}"/>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6" name="Chỗ dành sẵn cho Chân trang 5">
            <a:extLst>
              <a:ext uri="{FF2B5EF4-FFF2-40B4-BE49-F238E27FC236}">
                <a16:creationId xmlns:a16="http://schemas.microsoft.com/office/drawing/2014/main" id="{F9495709-EA93-0B9D-9BE5-5B2BC8750CE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D5AEAE9-AC7F-E816-C004-E19FCFD4D1C7}"/>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59859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0BBEA4A-5CF3-CB0C-A50E-99F64AC1759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2F3DBB6-DB90-520C-37C4-C03257283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6B6A3BA-D742-A678-1ADA-5C960593C900}"/>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9443A49D-526F-D061-0694-399D7B27B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BD5023C-B581-D247-ACCF-799F91E3468C}"/>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32D5965-2C1D-3BCC-9651-342440A72840}"/>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8" name="Chỗ dành sẵn cho Chân trang 7">
            <a:extLst>
              <a:ext uri="{FF2B5EF4-FFF2-40B4-BE49-F238E27FC236}">
                <a16:creationId xmlns:a16="http://schemas.microsoft.com/office/drawing/2014/main" id="{409DC70C-7FC6-0243-919F-034CCECC4F56}"/>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7387F8C9-D91C-0BDB-1E3B-AEF66561FF90}"/>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209241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2FF1FC-DC46-6831-0EB8-0A5235A572A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E5CCA247-CAD2-C4FE-0589-B2E0E4B6F047}"/>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4" name="Chỗ dành sẵn cho Chân trang 3">
            <a:extLst>
              <a:ext uri="{FF2B5EF4-FFF2-40B4-BE49-F238E27FC236}">
                <a16:creationId xmlns:a16="http://schemas.microsoft.com/office/drawing/2014/main" id="{E736F696-631B-5209-CE91-A2EF14D4F7C7}"/>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C75FDBB-A228-5DF7-CDAF-8CD6DF1A3B1F}"/>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3704807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01FD76C-EDB1-30A9-B9E2-F8FDB1734131}"/>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3" name="Chỗ dành sẵn cho Chân trang 2">
            <a:extLst>
              <a:ext uri="{FF2B5EF4-FFF2-40B4-BE49-F238E27FC236}">
                <a16:creationId xmlns:a16="http://schemas.microsoft.com/office/drawing/2014/main" id="{F98E7C5D-F759-7D2A-60EA-1792B0E0810D}"/>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31CA5EBF-B84F-7EC6-7533-842697DD5B19}"/>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1948652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BC6291-1D40-A283-27F4-149D1EB5732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82C5D15-7BCF-BC51-0353-F6D666AA0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2A1C902-0A0A-B524-48CC-2BA76F4ED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6E7904B-1DF4-95E9-4B2E-9C28E728768A}"/>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6" name="Chỗ dành sẵn cho Chân trang 5">
            <a:extLst>
              <a:ext uri="{FF2B5EF4-FFF2-40B4-BE49-F238E27FC236}">
                <a16:creationId xmlns:a16="http://schemas.microsoft.com/office/drawing/2014/main" id="{A45D8961-87B8-54E8-671F-4C54EAC694B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7F1416A-EC46-4A63-AB27-DF541F60E1E3}"/>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3173918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7C3F20-7E8F-AC4B-417A-95AF5D80296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4BDDE756-675B-C6F0-DBAD-315BF61AE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B179571-8FAB-7BEE-2B0A-ACD992085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7C11F13-12F6-032A-3014-F366643F77E2}"/>
              </a:ext>
            </a:extLst>
          </p:cNvPr>
          <p:cNvSpPr>
            <a:spLocks noGrp="1"/>
          </p:cNvSpPr>
          <p:nvPr>
            <p:ph type="dt" sz="half" idx="10"/>
          </p:nvPr>
        </p:nvSpPr>
        <p:spPr/>
        <p:txBody>
          <a:bodyPr/>
          <a:lstStyle/>
          <a:p>
            <a:fld id="{43C87347-F46E-43C1-8FB0-A52FB6BA9650}" type="datetimeFigureOut">
              <a:rPr lang="en-US" smtClean="0"/>
              <a:t>2/23/2023</a:t>
            </a:fld>
            <a:endParaRPr lang="en-US"/>
          </a:p>
        </p:txBody>
      </p:sp>
      <p:sp>
        <p:nvSpPr>
          <p:cNvPr id="6" name="Chỗ dành sẵn cho Chân trang 5">
            <a:extLst>
              <a:ext uri="{FF2B5EF4-FFF2-40B4-BE49-F238E27FC236}">
                <a16:creationId xmlns:a16="http://schemas.microsoft.com/office/drawing/2014/main" id="{7C222B27-42BE-024B-D79D-F2DD598C666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F7E380F-1806-839B-01A8-02C980C01904}"/>
              </a:ext>
            </a:extLst>
          </p:cNvPr>
          <p:cNvSpPr>
            <a:spLocks noGrp="1"/>
          </p:cNvSpPr>
          <p:nvPr>
            <p:ph type="sldNum" sz="quarter" idx="12"/>
          </p:nvPr>
        </p:nvSpPr>
        <p:spPr/>
        <p:txBody>
          <a:bodyPr/>
          <a:lstStyle/>
          <a:p>
            <a:fld id="{4E4F4F65-C416-443A-87BD-F42D0E8DE9A9}" type="slidenum">
              <a:rPr lang="en-US" smtClean="0"/>
              <a:t>‹#›</a:t>
            </a:fld>
            <a:endParaRPr lang="en-US"/>
          </a:p>
        </p:txBody>
      </p:sp>
    </p:spTree>
    <p:extLst>
      <p:ext uri="{BB962C8B-B14F-4D97-AF65-F5344CB8AC3E}">
        <p14:creationId xmlns:p14="http://schemas.microsoft.com/office/powerpoint/2010/main" val="614509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CC38781-8EC2-4207-68CB-138465305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415B5DC-DD94-229D-228E-C42D853EFB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EABC996-7403-2C37-70A3-75A792D3E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87347-F46E-43C1-8FB0-A52FB6BA9650}" type="datetimeFigureOut">
              <a:rPr lang="en-US" smtClean="0"/>
              <a:t>2/23/2023</a:t>
            </a:fld>
            <a:endParaRPr lang="en-US"/>
          </a:p>
        </p:txBody>
      </p:sp>
      <p:sp>
        <p:nvSpPr>
          <p:cNvPr id="5" name="Chỗ dành sẵn cho Chân trang 4">
            <a:extLst>
              <a:ext uri="{FF2B5EF4-FFF2-40B4-BE49-F238E27FC236}">
                <a16:creationId xmlns:a16="http://schemas.microsoft.com/office/drawing/2014/main" id="{213A45EC-F7EA-6228-DCFC-CFA1855F09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C7350D3A-42A6-D720-F6E4-3E9B0164C3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F4F65-C416-443A-87BD-F42D0E8DE9A9}" type="slidenum">
              <a:rPr lang="en-US" smtClean="0"/>
              <a:t>‹#›</a:t>
            </a:fld>
            <a:endParaRPr lang="en-US"/>
          </a:p>
        </p:txBody>
      </p:sp>
    </p:spTree>
    <p:extLst>
      <p:ext uri="{BB962C8B-B14F-4D97-AF65-F5344CB8AC3E}">
        <p14:creationId xmlns:p14="http://schemas.microsoft.com/office/powerpoint/2010/main" val="52787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usach.thuvienkhoahoc.com/wiki/C%C3%A1c_k%E1%BB%B9_thu%E1%BA%ADt_d%E1%BA%A1y_h%E1%BB%8Dc_t%C3%ADch_c%E1%BB%B1c/K%E1%BB%B9_thu%E1%BA%ADt_%E2%80%9CVi%E1%BA%BFt_t%C3%ADch_c%E1%BB%B1c%E2%80%9D"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tusach.thuvienkhoahoc.com/wiki/C%C3%A1c_k%E1%BB%B9_thu%E1%BA%ADt_d%E1%BA%A1y_h%E1%BB%8Dc_t%C3%ADch_c%E1%BB%B1c/K%E1%BB%B9_thu%E1%BA%ADt_%E2%80%9CVi%E1%BA%BFt_t%C3%ADch_c%E1%BB%B1c%E2%80%9D"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tusach.thuvienkhoahoc.com/wiki/C%C3%A1c_k%E1%BB%B9_thu%E1%BA%ADt_d%E1%BA%A1y_h%E1%BB%8Dc_t%C3%ADch_c%E1%BB%B1c/K%E1%BB%B9_thu%E1%BA%ADt_%E2%80%9CVi%E1%BA%BFt_t%C3%ADch_c%E1%BB%B1c%E2%80%9D"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a:extLst>
              <a:ext uri="{FF2B5EF4-FFF2-40B4-BE49-F238E27FC236}">
                <a16:creationId xmlns:a16="http://schemas.microsoft.com/office/drawing/2014/main" id="{730F0A97-A1FD-417C-135B-6D238D8AA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90F3FC6F-55FC-4F6A-6677-1499FDC1E53A}"/>
              </a:ext>
            </a:extLst>
          </p:cNvPr>
          <p:cNvSpPr txBox="1"/>
          <p:nvPr/>
        </p:nvSpPr>
        <p:spPr>
          <a:xfrm>
            <a:off x="2249752" y="1921073"/>
            <a:ext cx="7942730" cy="2155526"/>
          </a:xfrm>
          <a:prstGeom prst="rect">
            <a:avLst/>
          </a:prstGeom>
          <a:noFill/>
        </p:spPr>
        <p:txBody>
          <a:bodyPr wrap="square">
            <a:spAutoFit/>
          </a:bodyPr>
          <a:lstStyle/>
          <a:p>
            <a:pPr marL="0" marR="0">
              <a:lnSpc>
                <a:spcPct val="107000"/>
              </a:lnSpc>
              <a:spcBef>
                <a:spcPts val="0"/>
              </a:spcBef>
              <a:spcAft>
                <a:spcPts val="0"/>
              </a:spcAft>
            </a:pP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 88, 89 - VĂN BẢN 2: </a:t>
            </a:r>
          </a:p>
          <a:p>
            <a:pPr marL="0" marR="0" algn="ctr">
              <a:lnSpc>
                <a:spcPct val="107000"/>
              </a:lnSpc>
              <a:spcBef>
                <a:spcPts val="0"/>
              </a:spcBef>
              <a:spcAft>
                <a:spcPts val="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MÂY VÀ SÓNG</a:t>
            </a:r>
          </a:p>
          <a:p>
            <a:pPr marL="0" marR="0" algn="r">
              <a:lnSpc>
                <a:spcPct val="107000"/>
              </a:lnSpc>
              <a:spcBef>
                <a:spcPts val="0"/>
              </a:spcBef>
              <a:spcAft>
                <a:spcPts val="0"/>
              </a:spcAft>
            </a:pP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TAGO-</a:t>
            </a:r>
            <a:endParaRPr lang="en-US" sz="4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177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2E468B47-431A-90E1-D67B-797BB31D56E9}"/>
              </a:ext>
            </a:extLst>
          </p:cNvPr>
          <p:cNvSpPr txBox="1"/>
          <p:nvPr/>
        </p:nvSpPr>
        <p:spPr>
          <a:xfrm>
            <a:off x="476248" y="1121026"/>
            <a:ext cx="3393387" cy="578882"/>
          </a:xfrm>
          <a:prstGeom prst="roundRect">
            <a:avLst/>
          </a:prstGeom>
          <a:noFill/>
          <a:ln w="28575">
            <a:noFill/>
          </a:ln>
        </p:spPr>
        <p:txBody>
          <a:bodyPr wrap="square">
            <a:spAutoFit/>
          </a:bodyPr>
          <a:lstStyle/>
          <a:p>
            <a:r>
              <a:rPr lang="en-US" sz="2800" b="1" dirty="0">
                <a:solidFill>
                  <a:srgbClr val="0000CC"/>
                </a:solidFill>
                <a:latin typeface="Times New Roman" panose="02020603050405020304" pitchFamily="18" charset="0"/>
                <a:cs typeface="Times New Roman" panose="02020603050405020304" pitchFamily="18" charset="0"/>
              </a:rPr>
              <a:t>b. </a:t>
            </a:r>
            <a:r>
              <a:rPr lang="en-US" sz="2800" b="1" dirty="0" err="1">
                <a:solidFill>
                  <a:srgbClr val="0000CC"/>
                </a:solidFill>
                <a:latin typeface="Times New Roman" panose="02020603050405020304" pitchFamily="18" charset="0"/>
                <a:cs typeface="Times New Roman" panose="02020603050405020304" pitchFamily="18" charset="0"/>
              </a:rPr>
              <a:t>Tìm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hiểu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chung</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5584A2ED-A812-4DBE-8E05-31D19A784500}"/>
              </a:ext>
            </a:extLst>
          </p:cNvPr>
          <p:cNvSpPr txBox="1"/>
          <p:nvPr/>
        </p:nvSpPr>
        <p:spPr>
          <a:xfrm>
            <a:off x="3585062" y="2472447"/>
            <a:ext cx="6168537" cy="578882"/>
          </a:xfrm>
          <a:prstGeom prst="wedgeRoundRectCallout">
            <a:avLst>
              <a:gd name="adj1" fmla="val -62017"/>
              <a:gd name="adj2" fmla="val 19894"/>
              <a:gd name="adj3" fmla="val 16667"/>
            </a:avLst>
          </a:prstGeom>
          <a:noFill/>
          <a:ln w="38100">
            <a:solidFill>
              <a:srgbClr val="00CC99"/>
            </a:solidFill>
          </a:ln>
        </p:spPr>
        <p:txBody>
          <a:bodyPr wrap="square">
            <a:spAutoFit/>
          </a:bodyPr>
          <a:lstStyle/>
          <a:p>
            <a:pPr algn="ctr">
              <a:spcAft>
                <a:spcPts val="800"/>
              </a:spcAft>
              <a:tabLst>
                <a:tab pos="1386840" algn="l"/>
              </a:tabLst>
            </a:pP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Hình ảnh 7">
            <a:extLst>
              <a:ext uri="{FF2B5EF4-FFF2-40B4-BE49-F238E27FC236}">
                <a16:creationId xmlns:a16="http://schemas.microsoft.com/office/drawing/2014/main" id="{9E1C0C7C-ED4B-02F0-6FC1-C7D0F6F64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6700" y="2568784"/>
            <a:ext cx="4276725" cy="4276725"/>
          </a:xfrm>
          <a:prstGeom prst="rect">
            <a:avLst/>
          </a:prstGeom>
        </p:spPr>
      </p:pic>
      <p:sp>
        <p:nvSpPr>
          <p:cNvPr id="3" name="Hộp Văn bản 2">
            <a:extLst>
              <a:ext uri="{FF2B5EF4-FFF2-40B4-BE49-F238E27FC236}">
                <a16:creationId xmlns:a16="http://schemas.microsoft.com/office/drawing/2014/main" id="{53528BD3-EFD4-1AB3-4D1F-88771A8A59F5}"/>
              </a:ext>
            </a:extLst>
          </p:cNvPr>
          <p:cNvSpPr txBox="1"/>
          <p:nvPr/>
        </p:nvSpPr>
        <p:spPr>
          <a:xfrm>
            <a:off x="476248" y="1647196"/>
            <a:ext cx="10765155" cy="578882"/>
          </a:xfrm>
          <a:prstGeom prst="roundRect">
            <a:avLst/>
          </a:prstGeom>
          <a:noFill/>
          <a:ln w="28575">
            <a:noFill/>
          </a:ln>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xứ</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740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2E468B47-431A-90E1-D67B-797BB31D56E9}"/>
              </a:ext>
            </a:extLst>
          </p:cNvPr>
          <p:cNvSpPr txBox="1"/>
          <p:nvPr/>
        </p:nvSpPr>
        <p:spPr>
          <a:xfrm>
            <a:off x="237709" y="430626"/>
            <a:ext cx="3406639" cy="578882"/>
          </a:xfrm>
          <a:prstGeom prst="roundRect">
            <a:avLst/>
          </a:prstGeom>
          <a:noFill/>
          <a:ln w="28575">
            <a:noFill/>
          </a:ln>
        </p:spPr>
        <p:txBody>
          <a:bodyPr wrap="square">
            <a:spAutoFit/>
          </a:bodyPr>
          <a:lstStyle/>
          <a:p>
            <a:r>
              <a:rPr lang="en-US" sz="2800" b="1" dirty="0">
                <a:solidFill>
                  <a:srgbClr val="0000CC"/>
                </a:solidFill>
                <a:latin typeface="Times New Roman" panose="02020603050405020304" pitchFamily="18" charset="0"/>
                <a:cs typeface="Times New Roman" panose="02020603050405020304" pitchFamily="18" charset="0"/>
              </a:rPr>
              <a:t>b. </a:t>
            </a:r>
            <a:r>
              <a:rPr lang="en-US" sz="2800" b="1" dirty="0" err="1">
                <a:solidFill>
                  <a:srgbClr val="0000CC"/>
                </a:solidFill>
                <a:latin typeface="Times New Roman" panose="02020603050405020304" pitchFamily="18" charset="0"/>
                <a:cs typeface="Times New Roman" panose="02020603050405020304" pitchFamily="18" charset="0"/>
              </a:rPr>
              <a:t>Tìm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hiểu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chung</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53528BD3-EFD4-1AB3-4D1F-88771A8A59F5}"/>
              </a:ext>
            </a:extLst>
          </p:cNvPr>
          <p:cNvSpPr txBox="1"/>
          <p:nvPr/>
        </p:nvSpPr>
        <p:spPr>
          <a:xfrm>
            <a:off x="476248" y="1647196"/>
            <a:ext cx="10765155" cy="578882"/>
          </a:xfrm>
          <a:prstGeom prst="roundRect">
            <a:avLst/>
          </a:prstGeom>
          <a:noFill/>
          <a:ln w="28575">
            <a:noFill/>
          </a:ln>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xứ</a:t>
            </a:r>
            <a:endParaRPr lang="en-US" sz="28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13A61333-FE42-9CA3-B53B-3E91350DCDA2}"/>
              </a:ext>
            </a:extLst>
          </p:cNvPr>
          <p:cNvSpPr txBox="1"/>
          <p:nvPr/>
        </p:nvSpPr>
        <p:spPr>
          <a:xfrm>
            <a:off x="862084" y="2376162"/>
            <a:ext cx="10379319" cy="1055608"/>
          </a:xfrm>
          <a:prstGeom prst="roundRect">
            <a:avLst/>
          </a:prstGeom>
          <a:noFill/>
          <a:ln w="28575">
            <a:solidFill>
              <a:srgbClr val="00FFCC"/>
            </a:solidFill>
          </a:ln>
        </p:spPr>
        <p:txBody>
          <a:bodyPr wrap="square">
            <a:spAutoFit/>
          </a:bodyPr>
          <a:lstStyle/>
          <a:p>
            <a:r>
              <a:rPr lang="en-US" sz="2800" b="1" i="1" dirty="0" err="1">
                <a:solidFill>
                  <a:srgbClr val="000000"/>
                </a:solidFill>
                <a:effectLst/>
                <a:latin typeface="Times New Roman" panose="02020603050405020304" pitchFamily="18" charset="0"/>
                <a:ea typeface="Times New Roman" panose="02020603050405020304" pitchFamily="18" charset="0"/>
              </a:rPr>
              <a:t>Mây</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Sóng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rPr>
              <a:t> Ben - </a:t>
            </a:r>
            <a:r>
              <a:rPr lang="en-US" sz="2800" dirty="0" err="1">
                <a:solidFill>
                  <a:srgbClr val="000000"/>
                </a:solidFill>
                <a:effectLst/>
                <a:latin typeface="Times New Roman" panose="02020603050405020304" pitchFamily="18" charset="0"/>
                <a:ea typeface="Times New Roman" panose="02020603050405020304" pitchFamily="18" charset="0"/>
              </a:rPr>
              <a:t>gan</a:t>
            </a:r>
            <a:r>
              <a:rPr lang="en-US" sz="2800" dirty="0">
                <a:solidFill>
                  <a:srgbClr val="000000"/>
                </a:solidFill>
                <a:effectLst/>
                <a:latin typeface="Times New Roman" panose="02020603050405020304" pitchFamily="18" charset="0"/>
                <a:ea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p>
          <a:p>
            <a:r>
              <a:rPr lang="en-US" sz="2800" b="1" i="1" dirty="0">
                <a:solidFill>
                  <a:srgbClr val="000000"/>
                </a:solidFill>
                <a:effectLst/>
                <a:latin typeface="Times New Roman" panose="02020603050405020304" pitchFamily="18" charset="0"/>
                <a:ea typeface="Times New Roman" panose="02020603050405020304" pitchFamily="18" charset="0"/>
              </a:rPr>
              <a:t>Si-</a:t>
            </a:r>
            <a:r>
              <a:rPr lang="en-US" sz="2800" b="1" i="1" dirty="0" err="1">
                <a:solidFill>
                  <a:srgbClr val="000000"/>
                </a:solidFill>
                <a:effectLst/>
                <a:latin typeface="Times New Roman" panose="02020603050405020304" pitchFamily="18" charset="0"/>
                <a:ea typeface="Times New Roman" panose="02020603050405020304" pitchFamily="18" charset="0"/>
              </a:rPr>
              <a:t>su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Trẻ</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thơ</a:t>
            </a:r>
            <a:r>
              <a:rPr lang="en-US" sz="2800" b="1" i="1"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7135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53528BD3-EFD4-1AB3-4D1F-88771A8A59F5}"/>
              </a:ext>
            </a:extLst>
          </p:cNvPr>
          <p:cNvSpPr txBox="1"/>
          <p:nvPr/>
        </p:nvSpPr>
        <p:spPr>
          <a:xfrm>
            <a:off x="370230" y="534013"/>
            <a:ext cx="10765155" cy="578882"/>
          </a:xfrm>
          <a:prstGeom prst="roundRect">
            <a:avLst/>
          </a:prstGeom>
          <a:noFill/>
          <a:ln w="28575">
            <a:noFill/>
          </a:ln>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13A61333-FE42-9CA3-B53B-3E91350DCDA2}"/>
              </a:ext>
            </a:extLst>
          </p:cNvPr>
          <p:cNvSpPr txBox="1"/>
          <p:nvPr/>
        </p:nvSpPr>
        <p:spPr>
          <a:xfrm>
            <a:off x="1298713" y="2487403"/>
            <a:ext cx="3046347" cy="578882"/>
          </a:xfrm>
          <a:prstGeom prst="roundRect">
            <a:avLst/>
          </a:prstGeom>
          <a:gradFill flip="none" rotWithShape="1">
            <a:gsLst>
              <a:gs pos="98000">
                <a:srgbClr val="00CC66"/>
              </a:gs>
              <a:gs pos="16000">
                <a:srgbClr val="00CC99"/>
              </a:gs>
            </a:gsLst>
            <a:path path="circle">
              <a:fillToRect l="50000" t="50000" r="50000" b="50000"/>
            </a:path>
            <a:tileRect/>
          </a:gradFill>
          <a:ln w="28575">
            <a:solidFill>
              <a:srgbClr val="00FFCC"/>
            </a:solidFill>
          </a:ln>
        </p:spPr>
        <p:txBody>
          <a:bodyPr wrap="square">
            <a:spAutoFit/>
          </a:bodyPr>
          <a:lstStyle/>
          <a:p>
            <a:pPr algn="ctr"/>
            <a:r>
              <a:rPr lang="en-US" sz="2800" b="1" dirty="0">
                <a:effectLst/>
                <a:latin typeface="Times New Roman" panose="02020603050405020304" pitchFamily="18" charset="0"/>
                <a:ea typeface="Times New Roman" panose="02020603050405020304" pitchFamily="18" charset="0"/>
              </a:rPr>
              <a:t>2 DÃY NGOÀI</a:t>
            </a:r>
          </a:p>
        </p:txBody>
      </p:sp>
      <p:sp>
        <p:nvSpPr>
          <p:cNvPr id="2" name="Hộp Văn bản 1">
            <a:extLst>
              <a:ext uri="{FF2B5EF4-FFF2-40B4-BE49-F238E27FC236}">
                <a16:creationId xmlns:a16="http://schemas.microsoft.com/office/drawing/2014/main" id="{BCA30B6F-9F90-C323-F39C-D901C19D0D69}"/>
              </a:ext>
            </a:extLst>
          </p:cNvPr>
          <p:cNvSpPr txBox="1"/>
          <p:nvPr/>
        </p:nvSpPr>
        <p:spPr>
          <a:xfrm>
            <a:off x="5480002" y="2478877"/>
            <a:ext cx="4130372" cy="578882"/>
          </a:xfrm>
          <a:prstGeom prst="roundRect">
            <a:avLst/>
          </a:prstGeom>
          <a:noFill/>
          <a:ln w="28575">
            <a:solidFill>
              <a:srgbClr val="00FFCC"/>
            </a:solidFill>
          </a:ln>
        </p:spPr>
        <p:txBody>
          <a:bodyPr wrap="square">
            <a:spAutoFit/>
          </a:bodyPr>
          <a:lstStyle/>
          <a:p>
            <a:r>
              <a:rPr lang="en-US" sz="2800" b="1" i="1" dirty="0">
                <a:solidFill>
                  <a:srgbClr val="000000"/>
                </a:solidFill>
                <a:effectLst/>
                <a:latin typeface="Times New Roman" panose="02020603050405020304" pitchFamily="18" charset="0"/>
                <a:ea typeface="Times New Roman" panose="02020603050405020304" pitchFamily="18" charset="0"/>
              </a:rPr>
              <a:t>PHIẾU HỌC TẬP SỐ 01</a:t>
            </a:r>
            <a:endParaRPr lang="en-US" sz="24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91FD1F1-1D1B-9F21-4ED4-64F882271B6A}"/>
              </a:ext>
            </a:extLst>
          </p:cNvPr>
          <p:cNvSpPr txBox="1"/>
          <p:nvPr/>
        </p:nvSpPr>
        <p:spPr>
          <a:xfrm>
            <a:off x="1298714" y="3592455"/>
            <a:ext cx="2952564" cy="578882"/>
          </a:xfrm>
          <a:prstGeom prst="roundRect">
            <a:avLst/>
          </a:prstGeom>
          <a:gradFill flip="none" rotWithShape="1">
            <a:gsLst>
              <a:gs pos="48000">
                <a:srgbClr val="00CC99"/>
              </a:gs>
              <a:gs pos="85000">
                <a:srgbClr val="00CC66"/>
              </a:gs>
            </a:gsLst>
            <a:path path="circle">
              <a:fillToRect l="50000" t="50000" r="50000" b="50000"/>
            </a:path>
            <a:tileRect/>
          </a:gradFill>
          <a:ln w="28575">
            <a:solidFill>
              <a:srgbClr val="00FFCC"/>
            </a:solidFill>
          </a:ln>
        </p:spPr>
        <p:txBody>
          <a:bodyPr wrap="square">
            <a:spAutoFit/>
          </a:bodyPr>
          <a:lstStyle/>
          <a:p>
            <a:r>
              <a:rPr lang="en-US" sz="2800" b="1" i="1" dirty="0">
                <a:solidFill>
                  <a:srgbClr val="000000"/>
                </a:solidFill>
                <a:latin typeface="Times New Roman" panose="02020603050405020304" pitchFamily="18" charset="0"/>
                <a:ea typeface="Times New Roman" panose="02020603050405020304" pitchFamily="18" charset="0"/>
              </a:rPr>
              <a:t>2 DÃY TRONG</a:t>
            </a:r>
            <a:endParaRPr lang="en-US" sz="2400" dirty="0">
              <a:effectLst/>
              <a:latin typeface="Times New Roman" panose="02020603050405020304" pitchFamily="18" charset="0"/>
              <a:ea typeface="Times New Roman" panose="02020603050405020304" pitchFamily="18" charset="0"/>
            </a:endParaRPr>
          </a:p>
        </p:txBody>
      </p:sp>
      <p:cxnSp>
        <p:nvCxnSpPr>
          <p:cNvPr id="14" name="Đường kết nối Mũi tên Thẳng 13">
            <a:extLst>
              <a:ext uri="{FF2B5EF4-FFF2-40B4-BE49-F238E27FC236}">
                <a16:creationId xmlns:a16="http://schemas.microsoft.com/office/drawing/2014/main" id="{FA641839-2A9D-1B17-A4FE-58CB6BC825F0}"/>
              </a:ext>
            </a:extLst>
          </p:cNvPr>
          <p:cNvCxnSpPr>
            <a:cxnSpLocks/>
            <a:stCxn id="11" idx="3"/>
            <a:endCxn id="2" idx="1"/>
          </p:cNvCxnSpPr>
          <p:nvPr/>
        </p:nvCxnSpPr>
        <p:spPr>
          <a:xfrm flipV="1">
            <a:off x="4345060" y="2768318"/>
            <a:ext cx="1134942" cy="8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A48796F4-5060-D5A9-34AA-A5483665CC53}"/>
              </a:ext>
            </a:extLst>
          </p:cNvPr>
          <p:cNvSpPr txBox="1"/>
          <p:nvPr/>
        </p:nvSpPr>
        <p:spPr>
          <a:xfrm>
            <a:off x="5480002" y="3592455"/>
            <a:ext cx="4130372" cy="578882"/>
          </a:xfrm>
          <a:prstGeom prst="roundRect">
            <a:avLst/>
          </a:prstGeom>
          <a:noFill/>
          <a:ln w="28575">
            <a:solidFill>
              <a:srgbClr val="00FFCC"/>
            </a:solidFill>
          </a:ln>
        </p:spPr>
        <p:txBody>
          <a:bodyPr wrap="square">
            <a:spAutoFit/>
          </a:bodyPr>
          <a:lstStyle/>
          <a:p>
            <a:r>
              <a:rPr lang="en-US" sz="2800" b="1" i="1" dirty="0">
                <a:solidFill>
                  <a:srgbClr val="000000"/>
                </a:solidFill>
                <a:effectLst/>
                <a:latin typeface="Times New Roman" panose="02020603050405020304" pitchFamily="18" charset="0"/>
                <a:ea typeface="Times New Roman" panose="02020603050405020304" pitchFamily="18" charset="0"/>
              </a:rPr>
              <a:t>PHIẾU HỌC TẬP SỐ 01</a:t>
            </a:r>
            <a:endParaRPr lang="en-US" sz="2400" dirty="0">
              <a:effectLst/>
              <a:latin typeface="Times New Roman" panose="02020603050405020304" pitchFamily="18" charset="0"/>
              <a:ea typeface="Times New Roman" panose="02020603050405020304" pitchFamily="18" charset="0"/>
            </a:endParaRPr>
          </a:p>
        </p:txBody>
      </p:sp>
      <p:cxnSp>
        <p:nvCxnSpPr>
          <p:cNvPr id="18" name="Đường kết nối Mũi tên Thẳng 17">
            <a:extLst>
              <a:ext uri="{FF2B5EF4-FFF2-40B4-BE49-F238E27FC236}">
                <a16:creationId xmlns:a16="http://schemas.microsoft.com/office/drawing/2014/main" id="{420FC69F-15C3-3D1B-CD90-B718CD12E6EF}"/>
              </a:ext>
            </a:extLst>
          </p:cNvPr>
          <p:cNvCxnSpPr>
            <a:cxnSpLocks/>
            <a:stCxn id="5" idx="3"/>
            <a:endCxn id="17" idx="1"/>
          </p:cNvCxnSpPr>
          <p:nvPr/>
        </p:nvCxnSpPr>
        <p:spPr>
          <a:xfrm>
            <a:off x="4251278" y="3881896"/>
            <a:ext cx="12287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Hình ảnh 20">
            <a:extLst>
              <a:ext uri="{FF2B5EF4-FFF2-40B4-BE49-F238E27FC236}">
                <a16:creationId xmlns:a16="http://schemas.microsoft.com/office/drawing/2014/main" id="{515901EB-9B2D-35D3-7A1C-A4DE86A65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532" y="4629061"/>
            <a:ext cx="4231468" cy="1897108"/>
          </a:xfrm>
          <a:prstGeom prst="rect">
            <a:avLst/>
          </a:prstGeom>
        </p:spPr>
      </p:pic>
    </p:spTree>
    <p:extLst>
      <p:ext uri="{BB962C8B-B14F-4D97-AF65-F5344CB8AC3E}">
        <p14:creationId xmlns:p14="http://schemas.microsoft.com/office/powerpoint/2010/main" val="2313739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172251D-7D99-D9F3-EAE2-C07916389AA2}"/>
              </a:ext>
            </a:extLst>
          </p:cNvPr>
          <p:cNvSpPr txBox="1"/>
          <p:nvPr/>
        </p:nvSpPr>
        <p:spPr>
          <a:xfrm>
            <a:off x="4992137" y="483040"/>
            <a:ext cx="3388659" cy="613245"/>
          </a:xfrm>
          <a:prstGeom prst="rect">
            <a:avLst/>
          </a:prstGeom>
          <a:noFill/>
        </p:spPr>
        <p:txBody>
          <a:bodyPr wrap="square">
            <a:spAutoFit/>
          </a:bodyPr>
          <a:lstStyle/>
          <a:p>
            <a:pPr marL="0" marR="0" algn="just">
              <a:lnSpc>
                <a:spcPct val="115000"/>
              </a:lnSpc>
              <a:spcBef>
                <a:spcPts val="0"/>
              </a:spcBef>
              <a:spcAft>
                <a:spcPts val="0"/>
              </a:spcAft>
            </a:pPr>
            <a:r>
              <a:rPr lang="pt-BR" sz="3200" b="1" dirty="0">
                <a:solidFill>
                  <a:srgbClr val="00B050"/>
                </a:solidFill>
                <a:effectLst/>
                <a:latin typeface="Times New Roman" panose="02020603050405020304" pitchFamily="18" charset="0"/>
                <a:ea typeface="Times New Roman" panose="02020603050405020304" pitchFamily="18" charset="0"/>
              </a:rPr>
              <a:t>Phiếu học tập số 1</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AEA71D05-C967-7975-5F46-4D535584E296}"/>
              </a:ext>
            </a:extLst>
          </p:cNvPr>
          <p:cNvGraphicFramePr>
            <a:graphicFrameLocks noGrp="1"/>
          </p:cNvGraphicFramePr>
          <p:nvPr>
            <p:extLst>
              <p:ext uri="{D42A27DB-BD31-4B8C-83A1-F6EECF244321}">
                <p14:modId xmlns:p14="http://schemas.microsoft.com/office/powerpoint/2010/main" val="3755853203"/>
              </p:ext>
            </p:extLst>
          </p:nvPr>
        </p:nvGraphicFramePr>
        <p:xfrm>
          <a:off x="357808" y="1564765"/>
          <a:ext cx="11211339" cy="3413760"/>
        </p:xfrm>
        <a:graphic>
          <a:graphicData uri="http://schemas.openxmlformats.org/drawingml/2006/table">
            <a:tbl>
              <a:tblPr firstRow="1" firstCol="1" bandRow="1">
                <a:tableStyleId>{5C22544A-7EE6-4342-B048-85BDC9FD1C3A}</a:tableStyleId>
              </a:tblPr>
              <a:tblGrid>
                <a:gridCol w="7726018">
                  <a:extLst>
                    <a:ext uri="{9D8B030D-6E8A-4147-A177-3AD203B41FA5}">
                      <a16:colId xmlns:a16="http://schemas.microsoft.com/office/drawing/2014/main" val="3358923005"/>
                    </a:ext>
                  </a:extLst>
                </a:gridCol>
                <a:gridCol w="3485321">
                  <a:extLst>
                    <a:ext uri="{9D8B030D-6E8A-4147-A177-3AD203B41FA5}">
                      <a16:colId xmlns:a16="http://schemas.microsoft.com/office/drawing/2014/main" val="2092375911"/>
                    </a:ext>
                  </a:extLst>
                </a:gridCol>
              </a:tblGrid>
              <a:tr h="482986">
                <a:tc>
                  <a:txBody>
                    <a:bodyPr/>
                    <a:lstStyle/>
                    <a:p>
                      <a:pPr marL="0" marR="0" algn="l">
                        <a:lnSpc>
                          <a:spcPct val="100000"/>
                        </a:lnSpc>
                        <a:spcBef>
                          <a:spcPts val="0"/>
                        </a:spcBef>
                        <a:spcAft>
                          <a:spcPts val="0"/>
                        </a:spcAft>
                        <a:tabLst>
                          <a:tab pos="1386840" algn="l"/>
                        </a:tabLst>
                      </a:pPr>
                      <a:r>
                        <a:rPr lang="en-US" sz="2800" b="0" dirty="0" err="1">
                          <a:solidFill>
                            <a:srgbClr val="FF0000"/>
                          </a:solidFill>
                          <a:effectLst/>
                          <a:latin typeface="Times New Roman" panose="02020603050405020304" pitchFamily="18" charset="0"/>
                          <a:cs typeface="Times New Roman" panose="02020603050405020304" pitchFamily="18" charset="0"/>
                        </a:rPr>
                        <a:t>Về</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hình</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thức</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văn</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bản</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thơ</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Mây</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và</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sóng</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có</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gì</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khác</a:t>
                      </a:r>
                      <a:r>
                        <a:rPr lang="en-US" sz="2800" b="0" dirty="0">
                          <a:solidFill>
                            <a:srgbClr val="FF0000"/>
                          </a:solidFill>
                          <a:effectLst/>
                          <a:latin typeface="Times New Roman" panose="02020603050405020304" pitchFamily="18" charset="0"/>
                          <a:cs typeface="Times New Roman" panose="02020603050405020304" pitchFamily="18" charset="0"/>
                        </a:rPr>
                        <a:t> so </a:t>
                      </a:r>
                      <a:r>
                        <a:rPr lang="en-US" sz="2800" b="0" dirty="0" err="1">
                          <a:solidFill>
                            <a:srgbClr val="FF0000"/>
                          </a:solidFill>
                          <a:effectLst/>
                          <a:latin typeface="Times New Roman" panose="02020603050405020304" pitchFamily="18" charset="0"/>
                          <a:cs typeface="Times New Roman" panose="02020603050405020304" pitchFamily="18" charset="0"/>
                        </a:rPr>
                        <a:t>với</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các</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văn</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bản</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thơ</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mà</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em</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đã</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học</a:t>
                      </a:r>
                      <a:r>
                        <a:rPr lang="en-US" sz="2800" b="0" dirty="0">
                          <a:solidFill>
                            <a:srgbClr val="FF0000"/>
                          </a:solidFill>
                          <a:effectLst/>
                          <a:latin typeface="Times New Roman" panose="02020603050405020304" pitchFamily="18" charset="0"/>
                          <a:cs typeface="Times New Roman" panose="02020603050405020304" pitchFamily="18" charset="0"/>
                        </a:rPr>
                        <a:t> ở </a:t>
                      </a:r>
                      <a:r>
                        <a:rPr lang="en-US" sz="2800" b="0" dirty="0" err="1">
                          <a:solidFill>
                            <a:srgbClr val="FF0000"/>
                          </a:solidFill>
                          <a:effectLst/>
                          <a:latin typeface="Times New Roman" panose="02020603050405020304" pitchFamily="18" charset="0"/>
                          <a:cs typeface="Times New Roman" panose="02020603050405020304" pitchFamily="18" charset="0"/>
                        </a:rPr>
                        <a:t>bài</a:t>
                      </a:r>
                      <a:r>
                        <a:rPr lang="en-US" sz="2800" b="0" dirty="0">
                          <a:solidFill>
                            <a:srgbClr val="FF0000"/>
                          </a:solidFill>
                          <a:effectLst/>
                          <a:latin typeface="Times New Roman" panose="02020603050405020304" pitchFamily="18" charset="0"/>
                          <a:cs typeface="Times New Roman" panose="02020603050405020304" pitchFamily="18" charset="0"/>
                        </a:rPr>
                        <a:t> 2, </a:t>
                      </a:r>
                      <a:r>
                        <a:rPr lang="en-US" sz="2800" b="0" dirty="0" err="1">
                          <a:solidFill>
                            <a:srgbClr val="FF0000"/>
                          </a:solidFill>
                          <a:effectLst/>
                          <a:latin typeface="Times New Roman" panose="02020603050405020304" pitchFamily="18" charset="0"/>
                          <a:cs typeface="Times New Roman" panose="02020603050405020304" pitchFamily="18" charset="0"/>
                        </a:rPr>
                        <a:t>sách</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ngữ</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văn</a:t>
                      </a:r>
                      <a:r>
                        <a:rPr lang="en-US" sz="2800" b="0" dirty="0">
                          <a:solidFill>
                            <a:srgbClr val="FF0000"/>
                          </a:solidFill>
                          <a:effectLst/>
                          <a:latin typeface="Times New Roman" panose="02020603050405020304" pitchFamily="18" charset="0"/>
                          <a:cs typeface="Times New Roman" panose="02020603050405020304" pitchFamily="18" charset="0"/>
                        </a:rPr>
                        <a:t> 7, </a:t>
                      </a:r>
                      <a:r>
                        <a:rPr lang="en-US" sz="2800" b="0" dirty="0" err="1">
                          <a:solidFill>
                            <a:srgbClr val="FF0000"/>
                          </a:solidFill>
                          <a:effectLst/>
                          <a:latin typeface="Times New Roman" panose="02020603050405020304" pitchFamily="18" charset="0"/>
                          <a:cs typeface="Times New Roman" panose="02020603050405020304" pitchFamily="18" charset="0"/>
                        </a:rPr>
                        <a:t>tập</a:t>
                      </a:r>
                      <a:r>
                        <a:rPr lang="en-US" sz="2800" b="0" dirty="0">
                          <a:solidFill>
                            <a:srgbClr val="FF0000"/>
                          </a:solidFill>
                          <a:effectLst/>
                          <a:latin typeface="Times New Roman" panose="02020603050405020304" pitchFamily="18" charset="0"/>
                          <a:cs typeface="Times New Roman" panose="02020603050405020304" pitchFamily="18" charset="0"/>
                        </a:rPr>
                        <a:t>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pt-BR" sz="2800" b="0" dirty="0">
                          <a:solidFill>
                            <a:srgbClr val="FF0000"/>
                          </a:solidFill>
                          <a:effectLst/>
                          <a:latin typeface="Times New Roman" panose="02020603050405020304" pitchFamily="18" charset="0"/>
                          <a:cs typeface="Times New Roman" panose="02020603050405020304" pitchFamily="18" charset="0"/>
                        </a:rPr>
                        <a:t>Đặc điểm hình thức của </a:t>
                      </a:r>
                      <a:r>
                        <a:rPr lang="en-US" sz="2800" b="0" dirty="0" err="1">
                          <a:solidFill>
                            <a:srgbClr val="FF0000"/>
                          </a:solidFill>
                          <a:effectLst/>
                          <a:latin typeface="Times New Roman" panose="02020603050405020304" pitchFamily="18" charset="0"/>
                          <a:cs typeface="Times New Roman" panose="02020603050405020304" pitchFamily="18" charset="0"/>
                        </a:rPr>
                        <a:t>văn</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bản</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thơ</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Mây</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và</a:t>
                      </a:r>
                      <a:r>
                        <a:rPr lang="en-US" sz="2800" b="0" dirty="0">
                          <a:solidFill>
                            <a:srgbClr val="FF0000"/>
                          </a:solidFill>
                          <a:effectLst/>
                          <a:latin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cs typeface="Times New Roman" panose="02020603050405020304" pitchFamily="18" charset="0"/>
                        </a:rPr>
                        <a:t>sóng</a:t>
                      </a:r>
                      <a:endPar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7137272"/>
                  </a:ext>
                </a:extLst>
              </a:tr>
              <a:tr h="338246">
                <a:tc>
                  <a:txBody>
                    <a:bodyPr/>
                    <a:lstStyle/>
                    <a:p>
                      <a:pPr marL="0" marR="0">
                        <a:lnSpc>
                          <a:spcPct val="100000"/>
                        </a:lnSpc>
                        <a:spcBef>
                          <a:spcPts val="0"/>
                        </a:spcBef>
                        <a:spcAft>
                          <a:spcPts val="0"/>
                        </a:spcAft>
                        <a:tabLst>
                          <a:tab pos="1386840" algn="l"/>
                        </a:tabLst>
                      </a:pPr>
                      <a:r>
                        <a:rPr lang="pt-BR" sz="2800" b="0">
                          <a:solidFill>
                            <a:srgbClr val="0000CC"/>
                          </a:solidFill>
                          <a:effectLst/>
                          <a:latin typeface="Times New Roman" panose="02020603050405020304" pitchFamily="18" charset="0"/>
                          <a:cs typeface="Times New Roman" panose="02020603050405020304" pitchFamily="18" charset="0"/>
                        </a:rPr>
                        <a:t>Số tiếng ở dòng thơ</a:t>
                      </a:r>
                      <a:endParaRPr lang="en-US" sz="2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4008384"/>
                  </a:ext>
                </a:extLst>
              </a:tr>
              <a:tr h="166831">
                <a:tc>
                  <a:txBody>
                    <a:bodyPr/>
                    <a:lstStyle/>
                    <a:p>
                      <a:pPr marL="0" marR="0" algn="just">
                        <a:lnSpc>
                          <a:spcPct val="100000"/>
                        </a:lnSpc>
                        <a:spcBef>
                          <a:spcPts val="0"/>
                        </a:spcBef>
                        <a:spcAft>
                          <a:spcPts val="0"/>
                        </a:spcAft>
                      </a:pPr>
                      <a:r>
                        <a:rPr lang="pt-BR" sz="2800" b="0" dirty="0">
                          <a:solidFill>
                            <a:srgbClr val="0000CC"/>
                          </a:solidFill>
                          <a:effectLst/>
                          <a:latin typeface="Times New Roman" panose="02020603050405020304" pitchFamily="18" charset="0"/>
                          <a:cs typeface="Times New Roman" panose="02020603050405020304" pitchFamily="18" charset="0"/>
                        </a:rPr>
                        <a:t>Số dòng ở mỗi khổ</a:t>
                      </a: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2565229"/>
                  </a:ext>
                </a:extLst>
              </a:tr>
              <a:tr h="166831">
                <a:tc>
                  <a:txBody>
                    <a:bodyPr/>
                    <a:lstStyle/>
                    <a:p>
                      <a:pPr marL="0" marR="0" algn="just">
                        <a:lnSpc>
                          <a:spcPct val="100000"/>
                        </a:lnSpc>
                        <a:spcBef>
                          <a:spcPts val="0"/>
                        </a:spcBef>
                        <a:spcAft>
                          <a:spcPts val="0"/>
                        </a:spcAft>
                      </a:pPr>
                      <a:r>
                        <a:rPr lang="pt-BR" sz="2800" b="0">
                          <a:solidFill>
                            <a:srgbClr val="0000CC"/>
                          </a:solidFill>
                          <a:effectLst/>
                          <a:latin typeface="Times New Roman" panose="02020603050405020304" pitchFamily="18" charset="0"/>
                          <a:cs typeface="Times New Roman" panose="02020603050405020304" pitchFamily="18" charset="0"/>
                        </a:rPr>
                        <a:t>Cách hiệp vần</a:t>
                      </a:r>
                      <a:endParaRPr lang="en-US" sz="2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804528"/>
                  </a:ext>
                </a:extLst>
              </a:tr>
              <a:tr h="166831">
                <a:tc>
                  <a:txBody>
                    <a:bodyPr/>
                    <a:lstStyle/>
                    <a:p>
                      <a:pPr marL="0" marR="0" algn="just">
                        <a:lnSpc>
                          <a:spcPct val="100000"/>
                        </a:lnSpc>
                        <a:spcBef>
                          <a:spcPts val="0"/>
                        </a:spcBef>
                        <a:spcAft>
                          <a:spcPts val="0"/>
                        </a:spcAft>
                      </a:pPr>
                      <a:r>
                        <a:rPr lang="pt-BR" sz="2800" b="0">
                          <a:solidFill>
                            <a:srgbClr val="0000CC"/>
                          </a:solidFill>
                          <a:effectLst/>
                          <a:latin typeface="Times New Roman" panose="02020603050405020304" pitchFamily="18" charset="0"/>
                          <a:cs typeface="Times New Roman" panose="02020603050405020304" pitchFamily="18" charset="0"/>
                        </a:rPr>
                        <a:t>Nhịp điệu</a:t>
                      </a:r>
                      <a:endParaRPr lang="en-US" sz="2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5306712"/>
                  </a:ext>
                </a:extLst>
              </a:tr>
              <a:tr h="166831">
                <a:tc>
                  <a:txBody>
                    <a:bodyPr/>
                    <a:lstStyle/>
                    <a:p>
                      <a:pPr marL="0" marR="0">
                        <a:lnSpc>
                          <a:spcPct val="100000"/>
                        </a:lnSpc>
                        <a:spcBef>
                          <a:spcPts val="0"/>
                        </a:spcBef>
                        <a:spcAft>
                          <a:spcPts val="0"/>
                        </a:spcAft>
                        <a:tabLst>
                          <a:tab pos="1386840" algn="l"/>
                        </a:tabLst>
                      </a:pPr>
                      <a:r>
                        <a:rPr lang="pt-BR" sz="2800" b="0" dirty="0">
                          <a:solidFill>
                            <a:srgbClr val="0000CC"/>
                          </a:solidFill>
                          <a:effectLst/>
                          <a:latin typeface="Times New Roman" panose="02020603050405020304" pitchFamily="18" charset="0"/>
                          <a:cs typeface="Times New Roman" panose="02020603050405020304" pitchFamily="18" charset="0"/>
                        </a:rPr>
                        <a:t> Hình ảnh</a:t>
                      </a:r>
                      <a:endParaRPr lang="en-US" sz="28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8102177"/>
                  </a:ext>
                </a:extLst>
              </a:tr>
            </a:tbl>
          </a:graphicData>
        </a:graphic>
      </p:graphicFrame>
      <p:pic>
        <p:nvPicPr>
          <p:cNvPr id="2" name="Hình ảnh 1">
            <a:extLst>
              <a:ext uri="{FF2B5EF4-FFF2-40B4-BE49-F238E27FC236}">
                <a16:creationId xmlns:a16="http://schemas.microsoft.com/office/drawing/2014/main" id="{8D9477D7-1CEF-80C9-9BFC-D32920A94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19" y="126572"/>
            <a:ext cx="2958029" cy="1326183"/>
          </a:xfrm>
          <a:prstGeom prst="rect">
            <a:avLst/>
          </a:prstGeom>
        </p:spPr>
      </p:pic>
    </p:spTree>
    <p:extLst>
      <p:ext uri="{BB962C8B-B14F-4D97-AF65-F5344CB8AC3E}">
        <p14:creationId xmlns:p14="http://schemas.microsoft.com/office/powerpoint/2010/main" val="4244285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172251D-7D99-D9F3-EAE2-C07916389AA2}"/>
              </a:ext>
            </a:extLst>
          </p:cNvPr>
          <p:cNvSpPr txBox="1"/>
          <p:nvPr/>
        </p:nvSpPr>
        <p:spPr>
          <a:xfrm>
            <a:off x="4629668" y="607901"/>
            <a:ext cx="3388659" cy="613245"/>
          </a:xfrm>
          <a:prstGeom prst="rect">
            <a:avLst/>
          </a:prstGeom>
          <a:noFill/>
        </p:spPr>
        <p:txBody>
          <a:bodyPr wrap="square">
            <a:spAutoFit/>
          </a:bodyPr>
          <a:lstStyle/>
          <a:p>
            <a:pPr marL="0" marR="0" algn="just">
              <a:lnSpc>
                <a:spcPct val="115000"/>
              </a:lnSpc>
              <a:spcBef>
                <a:spcPts val="0"/>
              </a:spcBef>
              <a:spcAft>
                <a:spcPts val="0"/>
              </a:spcAft>
            </a:pPr>
            <a:r>
              <a:rPr lang="pt-BR" sz="3200" b="1" dirty="0">
                <a:solidFill>
                  <a:srgbClr val="00B050"/>
                </a:solidFill>
                <a:effectLst/>
                <a:latin typeface="Times New Roman" panose="02020603050405020304" pitchFamily="18" charset="0"/>
                <a:ea typeface="Times New Roman" panose="02020603050405020304" pitchFamily="18" charset="0"/>
              </a:rPr>
              <a:t>Phiếu học tập số 2</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0F87806D-8E69-AF92-9E9D-0783F3D5DDFA}"/>
              </a:ext>
            </a:extLst>
          </p:cNvPr>
          <p:cNvGraphicFramePr>
            <a:graphicFrameLocks noGrp="1"/>
          </p:cNvGraphicFramePr>
          <p:nvPr>
            <p:extLst>
              <p:ext uri="{D42A27DB-BD31-4B8C-83A1-F6EECF244321}">
                <p14:modId xmlns:p14="http://schemas.microsoft.com/office/powerpoint/2010/main" val="737823401"/>
              </p:ext>
            </p:extLst>
          </p:nvPr>
        </p:nvGraphicFramePr>
        <p:xfrm>
          <a:off x="588907" y="1534527"/>
          <a:ext cx="11271007" cy="4335234"/>
        </p:xfrm>
        <a:graphic>
          <a:graphicData uri="http://schemas.openxmlformats.org/drawingml/2006/table">
            <a:tbl>
              <a:tblPr firstRow="1" firstCol="1" bandRow="1">
                <a:tableStyleId>{5C22544A-7EE6-4342-B048-85BDC9FD1C3A}</a:tableStyleId>
              </a:tblPr>
              <a:tblGrid>
                <a:gridCol w="1306154">
                  <a:extLst>
                    <a:ext uri="{9D8B030D-6E8A-4147-A177-3AD203B41FA5}">
                      <a16:colId xmlns:a16="http://schemas.microsoft.com/office/drawing/2014/main" val="4192706472"/>
                    </a:ext>
                  </a:extLst>
                </a:gridCol>
                <a:gridCol w="2107096">
                  <a:extLst>
                    <a:ext uri="{9D8B030D-6E8A-4147-A177-3AD203B41FA5}">
                      <a16:colId xmlns:a16="http://schemas.microsoft.com/office/drawing/2014/main" val="960477135"/>
                    </a:ext>
                  </a:extLst>
                </a:gridCol>
                <a:gridCol w="1444486">
                  <a:extLst>
                    <a:ext uri="{9D8B030D-6E8A-4147-A177-3AD203B41FA5}">
                      <a16:colId xmlns:a16="http://schemas.microsoft.com/office/drawing/2014/main" val="1961016621"/>
                    </a:ext>
                  </a:extLst>
                </a:gridCol>
                <a:gridCol w="6413271">
                  <a:extLst>
                    <a:ext uri="{9D8B030D-6E8A-4147-A177-3AD203B41FA5}">
                      <a16:colId xmlns:a16="http://schemas.microsoft.com/office/drawing/2014/main" val="3965355619"/>
                    </a:ext>
                  </a:extLst>
                </a:gridCol>
              </a:tblGrid>
              <a:tr h="2628354">
                <a:tc>
                  <a:txBody>
                    <a:bodyPr/>
                    <a:lstStyle/>
                    <a:p>
                      <a:pPr marL="0" marR="0" algn="l">
                        <a:lnSpc>
                          <a:spcPct val="100000"/>
                        </a:lnSpc>
                        <a:spcBef>
                          <a:spcPts val="0"/>
                        </a:spcBef>
                        <a:spcAft>
                          <a:spcPts val="0"/>
                        </a:spcAft>
                      </a:pPr>
                      <a:r>
                        <a:rPr lang="pt-BR" sz="2800" b="0" dirty="0">
                          <a:solidFill>
                            <a:srgbClr val="FF0000"/>
                          </a:solidFill>
                          <a:effectLst/>
                          <a:latin typeface="Times New Roman" panose="02020603050405020304" pitchFamily="18" charset="0"/>
                          <a:cs typeface="Times New Roman" panose="02020603050405020304" pitchFamily="18" charset="0"/>
                        </a:rPr>
                        <a:t>Bài thơ là lời của ai, nói với ai?</a:t>
                      </a:r>
                      <a:endPar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pt-BR" sz="2800" b="0" dirty="0">
                          <a:solidFill>
                            <a:srgbClr val="FF0000"/>
                          </a:solidFill>
                          <a:effectLst/>
                          <a:latin typeface="Times New Roman" panose="02020603050405020304" pitchFamily="18" charset="0"/>
                          <a:cs typeface="Times New Roman" panose="02020603050405020304" pitchFamily="18" charset="0"/>
                        </a:rPr>
                        <a:t>Bài thơ có sự kết hợp những phương thức biểu đạt nào? </a:t>
                      </a:r>
                      <a:endPar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pt-BR" sz="2800" b="0" dirty="0">
                          <a:solidFill>
                            <a:srgbClr val="FF0000"/>
                          </a:solidFill>
                          <a:effectLst/>
                          <a:latin typeface="Times New Roman" panose="02020603050405020304" pitchFamily="18" charset="0"/>
                          <a:cs typeface="Times New Roman" panose="02020603050405020304" pitchFamily="18" charset="0"/>
                        </a:rPr>
                        <a:t>Bài thơ viết về điều gì?</a:t>
                      </a:r>
                      <a:endPar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pt-BR" sz="2800" b="0" dirty="0">
                          <a:solidFill>
                            <a:srgbClr val="FF0000"/>
                          </a:solidFill>
                          <a:effectLst/>
                          <a:latin typeface="Times New Roman" panose="02020603050405020304" pitchFamily="18" charset="0"/>
                          <a:cs typeface="Times New Roman" panose="02020603050405020304" pitchFamily="18" charset="0"/>
                        </a:rPr>
                        <a:t>Bài thơ có thể chia làm hai phần:</a:t>
                      </a:r>
                    </a:p>
                    <a:p>
                      <a:pPr marL="0" marR="0" algn="l">
                        <a:lnSpc>
                          <a:spcPct val="100000"/>
                        </a:lnSpc>
                        <a:spcBef>
                          <a:spcPts val="0"/>
                        </a:spcBef>
                        <a:spcAft>
                          <a:spcPts val="0"/>
                        </a:spcAft>
                      </a:pPr>
                      <a:r>
                        <a:rPr lang="pt-BR" sz="2800" b="0" dirty="0">
                          <a:solidFill>
                            <a:srgbClr val="FF0000"/>
                          </a:solidFill>
                          <a:effectLst/>
                          <a:latin typeface="Times New Roman" panose="02020603050405020304" pitchFamily="18" charset="0"/>
                          <a:cs typeface="Times New Roman" panose="02020603050405020304" pitchFamily="18" charset="0"/>
                        </a:rPr>
                        <a:t>- Phần 1: từ đầu đến “bầu trời xanh thẳm” </a:t>
                      </a:r>
                    </a:p>
                    <a:p>
                      <a:pPr marL="0" marR="0" algn="l">
                        <a:lnSpc>
                          <a:spcPct val="100000"/>
                        </a:lnSpc>
                        <a:spcBef>
                          <a:spcPts val="0"/>
                        </a:spcBef>
                        <a:spcAft>
                          <a:spcPts val="0"/>
                        </a:spcAft>
                      </a:pPr>
                      <a:r>
                        <a:rPr lang="pt-BR" sz="2800" b="0" dirty="0">
                          <a:solidFill>
                            <a:srgbClr val="FF0000"/>
                          </a:solidFill>
                          <a:effectLst/>
                          <a:latin typeface="Times New Roman" panose="02020603050405020304" pitchFamily="18" charset="0"/>
                          <a:cs typeface="Times New Roman" panose="02020603050405020304" pitchFamily="18" charset="0"/>
                        </a:rPr>
                        <a:t>- Phần 2: còn lại </a:t>
                      </a:r>
                    </a:p>
                    <a:p>
                      <a:pPr marL="0" marR="0" algn="l">
                        <a:lnSpc>
                          <a:spcPct val="100000"/>
                        </a:lnSpc>
                        <a:spcBef>
                          <a:spcPts val="0"/>
                        </a:spcBef>
                        <a:spcAft>
                          <a:spcPts val="0"/>
                        </a:spcAft>
                      </a:pPr>
                      <a:r>
                        <a:rPr lang="pt-BR" sz="2800" b="0" dirty="0">
                          <a:solidFill>
                            <a:srgbClr val="FF0000"/>
                          </a:solidFill>
                          <a:effectLst/>
                          <a:latin typeface="Times New Roman" panose="02020603050405020304" pitchFamily="18" charset="0"/>
                          <a:cs typeface="Times New Roman" panose="02020603050405020304" pitchFamily="18" charset="0"/>
                        </a:rPr>
                        <a:t>Hãy chỉ ra nét giống và khác nhau giữa hai phần đó về số dòng, hình ảnh, cách tổ chức mỗi phần</a:t>
                      </a:r>
                      <a:endPar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1118090"/>
                  </a:ext>
                </a:extLst>
              </a:tr>
              <a:tr h="1231729">
                <a:tc>
                  <a:txBody>
                    <a:bodyPr/>
                    <a:lstStyle/>
                    <a:p>
                      <a:pPr marL="0" marR="0" algn="l">
                        <a:lnSpc>
                          <a:spcPct val="100000"/>
                        </a:lnSpc>
                        <a:spcBef>
                          <a:spcPts val="0"/>
                        </a:spcBef>
                        <a:spcAft>
                          <a:spcPts val="0"/>
                        </a:spcAft>
                      </a:pPr>
                      <a:r>
                        <a:rPr lang="pt-BR" sz="2800" b="0" dirty="0">
                          <a:solidFill>
                            <a:srgbClr val="0000CC"/>
                          </a:solidFill>
                          <a:effectLst/>
                          <a:latin typeface="Times New Roman" panose="02020603050405020304" pitchFamily="18" charset="0"/>
                          <a:cs typeface="Times New Roman" panose="02020603050405020304" pitchFamily="18" charset="0"/>
                        </a:rPr>
                        <a:t>Chủ thể trữ tình:</a:t>
                      </a:r>
                    </a:p>
                    <a:p>
                      <a:pPr marL="0" marR="0" algn="l">
                        <a:lnSpc>
                          <a:spcPct val="100000"/>
                        </a:lnSpc>
                        <a:spcBef>
                          <a:spcPts val="0"/>
                        </a:spcBef>
                        <a:spcAft>
                          <a:spcPts val="0"/>
                        </a:spcAft>
                      </a:pPr>
                      <a:r>
                        <a:rPr lang="pt-BR" sz="2800" b="0" dirty="0">
                          <a:solidFill>
                            <a:srgbClr val="0000CC"/>
                          </a:solidFill>
                          <a:effectLst/>
                          <a:latin typeface="Times New Roman" panose="02020603050405020304" pitchFamily="18" charset="0"/>
                          <a:cs typeface="Times New Roman" panose="02020603050405020304" pitchFamily="18" charset="0"/>
                        </a:rPr>
                        <a:t>............... </a:t>
                      </a: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pt-BR" sz="2800" b="0" dirty="0">
                          <a:solidFill>
                            <a:srgbClr val="0000CC"/>
                          </a:solidFill>
                          <a:effectLst/>
                          <a:latin typeface="Times New Roman" panose="02020603050405020304" pitchFamily="18" charset="0"/>
                          <a:cs typeface="Times New Roman" panose="02020603050405020304" pitchFamily="18" charset="0"/>
                        </a:rPr>
                        <a:t>Phương thức biểu đạt: ....................</a:t>
                      </a: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pt-BR" sz="2800" b="0" dirty="0">
                          <a:solidFill>
                            <a:srgbClr val="0000CC"/>
                          </a:solidFill>
                          <a:effectLst/>
                          <a:latin typeface="Times New Roman" panose="02020603050405020304" pitchFamily="18" charset="0"/>
                          <a:cs typeface="Times New Roman" panose="02020603050405020304" pitchFamily="18" charset="0"/>
                        </a:rPr>
                        <a:t>Chủ đề:</a:t>
                      </a:r>
                    </a:p>
                    <a:p>
                      <a:pPr marL="0" marR="0" algn="l">
                        <a:lnSpc>
                          <a:spcPct val="100000"/>
                        </a:lnSpc>
                        <a:spcBef>
                          <a:spcPts val="0"/>
                        </a:spcBef>
                        <a:spcAft>
                          <a:spcPts val="0"/>
                        </a:spcAft>
                      </a:pPr>
                      <a:r>
                        <a:rPr lang="pt-BR" sz="2800" b="0" dirty="0">
                          <a:solidFill>
                            <a:srgbClr val="0000CC"/>
                          </a:solidFill>
                          <a:effectLst/>
                          <a:latin typeface="Times New Roman" panose="02020603050405020304" pitchFamily="18" charset="0"/>
                          <a:cs typeface="Times New Roman" panose="02020603050405020304" pitchFamily="18" charset="0"/>
                        </a:rPr>
                        <a:t>.............</a:t>
                      </a: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pt-BR" sz="2800" b="0" dirty="0">
                          <a:solidFill>
                            <a:srgbClr val="0000CC"/>
                          </a:solidFill>
                          <a:effectLst/>
                          <a:latin typeface="Times New Roman" panose="02020603050405020304" pitchFamily="18" charset="0"/>
                          <a:cs typeface="Times New Roman" panose="02020603050405020304" pitchFamily="18" charset="0"/>
                        </a:rPr>
                        <a:t>Bố cục: Hai phần bài thơ:</a:t>
                      </a:r>
                      <a:endParaRPr lang="en-US" sz="2800" b="0" dirty="0">
                        <a:solidFill>
                          <a:srgbClr val="0000CC"/>
                        </a:solidFill>
                        <a:effectLst/>
                        <a:latin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pt-BR" sz="2800" b="0" dirty="0">
                          <a:solidFill>
                            <a:srgbClr val="0000CC"/>
                          </a:solidFill>
                          <a:effectLst/>
                          <a:latin typeface="Times New Roman" panose="02020603050405020304" pitchFamily="18" charset="0"/>
                          <a:cs typeface="Times New Roman" panose="02020603050405020304" pitchFamily="18" charset="0"/>
                        </a:rPr>
                        <a:t>- Giống nhau: ..........................</a:t>
                      </a:r>
                      <a:endParaRPr lang="en-US" sz="2800" b="0" dirty="0">
                        <a:solidFill>
                          <a:srgbClr val="0000CC"/>
                        </a:solidFill>
                        <a:effectLst/>
                        <a:latin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pt-BR" sz="2800" b="0" dirty="0">
                          <a:solidFill>
                            <a:srgbClr val="0000CC"/>
                          </a:solidFill>
                          <a:effectLst/>
                          <a:latin typeface="Times New Roman" panose="02020603050405020304" pitchFamily="18" charset="0"/>
                          <a:cs typeface="Times New Roman" panose="02020603050405020304" pitchFamily="18" charset="0"/>
                        </a:rPr>
                        <a:t>- Khác nhau: ........................</a:t>
                      </a:r>
                      <a:endParaRPr lang="en-US" sz="2800" b="0" dirty="0">
                        <a:solidFill>
                          <a:srgbClr val="0000CC"/>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714079"/>
                  </a:ext>
                </a:extLst>
              </a:tr>
            </a:tbl>
          </a:graphicData>
        </a:graphic>
      </p:graphicFrame>
      <p:pic>
        <p:nvPicPr>
          <p:cNvPr id="2" name="Hình ảnh 1">
            <a:extLst>
              <a:ext uri="{FF2B5EF4-FFF2-40B4-BE49-F238E27FC236}">
                <a16:creationId xmlns:a16="http://schemas.microsoft.com/office/drawing/2014/main" id="{4131AA90-31D8-8283-347D-FCE0009D6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88" y="115313"/>
            <a:ext cx="2958029" cy="1326183"/>
          </a:xfrm>
          <a:prstGeom prst="rect">
            <a:avLst/>
          </a:prstGeom>
        </p:spPr>
      </p:pic>
    </p:spTree>
    <p:extLst>
      <p:ext uri="{BB962C8B-B14F-4D97-AF65-F5344CB8AC3E}">
        <p14:creationId xmlns:p14="http://schemas.microsoft.com/office/powerpoint/2010/main" val="2663936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53528BD3-EFD4-1AB3-4D1F-88771A8A59F5}"/>
              </a:ext>
            </a:extLst>
          </p:cNvPr>
          <p:cNvSpPr txBox="1"/>
          <p:nvPr/>
        </p:nvSpPr>
        <p:spPr>
          <a:xfrm>
            <a:off x="476248" y="1431745"/>
            <a:ext cx="10765155" cy="578882"/>
          </a:xfrm>
          <a:prstGeom prst="roundRect">
            <a:avLst/>
          </a:prstGeom>
          <a:noFill/>
          <a:ln w="28575">
            <a:noFill/>
          </a:ln>
        </p:spPr>
        <p:txBody>
          <a:bodyPr wrap="square">
            <a:spAutoFit/>
          </a:bodyPr>
          <a:lstStyle/>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A48796F4-5060-D5A9-34AA-A5483665CC53}"/>
              </a:ext>
            </a:extLst>
          </p:cNvPr>
          <p:cNvSpPr txBox="1"/>
          <p:nvPr/>
        </p:nvSpPr>
        <p:spPr>
          <a:xfrm>
            <a:off x="4030814" y="3264909"/>
            <a:ext cx="4130372" cy="578882"/>
          </a:xfrm>
          <a:prstGeom prst="roundRect">
            <a:avLst/>
          </a:prstGeom>
          <a:noFill/>
          <a:ln w="28575">
            <a:solidFill>
              <a:srgbClr val="00FFCC"/>
            </a:solidFill>
          </a:ln>
        </p:spPr>
        <p:txBody>
          <a:bodyPr wrap="square">
            <a:spAutoFit/>
          </a:bodyPr>
          <a:lstStyle/>
          <a:p>
            <a:r>
              <a:rPr lang="en-US" sz="2800" b="1" i="1" dirty="0">
                <a:solidFill>
                  <a:srgbClr val="000000"/>
                </a:solidFill>
                <a:effectLst/>
                <a:latin typeface="Times New Roman" panose="02020603050405020304" pitchFamily="18" charset="0"/>
                <a:ea typeface="Times New Roman" panose="02020603050405020304" pitchFamily="18" charset="0"/>
              </a:rPr>
              <a:t>PHIẾU HỌC TẬP SỐ 01</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E20EC4F-E759-D2B1-2285-171A73181994}"/>
              </a:ext>
            </a:extLst>
          </p:cNvPr>
          <p:cNvSpPr txBox="1"/>
          <p:nvPr/>
        </p:nvSpPr>
        <p:spPr>
          <a:xfrm>
            <a:off x="907515" y="2169155"/>
            <a:ext cx="3789671" cy="578882"/>
          </a:xfrm>
          <a:prstGeom prst="roundRect">
            <a:avLst/>
          </a:prstGeom>
          <a:gradFill>
            <a:gsLst>
              <a:gs pos="98000">
                <a:srgbClr val="00CC66"/>
              </a:gs>
              <a:gs pos="16000">
                <a:srgbClr val="00CC99"/>
              </a:gs>
            </a:gsLst>
            <a:path path="circle">
              <a:fillToRect l="50000" t="50000" r="50000" b="50000"/>
            </a:path>
          </a:gradFill>
          <a:ln w="28575">
            <a:solidFill>
              <a:srgbClr val="00FFCC"/>
            </a:solidFill>
          </a:ln>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Thể</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thơ</a:t>
            </a:r>
            <a:r>
              <a:rPr lang="en-US" sz="2800" b="1" dirty="0">
                <a:solidFill>
                  <a:schemeClr val="bg1"/>
                </a:solidFill>
                <a:latin typeface="Times New Roman" panose="02020603050405020304" pitchFamily="18" charset="0"/>
                <a:cs typeface="Times New Roman" panose="02020603050405020304" pitchFamily="18" charset="0"/>
              </a:rPr>
              <a: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xuôi</a:t>
            </a:r>
            <a:r>
              <a:rPr lang="en-US" sz="28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9907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172251D-7D99-D9F3-EAE2-C07916389AA2}"/>
              </a:ext>
            </a:extLst>
          </p:cNvPr>
          <p:cNvSpPr txBox="1"/>
          <p:nvPr/>
        </p:nvSpPr>
        <p:spPr>
          <a:xfrm>
            <a:off x="4401670" y="202113"/>
            <a:ext cx="3388659" cy="613245"/>
          </a:xfrm>
          <a:prstGeom prst="rect">
            <a:avLst/>
          </a:prstGeom>
          <a:noFill/>
        </p:spPr>
        <p:txBody>
          <a:bodyPr wrap="square">
            <a:spAutoFit/>
          </a:bodyPr>
          <a:lstStyle/>
          <a:p>
            <a:pPr marL="0" marR="0" algn="just">
              <a:lnSpc>
                <a:spcPct val="115000"/>
              </a:lnSpc>
              <a:spcBef>
                <a:spcPts val="0"/>
              </a:spcBef>
              <a:spcAft>
                <a:spcPts val="0"/>
              </a:spcAft>
            </a:pPr>
            <a:r>
              <a:rPr lang="pt-BR" sz="3200" b="1" dirty="0">
                <a:solidFill>
                  <a:srgbClr val="00B050"/>
                </a:solidFill>
                <a:effectLst/>
                <a:latin typeface="Times New Roman" panose="02020603050405020304" pitchFamily="18" charset="0"/>
                <a:ea typeface="Times New Roman" panose="02020603050405020304" pitchFamily="18" charset="0"/>
              </a:rPr>
              <a:t>Phiếu học tập số 1</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AEA71D05-C967-7975-5F46-4D535584E296}"/>
              </a:ext>
            </a:extLst>
          </p:cNvPr>
          <p:cNvGraphicFramePr>
            <a:graphicFrameLocks noGrp="1"/>
          </p:cNvGraphicFramePr>
          <p:nvPr>
            <p:extLst>
              <p:ext uri="{D42A27DB-BD31-4B8C-83A1-F6EECF244321}">
                <p14:modId xmlns:p14="http://schemas.microsoft.com/office/powerpoint/2010/main" val="2874107636"/>
              </p:ext>
            </p:extLst>
          </p:nvPr>
        </p:nvGraphicFramePr>
        <p:xfrm>
          <a:off x="383751" y="1155331"/>
          <a:ext cx="11546992" cy="5236140"/>
        </p:xfrm>
        <a:graphic>
          <a:graphicData uri="http://schemas.openxmlformats.org/drawingml/2006/table">
            <a:tbl>
              <a:tblPr firstRow="1" firstCol="1" bandRow="1">
                <a:tableStyleId>{5C22544A-7EE6-4342-B048-85BDC9FD1C3A}</a:tableStyleId>
              </a:tblPr>
              <a:tblGrid>
                <a:gridCol w="5700700">
                  <a:extLst>
                    <a:ext uri="{9D8B030D-6E8A-4147-A177-3AD203B41FA5}">
                      <a16:colId xmlns:a16="http://schemas.microsoft.com/office/drawing/2014/main" val="3358923005"/>
                    </a:ext>
                  </a:extLst>
                </a:gridCol>
                <a:gridCol w="5846292">
                  <a:extLst>
                    <a:ext uri="{9D8B030D-6E8A-4147-A177-3AD203B41FA5}">
                      <a16:colId xmlns:a16="http://schemas.microsoft.com/office/drawing/2014/main" val="2092375911"/>
                    </a:ext>
                  </a:extLst>
                </a:gridCol>
              </a:tblGrid>
              <a:tr h="1141555">
                <a:tc>
                  <a:txBody>
                    <a:bodyPr/>
                    <a:lstStyle/>
                    <a:p>
                      <a:pPr marL="0" marR="0">
                        <a:lnSpc>
                          <a:spcPct val="100000"/>
                        </a:lnSpc>
                        <a:spcBef>
                          <a:spcPts val="0"/>
                        </a:spcBef>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thơ</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sóng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gì</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khác</a:t>
                      </a:r>
                      <a:r>
                        <a:rPr lang="en-US" sz="2800" dirty="0">
                          <a:solidFill>
                            <a:schemeClr val="tx1"/>
                          </a:solidFill>
                          <a:effectLst/>
                          <a:latin typeface="Times New Roman" panose="02020603050405020304" pitchFamily="18" charset="0"/>
                          <a:cs typeface="Times New Roman" panose="02020603050405020304" pitchFamily="18" charset="0"/>
                        </a:rPr>
                        <a:t> so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thơ</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đã</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r>
                        <a:rPr lang="en-US" sz="2800" dirty="0">
                          <a:solidFill>
                            <a:schemeClr val="tx1"/>
                          </a:solidFill>
                          <a:effectLst/>
                          <a:latin typeface="Times New Roman" panose="02020603050405020304" pitchFamily="18" charset="0"/>
                          <a:cs typeface="Times New Roman" panose="02020603050405020304" pitchFamily="18" charset="0"/>
                        </a:rPr>
                        <a:t> ở </a:t>
                      </a:r>
                      <a:r>
                        <a:rPr lang="en-US" sz="2800" dirty="0" err="1">
                          <a:solidFill>
                            <a:schemeClr val="tx1"/>
                          </a:solidFill>
                          <a:effectLst/>
                          <a:latin typeface="Times New Roman" panose="02020603050405020304" pitchFamily="18" charset="0"/>
                          <a:cs typeface="Times New Roman" panose="02020603050405020304" pitchFamily="18" charset="0"/>
                        </a:rPr>
                        <a:t>bài</a:t>
                      </a:r>
                      <a:r>
                        <a:rPr lang="en-US" sz="2800" dirty="0">
                          <a:solidFill>
                            <a:schemeClr val="tx1"/>
                          </a:solidFill>
                          <a:effectLst/>
                          <a:latin typeface="Times New Roman" panose="02020603050405020304" pitchFamily="18" charset="0"/>
                          <a:cs typeface="Times New Roman" panose="02020603050405020304" pitchFamily="18" charset="0"/>
                        </a:rPr>
                        <a:t> 2, </a:t>
                      </a:r>
                      <a:r>
                        <a:rPr lang="en-US" sz="2800" dirty="0" err="1">
                          <a:solidFill>
                            <a:schemeClr val="tx1"/>
                          </a:solidFill>
                          <a:effectLst/>
                          <a:latin typeface="Times New Roman" panose="02020603050405020304" pitchFamily="18" charset="0"/>
                          <a:cs typeface="Times New Roman" panose="02020603050405020304" pitchFamily="18" charset="0"/>
                        </a:rPr>
                        <a:t>sách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ngữ</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7, </a:t>
                      </a:r>
                      <a:r>
                        <a:rPr lang="en-US" sz="2800" dirty="0" err="1">
                          <a:solidFill>
                            <a:schemeClr val="tx1"/>
                          </a:solidFill>
                          <a:effectLst/>
                          <a:latin typeface="Times New Roman" panose="02020603050405020304" pitchFamily="18" charset="0"/>
                          <a:cs typeface="Times New Roman" panose="02020603050405020304" pitchFamily="18" charset="0"/>
                        </a:rPr>
                        <a:t>tập</a:t>
                      </a:r>
                      <a:r>
                        <a:rPr lang="en-US" sz="2800" dirty="0">
                          <a:solidFill>
                            <a:schemeClr val="tx1"/>
                          </a:solidFill>
                          <a:effectLst/>
                          <a:latin typeface="Times New Roman" panose="02020603050405020304" pitchFamily="18" charset="0"/>
                          <a:cs typeface="Times New Roman" panose="02020603050405020304" pitchFamily="18" charset="0"/>
                        </a:rPr>
                        <a:t>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pt-BR" sz="2800" dirty="0">
                          <a:solidFill>
                            <a:schemeClr val="tx1"/>
                          </a:solidFill>
                          <a:effectLst/>
                          <a:latin typeface="Times New Roman" panose="02020603050405020304" pitchFamily="18" charset="0"/>
                          <a:cs typeface="Times New Roman" panose="02020603050405020304" pitchFamily="18" charset="0"/>
                        </a:rPr>
                        <a:t>Đặc điểm hình thức của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thơ</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sóng</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7137272"/>
                  </a:ext>
                </a:extLst>
              </a:tr>
              <a:tr h="705852">
                <a:tc>
                  <a:txBody>
                    <a:bodyPr/>
                    <a:lstStyle/>
                    <a:p>
                      <a:pPr marL="0" marR="0">
                        <a:lnSpc>
                          <a:spcPct val="100000"/>
                        </a:lnSpc>
                        <a:spcBef>
                          <a:spcPts val="0"/>
                        </a:spcBef>
                        <a:spcAft>
                          <a:spcPts val="0"/>
                        </a:spcAft>
                        <a:tabLst>
                          <a:tab pos="1386840" algn="l"/>
                        </a:tabLst>
                      </a:pPr>
                      <a:r>
                        <a:rPr lang="pt-BR" sz="2800">
                          <a:solidFill>
                            <a:schemeClr val="tx1"/>
                          </a:solidFill>
                          <a:effectLst/>
                          <a:latin typeface="Times New Roman" panose="02020603050405020304" pitchFamily="18" charset="0"/>
                          <a:cs typeface="Times New Roman" panose="02020603050405020304" pitchFamily="18" charset="0"/>
                        </a:rPr>
                        <a:t>Số tiếng ở dòng thơ</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4008384"/>
                  </a:ext>
                </a:extLst>
              </a:tr>
              <a:tr h="705852">
                <a:tc>
                  <a:txBody>
                    <a:bodyPr/>
                    <a:lstStyle/>
                    <a:p>
                      <a:pPr marL="0" marR="0" algn="just">
                        <a:lnSpc>
                          <a:spcPct val="100000"/>
                        </a:lnSpc>
                        <a:spcBef>
                          <a:spcPts val="0"/>
                        </a:spcBef>
                        <a:spcAft>
                          <a:spcPts val="0"/>
                        </a:spcAft>
                      </a:pPr>
                      <a:r>
                        <a:rPr lang="pt-BR" sz="2800" dirty="0">
                          <a:solidFill>
                            <a:schemeClr val="tx1"/>
                          </a:solidFill>
                          <a:effectLst/>
                          <a:latin typeface="Times New Roman" panose="02020603050405020304" pitchFamily="18" charset="0"/>
                          <a:cs typeface="Times New Roman" panose="02020603050405020304" pitchFamily="18" charset="0"/>
                        </a:rPr>
                        <a:t>Số dòng ở mỗi khổ</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565229"/>
                  </a:ext>
                </a:extLst>
              </a:tr>
              <a:tr h="705852">
                <a:tc>
                  <a:txBody>
                    <a:bodyPr/>
                    <a:lstStyle/>
                    <a:p>
                      <a:pPr marL="0" marR="0" algn="just">
                        <a:lnSpc>
                          <a:spcPct val="100000"/>
                        </a:lnSpc>
                        <a:spcBef>
                          <a:spcPts val="0"/>
                        </a:spcBef>
                        <a:spcAft>
                          <a:spcPts val="0"/>
                        </a:spcAft>
                      </a:pPr>
                      <a:r>
                        <a:rPr lang="pt-BR" sz="2800">
                          <a:solidFill>
                            <a:schemeClr val="tx1"/>
                          </a:solidFill>
                          <a:effectLst/>
                          <a:latin typeface="Times New Roman" panose="02020603050405020304" pitchFamily="18" charset="0"/>
                          <a:cs typeface="Times New Roman" panose="02020603050405020304" pitchFamily="18" charset="0"/>
                        </a:rPr>
                        <a:t>Cách hiệp vần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0804528"/>
                  </a:ext>
                </a:extLst>
              </a:tr>
              <a:tr h="705852">
                <a:tc>
                  <a:txBody>
                    <a:bodyPr/>
                    <a:lstStyle/>
                    <a:p>
                      <a:pPr marL="0" marR="0" algn="just">
                        <a:lnSpc>
                          <a:spcPct val="100000"/>
                        </a:lnSpc>
                        <a:spcBef>
                          <a:spcPts val="0"/>
                        </a:spcBef>
                        <a:spcAft>
                          <a:spcPts val="0"/>
                        </a:spcAft>
                      </a:pPr>
                      <a:r>
                        <a:rPr lang="pt-BR" sz="2800">
                          <a:solidFill>
                            <a:schemeClr val="tx1"/>
                          </a:solidFill>
                          <a:effectLst/>
                          <a:latin typeface="Times New Roman" panose="02020603050405020304" pitchFamily="18" charset="0"/>
                          <a:cs typeface="Times New Roman" panose="02020603050405020304" pitchFamily="18" charset="0"/>
                        </a:rPr>
                        <a:t>Nhịp điệu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5306712"/>
                  </a:ext>
                </a:extLst>
              </a:tr>
              <a:tr h="705852">
                <a:tc>
                  <a:txBody>
                    <a:bodyPr/>
                    <a:lstStyle/>
                    <a:p>
                      <a:pPr marL="0" marR="0">
                        <a:lnSpc>
                          <a:spcPct val="100000"/>
                        </a:lnSpc>
                        <a:spcBef>
                          <a:spcPts val="0"/>
                        </a:spcBef>
                        <a:spcAft>
                          <a:spcPts val="0"/>
                        </a:spcAft>
                        <a:tabLst>
                          <a:tab pos="1386840" algn="l"/>
                        </a:tabLst>
                      </a:pPr>
                      <a:r>
                        <a:rPr lang="pt-BR" sz="2800" dirty="0">
                          <a:solidFill>
                            <a:schemeClr val="tx1"/>
                          </a:solidFill>
                          <a:effectLst/>
                          <a:latin typeface="Times New Roman" panose="02020603050405020304" pitchFamily="18" charset="0"/>
                          <a:cs typeface="Times New Roman" panose="02020603050405020304" pitchFamily="18" charset="0"/>
                        </a:rPr>
                        <a:t> Hình ảnh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8102177"/>
                  </a:ext>
                </a:extLst>
              </a:tr>
            </a:tbl>
          </a:graphicData>
        </a:graphic>
      </p:graphicFrame>
      <p:pic>
        <p:nvPicPr>
          <p:cNvPr id="2" name="Hình ảnh 1">
            <a:extLst>
              <a:ext uri="{FF2B5EF4-FFF2-40B4-BE49-F238E27FC236}">
                <a16:creationId xmlns:a16="http://schemas.microsoft.com/office/drawing/2014/main" id="{8D9477D7-1CEF-80C9-9BFC-D32920A94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51" y="202113"/>
            <a:ext cx="1879001" cy="842419"/>
          </a:xfrm>
          <a:prstGeom prst="rect">
            <a:avLst/>
          </a:prstGeom>
        </p:spPr>
      </p:pic>
      <p:sp>
        <p:nvSpPr>
          <p:cNvPr id="7" name="Hộp Văn bản 6">
            <a:extLst>
              <a:ext uri="{FF2B5EF4-FFF2-40B4-BE49-F238E27FC236}">
                <a16:creationId xmlns:a16="http://schemas.microsoft.com/office/drawing/2014/main" id="{E38C5908-8F83-D24F-BAF4-5B2CBEF3D5E3}"/>
              </a:ext>
            </a:extLst>
          </p:cNvPr>
          <p:cNvSpPr txBox="1"/>
          <p:nvPr/>
        </p:nvSpPr>
        <p:spPr>
          <a:xfrm>
            <a:off x="6751865" y="2905780"/>
            <a:ext cx="2794906" cy="523220"/>
          </a:xfrm>
          <a:prstGeom prst="rect">
            <a:avLst/>
          </a:prstGeom>
          <a:noFill/>
        </p:spPr>
        <p:txBody>
          <a:bodyPr wrap="square">
            <a:spAutoFit/>
          </a:bodyPr>
          <a:lstStyle/>
          <a:p>
            <a:pPr marL="0" marR="0">
              <a:lnSpc>
                <a:spcPct val="100000"/>
              </a:lnSpc>
              <a:spcBef>
                <a:spcPts val="0"/>
              </a:spcBef>
              <a:spcAft>
                <a:spcPts val="0"/>
              </a:spcAft>
              <a:tabLst>
                <a:tab pos="1386840" algn="l"/>
              </a:tabLst>
            </a:pPr>
            <a:r>
              <a:rPr lang="en-US" sz="2800" dirty="0" err="1">
                <a:solidFill>
                  <a:srgbClr val="008000"/>
                </a:solidFill>
                <a:effectLst/>
                <a:latin typeface="Times New Roman" panose="02020603050405020304" pitchFamily="18" charset="0"/>
                <a:cs typeface="Times New Roman" panose="02020603050405020304" pitchFamily="18" charset="0"/>
              </a:rPr>
              <a:t>Không</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hạn</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định</a:t>
            </a:r>
            <a:endParaRPr lang="en-US" sz="28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B1D620FD-40AD-C048-90F5-C31DCF6FDE96}"/>
              </a:ext>
            </a:extLst>
          </p:cNvPr>
          <p:cNvSpPr txBox="1"/>
          <p:nvPr/>
        </p:nvSpPr>
        <p:spPr>
          <a:xfrm>
            <a:off x="6751865" y="3668825"/>
            <a:ext cx="3339192" cy="523220"/>
          </a:xfrm>
          <a:prstGeom prst="rect">
            <a:avLst/>
          </a:prstGeom>
          <a:noFill/>
        </p:spPr>
        <p:txBody>
          <a:bodyPr wrap="square">
            <a:spAutoFit/>
          </a:bodyPr>
          <a:lstStyle/>
          <a:p>
            <a:pPr>
              <a:tabLst>
                <a:tab pos="1386840" algn="l"/>
              </a:tabLst>
            </a:pPr>
            <a:r>
              <a:rPr lang="en-US" sz="2800" dirty="0" err="1">
                <a:solidFill>
                  <a:srgbClr val="008000"/>
                </a:solidFill>
                <a:effectLst/>
                <a:latin typeface="Times New Roman" panose="02020603050405020304" pitchFamily="18" charset="0"/>
                <a:cs typeface="Times New Roman" panose="02020603050405020304" pitchFamily="18" charset="0"/>
              </a:rPr>
              <a:t>Không</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giống</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nhau</a:t>
            </a:r>
            <a:endParaRPr lang="en-US" sz="24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7211C247-680C-7A6C-C002-017E17738B7E}"/>
              </a:ext>
            </a:extLst>
          </p:cNvPr>
          <p:cNvSpPr txBox="1"/>
          <p:nvPr/>
        </p:nvSpPr>
        <p:spPr>
          <a:xfrm>
            <a:off x="6828065" y="4311933"/>
            <a:ext cx="3339192" cy="523220"/>
          </a:xfrm>
          <a:prstGeom prst="rect">
            <a:avLst/>
          </a:prstGeom>
          <a:noFill/>
        </p:spPr>
        <p:txBody>
          <a:bodyPr wrap="square">
            <a:spAutoFit/>
          </a:bodyPr>
          <a:lstStyle/>
          <a:p>
            <a:pPr>
              <a:tabLst>
                <a:tab pos="1386840" algn="l"/>
              </a:tabLst>
            </a:pPr>
            <a:r>
              <a:rPr lang="en-US" sz="2800" dirty="0" err="1">
                <a:solidFill>
                  <a:srgbClr val="008000"/>
                </a:solidFill>
                <a:effectLst/>
                <a:latin typeface="Times New Roman" panose="02020603050405020304" pitchFamily="18" charset="0"/>
                <a:cs typeface="Times New Roman" panose="02020603050405020304" pitchFamily="18" charset="0"/>
              </a:rPr>
              <a:t>Không</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có</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vần</a:t>
            </a:r>
            <a:endParaRPr lang="en-US" sz="24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1DFD10A5-9915-0036-A92D-84AC795136EB}"/>
              </a:ext>
            </a:extLst>
          </p:cNvPr>
          <p:cNvSpPr txBox="1"/>
          <p:nvPr/>
        </p:nvSpPr>
        <p:spPr>
          <a:xfrm>
            <a:off x="6828065" y="5073168"/>
            <a:ext cx="3339192" cy="523220"/>
          </a:xfrm>
          <a:prstGeom prst="rect">
            <a:avLst/>
          </a:prstGeom>
          <a:noFill/>
        </p:spPr>
        <p:txBody>
          <a:bodyPr wrap="square">
            <a:spAutoFit/>
          </a:bodyPr>
          <a:lstStyle/>
          <a:p>
            <a:pPr>
              <a:tabLst>
                <a:tab pos="1386840" algn="l"/>
              </a:tabLst>
            </a:pPr>
            <a:r>
              <a:rPr lang="en-US" sz="2800" dirty="0" err="1">
                <a:solidFill>
                  <a:srgbClr val="008000"/>
                </a:solidFill>
                <a:effectLst/>
                <a:latin typeface="Times New Roman" panose="02020603050405020304" pitchFamily="18" charset="0"/>
                <a:cs typeface="Times New Roman" panose="02020603050405020304" pitchFamily="18" charset="0"/>
              </a:rPr>
              <a:t>Rất</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giàu</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nhịp</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điệu</a:t>
            </a:r>
            <a:endParaRPr lang="en-US" sz="24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4749DA77-5692-DAED-D998-A53FD97B1C29}"/>
              </a:ext>
            </a:extLst>
          </p:cNvPr>
          <p:cNvSpPr txBox="1"/>
          <p:nvPr/>
        </p:nvSpPr>
        <p:spPr>
          <a:xfrm>
            <a:off x="6828065" y="5789543"/>
            <a:ext cx="3339192" cy="523220"/>
          </a:xfrm>
          <a:prstGeom prst="rect">
            <a:avLst/>
          </a:prstGeom>
          <a:noFill/>
        </p:spPr>
        <p:txBody>
          <a:bodyPr wrap="square">
            <a:spAutoFit/>
          </a:bodyPr>
          <a:lstStyle/>
          <a:p>
            <a:pPr>
              <a:tabLst>
                <a:tab pos="1386840" algn="l"/>
              </a:tabLst>
            </a:pPr>
            <a:r>
              <a:rPr lang="en-US" sz="2800" dirty="0" err="1">
                <a:solidFill>
                  <a:srgbClr val="008000"/>
                </a:solidFill>
                <a:effectLst/>
                <a:latin typeface="Times New Roman" panose="02020603050405020304" pitchFamily="18" charset="0"/>
                <a:cs typeface="Times New Roman" panose="02020603050405020304" pitchFamily="18" charset="0"/>
              </a:rPr>
              <a:t>Sống</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động</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mới</a:t>
            </a:r>
            <a:r>
              <a:rPr lang="en-US" sz="2800" dirty="0">
                <a:solidFill>
                  <a:srgbClr val="008000"/>
                </a:solidFill>
                <a:effectLst/>
                <a:latin typeface="Times New Roman" panose="02020603050405020304" pitchFamily="18" charset="0"/>
                <a:cs typeface="Times New Roman" panose="02020603050405020304" pitchFamily="18" charset="0"/>
              </a:rPr>
              <a:t> </a:t>
            </a:r>
            <a:r>
              <a:rPr lang="en-US" sz="2800" dirty="0" err="1">
                <a:solidFill>
                  <a:srgbClr val="008000"/>
                </a:solidFill>
                <a:effectLst/>
                <a:latin typeface="Times New Roman" panose="02020603050405020304" pitchFamily="18" charset="0"/>
                <a:cs typeface="Times New Roman" panose="02020603050405020304" pitchFamily="18" charset="0"/>
              </a:rPr>
              <a:t>lạ</a:t>
            </a:r>
            <a:endParaRPr lang="en-US" sz="24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534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53528BD3-EFD4-1AB3-4D1F-88771A8A59F5}"/>
              </a:ext>
            </a:extLst>
          </p:cNvPr>
          <p:cNvSpPr txBox="1"/>
          <p:nvPr/>
        </p:nvSpPr>
        <p:spPr>
          <a:xfrm>
            <a:off x="476246" y="258284"/>
            <a:ext cx="10765155" cy="578882"/>
          </a:xfrm>
          <a:prstGeom prst="roundRect">
            <a:avLst/>
          </a:prstGeom>
          <a:noFill/>
          <a:ln w="28575">
            <a:noFill/>
          </a:ln>
        </p:spPr>
        <p:txBody>
          <a:bodyPr wrap="square">
            <a:spAutoFit/>
          </a:bodyPr>
          <a:lstStyle/>
          <a:p>
            <a:r>
              <a:rPr lang="en-US" sz="2800" b="1" dirty="0">
                <a:latin typeface="Times New Roman" panose="02020603050405020304" pitchFamily="18" charset="0"/>
                <a:cs typeface="Times New Roman" panose="02020603050405020304" pitchFamily="18" charset="0"/>
              </a:rPr>
              <a:t>b2.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BCA30B6F-9F90-C323-F39C-D901C19D0D69}"/>
              </a:ext>
            </a:extLst>
          </p:cNvPr>
          <p:cNvSpPr txBox="1"/>
          <p:nvPr/>
        </p:nvSpPr>
        <p:spPr>
          <a:xfrm>
            <a:off x="815436" y="961150"/>
            <a:ext cx="6849999" cy="578882"/>
          </a:xfrm>
          <a:prstGeom prst="roundRect">
            <a:avLst/>
          </a:prstGeom>
          <a:solidFill>
            <a:schemeClr val="bg1"/>
          </a:solidFill>
          <a:ln w="28575">
            <a:solidFill>
              <a:srgbClr val="00FFCC"/>
            </a:solidFill>
          </a:ln>
        </p:spPr>
        <p:txBody>
          <a:bodyPr wrap="square">
            <a:spAutoFit/>
          </a:bodyPr>
          <a:lstStyle/>
          <a:p>
            <a:pPr>
              <a:tabLst>
                <a:tab pos="1386840" algn="l"/>
              </a:tabLst>
            </a:pP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Đặc</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điểm</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hình</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thức</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của</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thể</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thơ</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văn</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xuôi</a:t>
            </a:r>
            <a:r>
              <a:rPr lang="en-US" sz="2800" b="1" dirty="0">
                <a:solidFill>
                  <a:srgbClr val="0000CC"/>
                </a:solidFill>
                <a:effectLst/>
                <a:latin typeface="Times New Roman" panose="02020603050405020304" pitchFamily="18" charset="0"/>
                <a:ea typeface="Times New Roman" panose="02020603050405020304" pitchFamily="18" charset="0"/>
              </a:rPr>
              <a:t>:</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DEAB4C3-412C-DA1F-8926-10C824C45ABB}"/>
              </a:ext>
            </a:extLst>
          </p:cNvPr>
          <p:cNvSpPr txBox="1"/>
          <p:nvPr/>
        </p:nvSpPr>
        <p:spPr>
          <a:xfrm>
            <a:off x="1381125" y="7134701"/>
            <a:ext cx="6096000" cy="5232202"/>
          </a:xfrm>
          <a:prstGeom prst="rect">
            <a:avLst/>
          </a:prstGeom>
          <a:noFill/>
        </p:spPr>
        <p:txBody>
          <a:bodyPr wrap="square">
            <a:spAutoFit/>
          </a:bodyPr>
          <a:lstStyle/>
          <a:p>
            <a:pPr marL="0" marR="0">
              <a:spcBef>
                <a:spcPts val="0"/>
              </a:spcBef>
              <a:spcAft>
                <a:spcPts val="0"/>
              </a:spcAft>
              <a:tabLst>
                <a:tab pos="1386840" algn="l"/>
              </a:tabLs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Chủ</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thể</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trữ</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tình</a:t>
            </a:r>
            <a:r>
              <a:rPr lang="en-US" sz="1800" b="1"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con (</a:t>
            </a:r>
            <a:r>
              <a:rPr lang="en-US" sz="1800" dirty="0" err="1">
                <a:solidFill>
                  <a:srgbClr val="000000"/>
                </a:solidFill>
                <a:effectLst/>
                <a:latin typeface="Times New Roman" panose="02020603050405020304" pitchFamily="18" charset="0"/>
                <a:ea typeface="Times New Roman" panose="02020603050405020304" pitchFamily="18" charset="0"/>
              </a:rPr>
              <a:t>em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bé</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Phương</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thức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biểu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đạt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chính</a:t>
            </a:r>
            <a:r>
              <a:rPr lang="en-US" sz="1800" b="1"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miêu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b="1" dirty="0" err="1">
                <a:solidFill>
                  <a:srgbClr val="000000"/>
                </a:solidFill>
                <a:effectLst/>
                <a:latin typeface="Times New Roman" panose="02020603050405020304" pitchFamily="18" charset="0"/>
                <a:ea typeface="Times New Roman" panose="02020603050405020304" pitchFamily="18" charset="0"/>
              </a:rPr>
              <a:t>Chủ</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đề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mẫu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b="1" dirty="0">
                <a:solidFill>
                  <a:srgbClr val="0D0D0D"/>
                </a:solidFill>
                <a:effectLst/>
                <a:latin typeface="Times New Roman" panose="02020603050405020304" pitchFamily="18" charset="0"/>
                <a:ea typeface="MS Mincho" panose="02020609040205080304" pitchFamily="49" charset="-128"/>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Bố</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cục</a:t>
            </a:r>
            <a:r>
              <a:rPr lang="en-US" sz="1800" b="1" dirty="0">
                <a:solidFill>
                  <a:srgbClr val="0D0D0D"/>
                </a:solidFill>
                <a:effectLst/>
                <a:latin typeface="Times New Roman" panose="02020603050405020304" pitchFamily="18" charset="0"/>
                <a:ea typeface="MS Mincho" panose="02020609040205080304" pitchFamily="49" charset="-128"/>
              </a:rPr>
              <a:t>: 2 </a:t>
            </a:r>
            <a:r>
              <a:rPr lang="en-US" sz="1800" b="1" dirty="0" err="1">
                <a:solidFill>
                  <a:srgbClr val="0D0D0D"/>
                </a:solidFill>
                <a:effectLst/>
                <a:latin typeface="Times New Roman" panose="02020603050405020304" pitchFamily="18" charset="0"/>
                <a:ea typeface="MS Mincho" panose="02020609040205080304" pitchFamily="49" charset="-128"/>
              </a:rPr>
              <a:t>phần</a:t>
            </a:r>
            <a:endParaRPr lang="en-US" sz="1600" dirty="0">
              <a:effectLst/>
              <a:latin typeface="Times New Roman" panose="02020603050405020304" pitchFamily="18" charset="0"/>
              <a:ea typeface="Times New Roman" panose="02020603050405020304" pitchFamily="18" charset="0"/>
            </a:endParaRPr>
          </a:p>
          <a:p>
            <a:pPr marL="0" marR="0" fontAlgn="base">
              <a:spcBef>
                <a:spcPts val="0"/>
              </a:spcBef>
              <a:spcAft>
                <a:spcPts val="1200"/>
              </a:spcAft>
            </a:pPr>
            <a:r>
              <a:rPr lang="en-US" sz="1800" b="1" dirty="0">
                <a:solidFill>
                  <a:srgbClr val="000000"/>
                </a:solidFill>
                <a:effectLst/>
                <a:latin typeface="Times New Roman" panose="02020603050405020304" pitchFamily="18" charset="0"/>
                <a:ea typeface="Calibri" panose="020F0502020204030204" pitchFamily="34" charset="0"/>
              </a:rPr>
              <a:t>-</a:t>
            </a:r>
            <a:r>
              <a:rPr lang="vi-VN" sz="1800" b="1" dirty="0">
                <a:solidFill>
                  <a:srgbClr val="000000"/>
                </a:solidFill>
                <a:effectLst/>
                <a:latin typeface="Times New Roman" panose="02020603050405020304" pitchFamily="18" charset="0"/>
                <a:ea typeface="Calibri" panose="020F0502020204030204" pitchFamily="34" charset="0"/>
              </a:rPr>
              <a:t> </a:t>
            </a:r>
            <a:r>
              <a:rPr lang="vi-VN" sz="1800" b="1" dirty="0" err="1">
                <a:solidFill>
                  <a:srgbClr val="000000"/>
                </a:solidFill>
                <a:effectLst/>
                <a:latin typeface="Times New Roman" panose="02020603050405020304" pitchFamily="18" charset="0"/>
                <a:ea typeface="Calibri" panose="020F0502020204030204" pitchFamily="34" charset="0"/>
              </a:rPr>
              <a:t>Phần</a:t>
            </a:r>
            <a:r>
              <a:rPr lang="vi-VN" sz="1800" b="1" dirty="0">
                <a:solidFill>
                  <a:srgbClr val="000000"/>
                </a:solidFill>
                <a:effectLst/>
                <a:latin typeface="Times New Roman" panose="02020603050405020304" pitchFamily="18" charset="0"/>
                <a:ea typeface="Calibri" panose="020F0502020204030204" pitchFamily="34" charset="0"/>
              </a:rPr>
              <a:t> 1:</a:t>
            </a:r>
            <a:r>
              <a:rPr lang="vi-VN" sz="1800" dirty="0">
                <a:solidFill>
                  <a:srgbClr val="000000"/>
                </a:solidFill>
                <a:effectLst/>
                <a:latin typeface="Times New Roman" panose="02020603050405020304" pitchFamily="18" charset="0"/>
                <a:ea typeface="Calibri" panose="020F0502020204030204" pitchFamily="34" charset="0"/>
              </a:rPr>
              <a:t> (</a:t>
            </a:r>
            <a:r>
              <a:rPr lang="vi-VN" sz="1800" dirty="0" err="1">
                <a:solidFill>
                  <a:srgbClr val="000000"/>
                </a:solidFill>
                <a:effectLst/>
                <a:latin typeface="Times New Roman" panose="02020603050405020304" pitchFamily="18" charset="0"/>
                <a:ea typeface="Calibri" panose="020F0502020204030204" pitchFamily="34" charset="0"/>
              </a:rPr>
              <a:t>Từ</a:t>
            </a:r>
            <a:r>
              <a:rPr lang="vi-VN" sz="1800" dirty="0">
                <a:solidFill>
                  <a:srgbClr val="000000"/>
                </a:solidFill>
                <a:effectLst/>
                <a:latin typeface="Times New Roman" panose="02020603050405020304" pitchFamily="18" charset="0"/>
                <a:ea typeface="Calibri" panose="020F0502020204030204" pitchFamily="34" charset="0"/>
              </a:rPr>
              <a:t> </a:t>
            </a:r>
            <a:r>
              <a:rPr lang="vi-VN" sz="1800" dirty="0" err="1">
                <a:solidFill>
                  <a:srgbClr val="000000"/>
                </a:solidFill>
                <a:effectLst/>
                <a:latin typeface="Times New Roman" panose="02020603050405020304" pitchFamily="18" charset="0"/>
                <a:ea typeface="Calibri" panose="020F0502020204030204" pitchFamily="34" charset="0"/>
              </a:rPr>
              <a:t>đầu</a:t>
            </a:r>
            <a:r>
              <a:rPr lang="vi-VN" sz="1800" dirty="0">
                <a:solidFill>
                  <a:srgbClr val="000000"/>
                </a:solidFill>
                <a:effectLst/>
                <a:latin typeface="Times New Roman" panose="02020603050405020304" pitchFamily="18" charset="0"/>
                <a:ea typeface="Calibri" panose="020F0502020204030204" pitchFamily="34" charset="0"/>
              </a:rPr>
              <a:t> </a:t>
            </a:r>
            <a:r>
              <a:rPr lang="vi-VN" sz="1800" dirty="0" err="1">
                <a:solidFill>
                  <a:srgbClr val="000000"/>
                </a:solidFill>
                <a:effectLst/>
                <a:latin typeface="Times New Roman" panose="02020603050405020304" pitchFamily="18" charset="0"/>
                <a:ea typeface="Calibri" panose="020F0502020204030204" pitchFamily="34" charset="0"/>
              </a:rPr>
              <a:t>đến</a:t>
            </a:r>
            <a:r>
              <a:rPr lang="vi-VN" sz="1800" dirty="0">
                <a:solidFill>
                  <a:srgbClr val="000000"/>
                </a:solidFill>
                <a:effectLst/>
                <a:latin typeface="Times New Roman" panose="02020603050405020304" pitchFamily="18" charset="0"/>
                <a:ea typeface="Calibri" panose="020F0502020204030204" pitchFamily="34" charset="0"/>
              </a:rPr>
              <a:t> “</a:t>
            </a:r>
            <a:r>
              <a:rPr lang="vi-VN" sz="1800" i="1" dirty="0">
                <a:solidFill>
                  <a:srgbClr val="000000"/>
                </a:solidFill>
                <a:effectLst/>
                <a:latin typeface="Times New Roman" panose="02020603050405020304" pitchFamily="18" charset="0"/>
                <a:ea typeface="Calibri" panose="020F0502020204030204" pitchFamily="34" charset="0"/>
              </a:rPr>
              <a:t>xanh </a:t>
            </a:r>
            <a:r>
              <a:rPr lang="vi-VN" sz="1800" i="1" dirty="0" err="1">
                <a:solidFill>
                  <a:srgbClr val="000000"/>
                </a:solidFill>
                <a:effectLst/>
                <a:latin typeface="Times New Roman" panose="02020603050405020304" pitchFamily="18" charset="0"/>
                <a:ea typeface="Calibri" panose="020F0502020204030204" pitchFamily="34" charset="0"/>
              </a:rPr>
              <a:t>thẳm</a:t>
            </a:r>
            <a:r>
              <a:rPr lang="vi-VN"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Em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kể</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mẹ</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nghe</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về</a:t>
            </a:r>
            <a:r>
              <a:rPr lang="en-US" sz="1800" dirty="0">
                <a:solidFill>
                  <a:srgbClr val="000000"/>
                </a:solidFill>
                <a:effectLst/>
                <a:latin typeface="Times New Roman" panose="02020603050405020304" pitchFamily="18" charset="0"/>
                <a:ea typeface="Calibri" panose="020F0502020204030204" pitchFamily="34" charset="0"/>
              </a:rPr>
              <a:t> c</a:t>
            </a:r>
            <a:r>
              <a:rPr lang="vi-VN" sz="1800" dirty="0" err="1">
                <a:solidFill>
                  <a:srgbClr val="000000"/>
                </a:solidFill>
                <a:effectLst/>
                <a:latin typeface="Times New Roman" panose="02020603050405020304" pitchFamily="18" charset="0"/>
                <a:ea typeface="Calibri" panose="020F0502020204030204" pitchFamily="34" charset="0"/>
              </a:rPr>
              <a:t>uộc</a:t>
            </a:r>
            <a:r>
              <a:rPr lang="vi-VN" sz="1800" dirty="0">
                <a:solidFill>
                  <a:srgbClr val="000000"/>
                </a:solidFill>
                <a:effectLst/>
                <a:latin typeface="Times New Roman" panose="02020603050405020304" pitchFamily="18" charset="0"/>
                <a:ea typeface="Calibri" panose="020F0502020204030204" pitchFamily="34" charset="0"/>
              </a:rPr>
              <a:t> </a:t>
            </a:r>
            <a:r>
              <a:rPr lang="vi-VN" sz="1800" dirty="0" err="1">
                <a:solidFill>
                  <a:srgbClr val="000000"/>
                </a:solidFill>
                <a:effectLst/>
                <a:latin typeface="Times New Roman" panose="02020603050405020304" pitchFamily="18" charset="0"/>
                <a:ea typeface="Calibri" panose="020F0502020204030204" pitchFamily="34" charset="0"/>
              </a:rPr>
              <a:t>trò</a:t>
            </a:r>
            <a:r>
              <a:rPr lang="vi-VN" sz="1800" dirty="0">
                <a:solidFill>
                  <a:srgbClr val="000000"/>
                </a:solidFill>
                <a:effectLst/>
                <a:latin typeface="Times New Roman" panose="02020603050405020304" pitchFamily="18" charset="0"/>
                <a:ea typeface="Calibri" panose="020F0502020204030204" pitchFamily="34" charset="0"/>
              </a:rPr>
              <a:t> </a:t>
            </a:r>
            <a:r>
              <a:rPr lang="vi-VN" sz="1800" dirty="0" err="1">
                <a:solidFill>
                  <a:srgbClr val="000000"/>
                </a:solidFill>
                <a:effectLst/>
                <a:latin typeface="Times New Roman" panose="02020603050405020304" pitchFamily="18" charset="0"/>
                <a:ea typeface="Calibri" panose="020F0502020204030204" pitchFamily="34" charset="0"/>
              </a:rPr>
              <a:t>chuyện</a:t>
            </a:r>
            <a:r>
              <a:rPr lang="vi-VN" sz="1800" dirty="0">
                <a:solidFill>
                  <a:srgbClr val="000000"/>
                </a:solidFill>
                <a:effectLst/>
                <a:latin typeface="Times New Roman" panose="02020603050405020304" pitchFamily="18" charset="0"/>
                <a:ea typeface="Calibri" panose="020F0502020204030204" pitchFamily="34" charset="0"/>
              </a:rPr>
              <a:t> </a:t>
            </a:r>
            <a:r>
              <a:rPr lang="vi-VN" sz="1800" dirty="0" err="1">
                <a:solidFill>
                  <a:srgbClr val="000000"/>
                </a:solidFill>
                <a:effectLst/>
                <a:latin typeface="Times New Roman" panose="02020603050405020304" pitchFamily="18" charset="0"/>
                <a:ea typeface="Calibri" panose="020F0502020204030204" pitchFamily="34" charset="0"/>
              </a:rPr>
              <a:t>của</a:t>
            </a:r>
            <a:r>
              <a:rPr lang="vi-VN" sz="1800" dirty="0">
                <a:solidFill>
                  <a:srgbClr val="000000"/>
                </a:solidFill>
                <a:effectLst/>
                <a:latin typeface="Times New Roman" panose="02020603050405020304" pitchFamily="18" charset="0"/>
                <a:ea typeface="Calibri" panose="020F0502020204030204" pitchFamily="34" charset="0"/>
              </a:rPr>
              <a:t> em </a:t>
            </a:r>
            <a:r>
              <a:rPr lang="vi-VN" sz="1800" dirty="0" err="1">
                <a:solidFill>
                  <a:srgbClr val="000000"/>
                </a:solidFill>
                <a:effectLst/>
                <a:latin typeface="Times New Roman" panose="02020603050405020304" pitchFamily="18" charset="0"/>
                <a:ea typeface="Calibri" panose="020F0502020204030204" pitchFamily="34" charset="0"/>
              </a:rPr>
              <a:t>bé</a:t>
            </a:r>
            <a:r>
              <a:rPr lang="vi-VN" sz="1800" dirty="0">
                <a:solidFill>
                  <a:srgbClr val="000000"/>
                </a:solidFill>
                <a:effectLst/>
                <a:latin typeface="Times New Roman" panose="02020603050405020304" pitchFamily="18" charset="0"/>
                <a:ea typeface="Calibri" panose="020F0502020204030204" pitchFamily="34" charset="0"/>
              </a:rPr>
              <a:t> </a:t>
            </a:r>
            <a:r>
              <a:rPr lang="vi-VN" sz="1800" dirty="0" err="1">
                <a:solidFill>
                  <a:srgbClr val="000000"/>
                </a:solidFill>
                <a:effectLst/>
                <a:latin typeface="Times New Roman" panose="02020603050405020304" pitchFamily="18" charset="0"/>
                <a:ea typeface="Calibri" panose="020F0502020204030204" pitchFamily="34" charset="0"/>
              </a:rPr>
              <a:t>với</a:t>
            </a:r>
            <a:r>
              <a:rPr lang="vi-VN" sz="1800" dirty="0">
                <a:solidFill>
                  <a:srgbClr val="000000"/>
                </a:solidFill>
                <a:effectLst/>
                <a:latin typeface="Times New Roman" panose="02020603050405020304" pitchFamily="18" charset="0"/>
                <a:ea typeface="Calibri" panose="020F0502020204030204" pitchFamily="34" charset="0"/>
              </a:rPr>
              <a:t> mây </a:t>
            </a:r>
            <a:r>
              <a:rPr lang="en-US" sz="1800" dirty="0">
                <a:solidFill>
                  <a:srgbClr val="000000"/>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0"/>
              </a:spcAft>
              <a:tabLst>
                <a:tab pos="1386840" algn="l"/>
              </a:tabLst>
            </a:pP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Phần</a:t>
            </a:r>
            <a:r>
              <a:rPr lang="en-US" sz="1800" b="1" dirty="0">
                <a:solidFill>
                  <a:srgbClr val="000000"/>
                </a:solidFill>
                <a:effectLst/>
                <a:latin typeface="Times New Roman" panose="02020603050405020304" pitchFamily="18" charset="0"/>
                <a:ea typeface="Times New Roman" panose="02020603050405020304" pitchFamily="18" charset="0"/>
              </a:rPr>
              <a:t> 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Còn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mẹ</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cuộc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trò</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bé</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sóng</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b="1" dirty="0">
                <a:solidFill>
                  <a:srgbClr val="0D0D0D"/>
                </a:solidFill>
                <a:effectLst/>
                <a:latin typeface="Times New Roman" panose="02020603050405020304" pitchFamily="18" charset="0"/>
                <a:ea typeface="MS Mincho" panose="02020609040205080304" pitchFamily="49" charset="-128"/>
              </a:rPr>
              <a:t> So </a:t>
            </a:r>
            <a:r>
              <a:rPr lang="en-US" sz="1800" b="1" dirty="0" err="1">
                <a:solidFill>
                  <a:srgbClr val="0D0D0D"/>
                </a:solidFill>
                <a:effectLst/>
                <a:latin typeface="Times New Roman" panose="02020603050405020304" pitchFamily="18" charset="0"/>
                <a:ea typeface="MS Mincho" panose="02020609040205080304" pitchFamily="49" charset="-128"/>
              </a:rPr>
              <a:t>sánh</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hai</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phần</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của</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bài</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thơ</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Giống</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nhau</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về</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trình</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tự</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tường</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thuật</a:t>
            </a:r>
            <a:r>
              <a:rPr lang="en-US" sz="1800" b="1" dirty="0">
                <a:solidFill>
                  <a:srgbClr val="0D0D0D"/>
                </a:solidFill>
                <a:effectLst/>
                <a:latin typeface="Times New Roman" panose="02020603050405020304" pitchFamily="18" charset="0"/>
                <a:ea typeface="MS Mincho" panose="02020609040205080304" pitchFamily="49" charset="-128"/>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thuật</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lại</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lời</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rủ</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rê</a:t>
            </a:r>
            <a:r>
              <a:rPr lang="en-US" sz="1800" dirty="0">
                <a:solidFill>
                  <a:srgbClr val="0D0D0D"/>
                </a:solidFill>
                <a:effectLst/>
                <a:latin typeface="Times New Roman" panose="02020603050405020304" pitchFamily="18" charset="0"/>
                <a:ea typeface="MS Mincho" panose="02020609040205080304" pitchFamily="49" charset="-128"/>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thuật</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lại</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lời</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từ</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chối</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và</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lí</a:t>
            </a:r>
            <a:r>
              <a:rPr lang="en-US" sz="1800" dirty="0">
                <a:solidFill>
                  <a:srgbClr val="0D0D0D"/>
                </a:solidFill>
                <a:effectLst/>
                <a:latin typeface="Times New Roman" panose="02020603050405020304" pitchFamily="18" charset="0"/>
                <a:ea typeface="MS Mincho" panose="02020609040205080304" pitchFamily="49" charset="-128"/>
              </a:rPr>
              <a:t> do </a:t>
            </a:r>
            <a:r>
              <a:rPr lang="en-US" sz="1800" dirty="0" err="1">
                <a:solidFill>
                  <a:srgbClr val="0D0D0D"/>
                </a:solidFill>
                <a:effectLst/>
                <a:latin typeface="Times New Roman" panose="02020603050405020304" pitchFamily="18" charset="0"/>
                <a:ea typeface="MS Mincho" panose="02020609040205080304" pitchFamily="49" charset="-128"/>
              </a:rPr>
              <a:t>từ</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chối</a:t>
            </a:r>
            <a:r>
              <a:rPr lang="en-US" sz="1800" dirty="0">
                <a:solidFill>
                  <a:srgbClr val="0D0D0D"/>
                </a:solidFill>
                <a:effectLst/>
                <a:latin typeface="Times New Roman" panose="02020603050405020304" pitchFamily="18" charset="0"/>
                <a:ea typeface="MS Mincho" panose="02020609040205080304" pitchFamily="49" charset="-128"/>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Nêu</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lên</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những</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trò</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chơi</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mà</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em</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bé</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sáng</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tạo</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ra.</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Khác</a:t>
            </a:r>
            <a:r>
              <a:rPr lang="en-US" sz="1800" b="1" dirty="0">
                <a:solidFill>
                  <a:srgbClr val="0D0D0D"/>
                </a:solidFill>
                <a:effectLst/>
                <a:latin typeface="Times New Roman" panose="02020603050405020304" pitchFamily="18" charset="0"/>
                <a:ea typeface="MS Mincho" panose="02020609040205080304" pitchFamily="49" charset="-128"/>
              </a:rPr>
              <a:t> </a:t>
            </a:r>
            <a:r>
              <a:rPr lang="en-US" sz="1800" b="1" dirty="0" err="1">
                <a:solidFill>
                  <a:srgbClr val="0D0D0D"/>
                </a:solidFill>
                <a:effectLst/>
                <a:latin typeface="Times New Roman" panose="02020603050405020304" pitchFamily="18" charset="0"/>
                <a:ea typeface="MS Mincho" panose="02020609040205080304" pitchFamily="49" charset="-128"/>
              </a:rPr>
              <a:t>nhau</a:t>
            </a:r>
            <a:r>
              <a:rPr lang="en-US" sz="1800" b="1" dirty="0">
                <a:solidFill>
                  <a:srgbClr val="0D0D0D"/>
                </a:solidFill>
                <a:effectLst/>
                <a:latin typeface="Times New Roman" panose="02020603050405020304" pitchFamily="18" charset="0"/>
                <a:ea typeface="MS Mincho" panose="02020609040205080304" pitchFamily="49" charset="-128"/>
              </a:rPr>
              <a:t>:</a:t>
            </a:r>
            <a:r>
              <a:rPr lang="en-US" sz="1800" dirty="0">
                <a:solidFill>
                  <a:srgbClr val="0D0D0D"/>
                </a:solidFill>
                <a:effectLst/>
                <a:latin typeface="Times New Roman" panose="02020603050405020304" pitchFamily="18" charset="0"/>
                <a:ea typeface="MS Mincho" panose="02020609040205080304" pitchFamily="49" charset="-128"/>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Phần</a:t>
            </a:r>
            <a:r>
              <a:rPr lang="en-US" sz="1800" dirty="0">
                <a:solidFill>
                  <a:srgbClr val="0D0D0D"/>
                </a:solidFill>
                <a:effectLst/>
                <a:latin typeface="Times New Roman" panose="02020603050405020304" pitchFamily="18" charset="0"/>
                <a:ea typeface="MS Mincho" panose="02020609040205080304" pitchFamily="49" charset="-128"/>
              </a:rPr>
              <a:t> (1) </a:t>
            </a:r>
            <a:r>
              <a:rPr lang="en-US" sz="1800" dirty="0" err="1">
                <a:solidFill>
                  <a:srgbClr val="0D0D0D"/>
                </a:solidFill>
                <a:effectLst/>
                <a:latin typeface="Times New Roman" panose="02020603050405020304" pitchFamily="18" charset="0"/>
                <a:ea typeface="MS Mincho" panose="02020609040205080304" pitchFamily="49" charset="-128"/>
              </a:rPr>
              <a:t>có</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cụm</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từ</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i="1" dirty="0" err="1">
                <a:solidFill>
                  <a:srgbClr val="0D0D0D"/>
                </a:solidFill>
                <a:effectLst/>
                <a:latin typeface="Times New Roman" panose="02020603050405020304" pitchFamily="18" charset="0"/>
                <a:ea typeface="MS Mincho" panose="02020609040205080304" pitchFamily="49" charset="-128"/>
              </a:rPr>
              <a:t>Mẹ</a:t>
            </a:r>
            <a:r>
              <a:rPr lang="en-US" sz="1800" i="1" dirty="0">
                <a:solidFill>
                  <a:srgbClr val="0D0D0D"/>
                </a:solidFill>
                <a:effectLst/>
                <a:latin typeface="Times New Roman" panose="02020603050405020304" pitchFamily="18" charset="0"/>
                <a:ea typeface="MS Mincho" panose="02020609040205080304" pitchFamily="49" charset="-128"/>
              </a:rPr>
              <a:t> </a:t>
            </a:r>
            <a:r>
              <a:rPr lang="en-US" sz="1800" i="1" dirty="0" err="1">
                <a:solidFill>
                  <a:srgbClr val="0D0D0D"/>
                </a:solidFill>
                <a:effectLst/>
                <a:latin typeface="Times New Roman" panose="02020603050405020304" pitchFamily="18" charset="0"/>
                <a:ea typeface="MS Mincho" panose="02020609040205080304" pitchFamily="49" charset="-128"/>
              </a:rPr>
              <a:t>ơi</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đứng</a:t>
            </a:r>
            <a:r>
              <a:rPr lang="en-US" sz="1800" dirty="0">
                <a:solidFill>
                  <a:srgbClr val="0D0D0D"/>
                </a:solidFill>
                <a:effectLst/>
                <a:latin typeface="Times New Roman" panose="02020603050405020304" pitchFamily="18" charset="0"/>
                <a:ea typeface="MS Mincho" panose="02020609040205080304" pitchFamily="49" charset="-128"/>
              </a:rPr>
              <a:t> ở </a:t>
            </a:r>
            <a:r>
              <a:rPr lang="en-US" sz="1800" dirty="0" err="1">
                <a:solidFill>
                  <a:srgbClr val="0D0D0D"/>
                </a:solidFill>
                <a:effectLst/>
                <a:latin typeface="Times New Roman" panose="02020603050405020304" pitchFamily="18" charset="0"/>
                <a:ea typeface="MS Mincho" panose="02020609040205080304" pitchFamily="49" charset="-128"/>
              </a:rPr>
              <a:t>đầu</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dòng</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thơ</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thứ</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nhất</a:t>
            </a:r>
            <a:r>
              <a:rPr lang="en-US" sz="1800" dirty="0">
                <a:solidFill>
                  <a:srgbClr val="0D0D0D"/>
                </a:solidFill>
                <a:effectLst/>
                <a:latin typeface="Times New Roman" panose="02020603050405020304" pitchFamily="18" charset="0"/>
                <a:ea typeface="MS Mincho" panose="02020609040205080304" pitchFamily="49" charset="-128"/>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Hình</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ảnh</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và</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từ</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ngữ</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hai</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phần</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khác</a:t>
            </a:r>
            <a:r>
              <a:rPr lang="en-US" sz="1800" dirty="0">
                <a:solidFill>
                  <a:srgbClr val="0D0D0D"/>
                </a:solidFill>
                <a:effectLst/>
                <a:latin typeface="Times New Roman" panose="02020603050405020304" pitchFamily="18" charset="0"/>
                <a:ea typeface="MS Mincho" panose="02020609040205080304" pitchFamily="49" charset="-128"/>
              </a:rPr>
              <a:t> </a:t>
            </a:r>
            <a:r>
              <a:rPr lang="en-US" sz="1800" dirty="0" err="1">
                <a:solidFill>
                  <a:srgbClr val="0D0D0D"/>
                </a:solidFill>
                <a:effectLst/>
                <a:latin typeface="Times New Roman" panose="02020603050405020304" pitchFamily="18" charset="0"/>
                <a:ea typeface="MS Mincho" panose="02020609040205080304" pitchFamily="49" charset="-128"/>
              </a:rPr>
              <a:t>nhau</a:t>
            </a:r>
            <a:r>
              <a:rPr lang="en-US" sz="1800" dirty="0">
                <a:solidFill>
                  <a:srgbClr val="0D0D0D"/>
                </a:solidFill>
                <a:effectLst/>
                <a:latin typeface="Times New Roman" panose="02020603050405020304" pitchFamily="18" charset="0"/>
                <a:ea typeface="MS Mincho" panose="02020609040205080304" pitchFamily="49" charset="-128"/>
              </a:rPr>
              <a:t>.</a:t>
            </a:r>
            <a:endParaRPr lang="en-US" sz="16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2565FB31-3271-99CD-5AC1-D44550006813}"/>
              </a:ext>
            </a:extLst>
          </p:cNvPr>
          <p:cNvSpPr txBox="1"/>
          <p:nvPr/>
        </p:nvSpPr>
        <p:spPr>
          <a:xfrm>
            <a:off x="1022785" y="1716548"/>
            <a:ext cx="10387695" cy="1055608"/>
          </a:xfrm>
          <a:prstGeom prst="roundRect">
            <a:avLst/>
          </a:prstGeom>
          <a:noFill/>
          <a:ln w="28575">
            <a:solidFill>
              <a:srgbClr val="00FFCC"/>
            </a:solidFill>
          </a:ln>
        </p:spPr>
        <p:txBody>
          <a:bodyPr wrap="square">
            <a:spAutoFit/>
          </a:bodyPr>
          <a:lstStyle/>
          <a:p>
            <a:pPr algn="jus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a:t>
            </a:r>
            <a:r>
              <a:rPr lang="en-US" sz="2800" dirty="0" err="1">
                <a:solidFill>
                  <a:srgbClr val="000000"/>
                </a:solidFill>
                <a:effectLst/>
                <a:latin typeface="Times New Roman" panose="02020603050405020304" pitchFamily="18" charset="0"/>
                <a:ea typeface="Times New Roman" panose="02020603050405020304" pitchFamily="18" charset="0"/>
              </a:rPr>
              <a:t>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EB9180EF-7BF6-7FB2-106B-63362F0C75B5}"/>
              </a:ext>
            </a:extLst>
          </p:cNvPr>
          <p:cNvSpPr txBox="1"/>
          <p:nvPr/>
        </p:nvSpPr>
        <p:spPr>
          <a:xfrm>
            <a:off x="1045976" y="2896141"/>
            <a:ext cx="7793224" cy="578882"/>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vần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2BD47337-F22F-5406-F36B-5A8D7DF4917F}"/>
              </a:ext>
            </a:extLst>
          </p:cNvPr>
          <p:cNvSpPr txBox="1"/>
          <p:nvPr/>
        </p:nvSpPr>
        <p:spPr>
          <a:xfrm>
            <a:off x="1045976" y="3675553"/>
            <a:ext cx="5957372" cy="578882"/>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8B04E5A8-28AB-C215-4736-69491C192773}"/>
              </a:ext>
            </a:extLst>
          </p:cNvPr>
          <p:cNvSpPr txBox="1"/>
          <p:nvPr/>
        </p:nvSpPr>
        <p:spPr>
          <a:xfrm>
            <a:off x="1045976" y="4454965"/>
            <a:ext cx="9317223" cy="1055608"/>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cấu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ngụ</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sắc</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2677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53528BD3-EFD4-1AB3-4D1F-88771A8A59F5}"/>
              </a:ext>
            </a:extLst>
          </p:cNvPr>
          <p:cNvSpPr txBox="1"/>
          <p:nvPr/>
        </p:nvSpPr>
        <p:spPr>
          <a:xfrm>
            <a:off x="476248" y="1431745"/>
            <a:ext cx="10765155" cy="578882"/>
          </a:xfrm>
          <a:prstGeom prst="roundRect">
            <a:avLst/>
          </a:prstGeom>
          <a:noFill/>
          <a:ln w="28575">
            <a:noFill/>
          </a:ln>
        </p:spPr>
        <p:txBody>
          <a:bodyPr wrap="square">
            <a:spAutoFit/>
          </a:bodyPr>
          <a:lstStyle/>
          <a:p>
            <a:r>
              <a:rPr lang="en-US" sz="2800" b="1" dirty="0">
                <a:latin typeface="Times New Roman" panose="02020603050405020304" pitchFamily="18" charset="0"/>
                <a:cs typeface="Times New Roman" panose="02020603050405020304" pitchFamily="18" charset="0"/>
              </a:rPr>
              <a:t>b2.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BCA30B6F-9F90-C323-F39C-D901C19D0D69}"/>
              </a:ext>
            </a:extLst>
          </p:cNvPr>
          <p:cNvSpPr txBox="1"/>
          <p:nvPr/>
        </p:nvSpPr>
        <p:spPr>
          <a:xfrm>
            <a:off x="682914" y="2010627"/>
            <a:ext cx="6066229" cy="578882"/>
          </a:xfrm>
          <a:prstGeom prst="roundRect">
            <a:avLst/>
          </a:prstGeom>
          <a:solidFill>
            <a:schemeClr val="bg1"/>
          </a:solidFill>
          <a:ln w="28575">
            <a:solidFill>
              <a:srgbClr val="00FFCC"/>
            </a:solidFill>
          </a:ln>
        </p:spPr>
        <p:txBody>
          <a:bodyPr wrap="square">
            <a:spAutoFit/>
          </a:bodyPr>
          <a:lstStyle/>
          <a:p>
            <a:pPr>
              <a:tabLst>
                <a:tab pos="1386840" algn="l"/>
              </a:tabLst>
            </a:pP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Chủ</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thể</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trữ</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tình</a:t>
            </a:r>
            <a:r>
              <a:rPr lang="en-US" sz="2800" b="1" dirty="0">
                <a:solidFill>
                  <a:srgbClr val="0000CC"/>
                </a:solidFill>
                <a:effectLst/>
                <a:latin typeface="Times New Roman" panose="02020603050405020304" pitchFamily="18" charset="0"/>
                <a:ea typeface="Times New Roman" panose="02020603050405020304" pitchFamily="18" charset="0"/>
              </a:rPr>
              <a:t>:</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người</a:t>
            </a:r>
            <a:r>
              <a:rPr lang="en-US" sz="2800" dirty="0">
                <a:solidFill>
                  <a:srgbClr val="0000CC"/>
                </a:solidFill>
                <a:effectLst/>
                <a:latin typeface="Times New Roman" panose="02020603050405020304" pitchFamily="18" charset="0"/>
                <a:ea typeface="Times New Roman" panose="02020603050405020304" pitchFamily="18" charset="0"/>
              </a:rPr>
              <a:t> con (</a:t>
            </a:r>
            <a:r>
              <a:rPr lang="en-US" sz="2800" dirty="0" err="1">
                <a:solidFill>
                  <a:srgbClr val="0000CC"/>
                </a:solidFill>
                <a:effectLst/>
                <a:latin typeface="Times New Roman" panose="02020603050405020304" pitchFamily="18" charset="0"/>
                <a:ea typeface="Times New Roman" panose="02020603050405020304" pitchFamily="18" charset="0"/>
              </a:rPr>
              <a:t>em</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bé</a:t>
            </a:r>
            <a:r>
              <a:rPr lang="en-US" sz="2800" dirty="0">
                <a:solidFill>
                  <a:srgbClr val="0000CC"/>
                </a:solidFill>
                <a:effectLst/>
                <a:latin typeface="Times New Roman" panose="02020603050405020304" pitchFamily="18" charset="0"/>
                <a:ea typeface="Times New Roman" panose="02020603050405020304" pitchFamily="18" charset="0"/>
              </a:rPr>
              <a:t>) </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E07280D-7D23-6042-6B2A-5DECF77D9B32}"/>
              </a:ext>
            </a:extLst>
          </p:cNvPr>
          <p:cNvSpPr txBox="1"/>
          <p:nvPr/>
        </p:nvSpPr>
        <p:spPr>
          <a:xfrm>
            <a:off x="682914" y="2850118"/>
            <a:ext cx="9658515" cy="578882"/>
          </a:xfrm>
          <a:prstGeom prst="roundRect">
            <a:avLst/>
          </a:prstGeom>
          <a:solidFill>
            <a:schemeClr val="bg1"/>
          </a:solidFill>
          <a:ln w="28575">
            <a:solidFill>
              <a:srgbClr val="00FFCC"/>
            </a:solidFill>
          </a:ln>
        </p:spPr>
        <p:txBody>
          <a:bodyPr wrap="square">
            <a:spAutoFit/>
          </a:bodyPr>
          <a:lstStyle/>
          <a:p>
            <a:pPr>
              <a:tabLst>
                <a:tab pos="1386840" algn="l"/>
              </a:tabLst>
            </a:pP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Phương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thức</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biểu</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đạt</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chính</a:t>
            </a:r>
            <a:r>
              <a:rPr lang="en-US" sz="2800" b="1" dirty="0">
                <a:solidFill>
                  <a:srgbClr val="0000CC"/>
                </a:solidFill>
                <a:effectLst/>
                <a:latin typeface="Times New Roman" panose="02020603050405020304" pitchFamily="18" charset="0"/>
                <a:ea typeface="Times New Roman" panose="02020603050405020304" pitchFamily="18" charset="0"/>
              </a:rPr>
              <a:t>:</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Biểu</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cảm</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kết</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hợp</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tự</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sự</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miêu</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tả</a:t>
            </a:r>
            <a:r>
              <a:rPr lang="en-US" sz="2800" dirty="0">
                <a:solidFill>
                  <a:srgbClr val="0000CC"/>
                </a:solidFill>
                <a:effectLst/>
                <a:latin typeface="Times New Roman" panose="02020603050405020304" pitchFamily="18" charset="0"/>
                <a:ea typeface="Times New Roman" panose="02020603050405020304" pitchFamily="18" charset="0"/>
              </a:rPr>
              <a:t>.</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C6FD002F-1551-7A5E-EE23-02B75B826DBC}"/>
              </a:ext>
            </a:extLst>
          </p:cNvPr>
          <p:cNvSpPr txBox="1"/>
          <p:nvPr/>
        </p:nvSpPr>
        <p:spPr>
          <a:xfrm>
            <a:off x="682914" y="3733902"/>
            <a:ext cx="3486316" cy="578882"/>
          </a:xfrm>
          <a:prstGeom prst="roundRect">
            <a:avLst/>
          </a:prstGeom>
          <a:solidFill>
            <a:schemeClr val="bg1"/>
          </a:solidFill>
          <a:ln w="28575">
            <a:solidFill>
              <a:srgbClr val="00FFCC"/>
            </a:solidFill>
          </a:ln>
        </p:spPr>
        <p:txBody>
          <a:bodyPr wrap="square">
            <a:spAutoFit/>
          </a:bodyPr>
          <a:lstStyle/>
          <a:p>
            <a:pPr>
              <a:tabLst>
                <a:tab pos="1386840" algn="l"/>
              </a:tabLst>
            </a:pP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Chủ</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đề</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tình</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mẫu</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tử</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4217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53528BD3-EFD4-1AB3-4D1F-88771A8A59F5}"/>
              </a:ext>
            </a:extLst>
          </p:cNvPr>
          <p:cNvSpPr txBox="1"/>
          <p:nvPr/>
        </p:nvSpPr>
        <p:spPr>
          <a:xfrm>
            <a:off x="476248" y="1431745"/>
            <a:ext cx="10765155" cy="578882"/>
          </a:xfrm>
          <a:prstGeom prst="roundRect">
            <a:avLst/>
          </a:prstGeom>
          <a:noFill/>
          <a:ln w="28575">
            <a:noFill/>
          </a:ln>
        </p:spPr>
        <p:txBody>
          <a:bodyPr wrap="square">
            <a:spAutoFit/>
          </a:bodyPr>
          <a:lstStyle/>
          <a:p>
            <a:r>
              <a:rPr lang="en-US" sz="2800" b="1" dirty="0">
                <a:latin typeface="Times New Roman" panose="02020603050405020304" pitchFamily="18" charset="0"/>
                <a:cs typeface="Times New Roman" panose="02020603050405020304" pitchFamily="18" charset="0"/>
              </a:rPr>
              <a:t>b2.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BCA30B6F-9F90-C323-F39C-D901C19D0D69}"/>
              </a:ext>
            </a:extLst>
          </p:cNvPr>
          <p:cNvSpPr txBox="1"/>
          <p:nvPr/>
        </p:nvSpPr>
        <p:spPr>
          <a:xfrm>
            <a:off x="682914" y="2010627"/>
            <a:ext cx="2865829" cy="578882"/>
          </a:xfrm>
          <a:prstGeom prst="roundRect">
            <a:avLst/>
          </a:prstGeom>
          <a:solidFill>
            <a:schemeClr val="bg1"/>
          </a:solidFill>
          <a:ln w="28575">
            <a:solidFill>
              <a:srgbClr val="00FFCC"/>
            </a:solidFill>
          </a:ln>
        </p:spPr>
        <p:txBody>
          <a:bodyPr wrap="square">
            <a:spAutoFit/>
          </a:bodyPr>
          <a:lstStyle/>
          <a:p>
            <a:pPr>
              <a:tabLst>
                <a:tab pos="1386840" algn="l"/>
              </a:tabLst>
            </a:pP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Bố</a:t>
            </a: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cục</a:t>
            </a:r>
            <a:r>
              <a:rPr lang="en-US" sz="2800" b="1" dirty="0">
                <a:solidFill>
                  <a:srgbClr val="0000CC"/>
                </a:solidFill>
                <a:effectLst/>
                <a:latin typeface="Times New Roman" panose="02020603050405020304" pitchFamily="18" charset="0"/>
                <a:ea typeface="MS Mincho" panose="02020609040205080304" pitchFamily="49" charset="-128"/>
              </a:rPr>
              <a:t>: 2 </a:t>
            </a:r>
            <a:r>
              <a:rPr lang="en-US" sz="2800" b="1" dirty="0" err="1">
                <a:solidFill>
                  <a:srgbClr val="0000CC"/>
                </a:solidFill>
                <a:effectLst/>
                <a:latin typeface="Times New Roman" panose="02020603050405020304" pitchFamily="18" charset="0"/>
                <a:ea typeface="MS Mincho" panose="02020609040205080304" pitchFamily="49" charset="-128"/>
              </a:rPr>
              <a:t>phần</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E07280D-7D23-6042-6B2A-5DECF77D9B32}"/>
              </a:ext>
            </a:extLst>
          </p:cNvPr>
          <p:cNvSpPr txBox="1"/>
          <p:nvPr/>
        </p:nvSpPr>
        <p:spPr>
          <a:xfrm>
            <a:off x="682914" y="2761669"/>
            <a:ext cx="9574269" cy="1055608"/>
          </a:xfrm>
          <a:prstGeom prst="roundRect">
            <a:avLst/>
          </a:prstGeom>
          <a:noFill/>
          <a:ln w="28575">
            <a:solidFill>
              <a:srgbClr val="00FFCC"/>
            </a:solidFill>
          </a:ln>
        </p:spPr>
        <p:txBody>
          <a:bodyPr wrap="square">
            <a:spAutoFit/>
          </a:bodyPr>
          <a:lstStyle/>
          <a:p>
            <a:pPr fontAlgn="base">
              <a:spcAft>
                <a:spcPts val="1200"/>
              </a:spcAft>
            </a:pPr>
            <a:r>
              <a:rPr lang="en-US" sz="2800" b="1" dirty="0">
                <a:solidFill>
                  <a:srgbClr val="000000"/>
                </a:solidFill>
                <a:effectLst/>
                <a:latin typeface="Times New Roman" panose="02020603050405020304" pitchFamily="18" charset="0"/>
                <a:ea typeface="Calibri" panose="020F0502020204030204" pitchFamily="34" charset="0"/>
              </a:rPr>
              <a: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Phần</a:t>
            </a:r>
            <a:r>
              <a:rPr lang="vi-VN" sz="2800" b="1" dirty="0">
                <a:solidFill>
                  <a:srgbClr val="000000"/>
                </a:solidFill>
                <a:effectLst/>
                <a:latin typeface="Times New Roman" panose="02020603050405020304" pitchFamily="18" charset="0"/>
                <a:ea typeface="Calibri" panose="020F0502020204030204" pitchFamily="34" charset="0"/>
              </a:rPr>
              <a:t> 1:</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đầu</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đến</a:t>
            </a:r>
            <a:r>
              <a:rPr lang="vi-VN" sz="2800" dirty="0">
                <a:solidFill>
                  <a:srgbClr val="000000"/>
                </a:solidFill>
                <a:effectLst/>
                <a:latin typeface="Times New Roman" panose="02020603050405020304" pitchFamily="18" charset="0"/>
                <a:ea typeface="Calibri" panose="020F0502020204030204" pitchFamily="34" charset="0"/>
              </a:rPr>
              <a:t> “</a:t>
            </a:r>
            <a:r>
              <a:rPr lang="vi-VN" sz="2800" i="1" dirty="0">
                <a:solidFill>
                  <a:srgbClr val="000000"/>
                </a:solidFill>
                <a:effectLst/>
                <a:latin typeface="Times New Roman" panose="02020603050405020304" pitchFamily="18" charset="0"/>
                <a:ea typeface="Calibri" panose="020F0502020204030204" pitchFamily="34" charset="0"/>
              </a:rPr>
              <a:t>xanh </a:t>
            </a:r>
            <a:r>
              <a:rPr lang="vi-VN" sz="2800" i="1" dirty="0" err="1">
                <a:solidFill>
                  <a:srgbClr val="000000"/>
                </a:solidFill>
                <a:effectLst/>
                <a:latin typeface="Times New Roman" panose="02020603050405020304" pitchFamily="18" charset="0"/>
                <a:ea typeface="Calibri" panose="020F0502020204030204" pitchFamily="34" charset="0"/>
              </a:rPr>
              <a:t>thẳm</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mẹ</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nghe</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c</a:t>
            </a:r>
            <a:r>
              <a:rPr lang="vi-VN" sz="2800" dirty="0">
                <a:solidFill>
                  <a:srgbClr val="000000"/>
                </a:solidFill>
                <a:effectLst/>
                <a:latin typeface="Times New Roman" panose="02020603050405020304" pitchFamily="18" charset="0"/>
                <a:ea typeface="Calibri" panose="020F0502020204030204" pitchFamily="34" charset="0"/>
              </a:rPr>
              <a:t>uộc trò chuyện của em bé với </a:t>
            </a:r>
            <a:r>
              <a:rPr lang="en-US" sz="2800" dirty="0">
                <a:solidFill>
                  <a:srgbClr val="000000"/>
                </a:solidFill>
                <a:effectLst/>
                <a:latin typeface="Times New Roman" panose="02020603050405020304" pitchFamily="18" charset="0"/>
                <a:ea typeface="Calibri" panose="020F0502020204030204" pitchFamily="34" charset="0"/>
              </a:rPr>
              <a:t>M</a:t>
            </a:r>
            <a:r>
              <a:rPr lang="vi-VN" sz="2800" dirty="0">
                <a:solidFill>
                  <a:srgbClr val="000000"/>
                </a:solidFill>
                <a:effectLst/>
                <a:latin typeface="Times New Roman" panose="02020603050405020304" pitchFamily="18" charset="0"/>
                <a:ea typeface="Calibri" panose="020F0502020204030204" pitchFamily="34" charset="0"/>
              </a:rPr>
              <a:t>ây </a:t>
            </a:r>
            <a:r>
              <a:rPr lang="en-US" sz="28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
        <p:nvSpPr>
          <p:cNvPr id="8" name="Hộp Văn bản 7">
            <a:extLst>
              <a:ext uri="{FF2B5EF4-FFF2-40B4-BE49-F238E27FC236}">
                <a16:creationId xmlns:a16="http://schemas.microsoft.com/office/drawing/2014/main" id="{4891132E-2DA3-B0CD-3C1D-7BA99B16CFAC}"/>
              </a:ext>
            </a:extLst>
          </p:cNvPr>
          <p:cNvSpPr txBox="1"/>
          <p:nvPr/>
        </p:nvSpPr>
        <p:spPr>
          <a:xfrm>
            <a:off x="682914" y="3989437"/>
            <a:ext cx="9481503" cy="1055608"/>
          </a:xfrm>
          <a:prstGeom prst="roundRect">
            <a:avLst/>
          </a:prstGeom>
          <a:noFill/>
          <a:ln w="28575">
            <a:solidFill>
              <a:srgbClr val="00FFCC"/>
            </a:solidFill>
          </a:ln>
        </p:spPr>
        <p:txBody>
          <a:bodyPr wrap="square">
            <a:spAutoFit/>
          </a:bodyPr>
          <a:lstStyle/>
          <a:p>
            <a:pPr>
              <a:tabLst>
                <a:tab pos="1386840" algn="l"/>
              </a:tabLs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Phần</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Sóng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1650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841194EC-FF99-970B-7A25-D74BB3865B54}"/>
              </a:ext>
            </a:extLst>
          </p:cNvPr>
          <p:cNvGrpSpPr/>
          <p:nvPr/>
        </p:nvGrpSpPr>
        <p:grpSpPr>
          <a:xfrm>
            <a:off x="2949062" y="502947"/>
            <a:ext cx="7947623" cy="2345454"/>
            <a:chOff x="3267137" y="1316627"/>
            <a:chExt cx="9065598" cy="1796125"/>
          </a:xfrm>
        </p:grpSpPr>
        <p:sp>
          <p:nvSpPr>
            <p:cNvPr id="4" name="Hình chữ nhật 3">
              <a:extLst>
                <a:ext uri="{FF2B5EF4-FFF2-40B4-BE49-F238E27FC236}">
                  <a16:creationId xmlns:a16="http://schemas.microsoft.com/office/drawing/2014/main" id="{2EAE3156-A406-DE31-E087-9D8FB9026B1F}"/>
                </a:ext>
              </a:extLst>
            </p:cNvPr>
            <p:cNvSpPr/>
            <p:nvPr/>
          </p:nvSpPr>
          <p:spPr>
            <a:xfrm>
              <a:off x="3653836" y="1830265"/>
              <a:ext cx="8678899" cy="950624"/>
            </a:xfrm>
            <a:prstGeom prst="rect">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ũi tên: Hình ngũ giác 5">
              <a:extLst>
                <a:ext uri="{FF2B5EF4-FFF2-40B4-BE49-F238E27FC236}">
                  <a16:creationId xmlns:a16="http://schemas.microsoft.com/office/drawing/2014/main" id="{35FC9A50-9082-D3FC-1F76-81C43C90C7B8}"/>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ũi tên: Hình ngũ giác 4">
              <a:extLst>
                <a:ext uri="{FF2B5EF4-FFF2-40B4-BE49-F238E27FC236}">
                  <a16:creationId xmlns:a16="http://schemas.microsoft.com/office/drawing/2014/main" id="{A9C550D2-C7AF-471D-B156-D0EBD9FDA418}"/>
                </a:ext>
              </a:extLst>
            </p:cNvPr>
            <p:cNvSpPr/>
            <p:nvPr/>
          </p:nvSpPr>
          <p:spPr>
            <a:xfrm>
              <a:off x="3267137" y="1316627"/>
              <a:ext cx="2663238" cy="1143000"/>
            </a:xfrm>
            <a:prstGeom prst="homePlate">
              <a:avLst>
                <a:gd name="adj" fmla="val 26543"/>
              </a:avLst>
            </a:prstGeom>
            <a:solidFill>
              <a:srgbClr val="FFFF0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Nhóm 17">
            <a:extLst>
              <a:ext uri="{FF2B5EF4-FFF2-40B4-BE49-F238E27FC236}">
                <a16:creationId xmlns:a16="http://schemas.microsoft.com/office/drawing/2014/main" id="{A69CF8B9-5A49-15DC-708C-D72E339275DB}"/>
              </a:ext>
            </a:extLst>
          </p:cNvPr>
          <p:cNvGrpSpPr/>
          <p:nvPr/>
        </p:nvGrpSpPr>
        <p:grpSpPr>
          <a:xfrm>
            <a:off x="2361269" y="1756113"/>
            <a:ext cx="8535416" cy="2345454"/>
            <a:chOff x="3267137" y="1316627"/>
            <a:chExt cx="9736075" cy="1796125"/>
          </a:xfrm>
        </p:grpSpPr>
        <p:sp>
          <p:nvSpPr>
            <p:cNvPr id="19" name="Hình chữ nhật 18">
              <a:extLst>
                <a:ext uri="{FF2B5EF4-FFF2-40B4-BE49-F238E27FC236}">
                  <a16:creationId xmlns:a16="http://schemas.microsoft.com/office/drawing/2014/main" id="{75A5C394-0A66-AECA-DBA1-18ED8EFF5E98}"/>
                </a:ext>
              </a:extLst>
            </p:cNvPr>
            <p:cNvSpPr/>
            <p:nvPr/>
          </p:nvSpPr>
          <p:spPr>
            <a:xfrm>
              <a:off x="3653836" y="1806311"/>
              <a:ext cx="9349376" cy="95062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ũi tên: Hình ngũ giác 19">
              <a:extLst>
                <a:ext uri="{FF2B5EF4-FFF2-40B4-BE49-F238E27FC236}">
                  <a16:creationId xmlns:a16="http://schemas.microsoft.com/office/drawing/2014/main" id="{1E11D4AF-B213-A840-2549-81B41C477CA8}"/>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ũi tên: Hình ngũ giác 20">
              <a:extLst>
                <a:ext uri="{FF2B5EF4-FFF2-40B4-BE49-F238E27FC236}">
                  <a16:creationId xmlns:a16="http://schemas.microsoft.com/office/drawing/2014/main" id="{8EE424BF-0AC8-958E-8BFF-5BEA0A940F50}"/>
                </a:ext>
              </a:extLst>
            </p:cNvPr>
            <p:cNvSpPr/>
            <p:nvPr/>
          </p:nvSpPr>
          <p:spPr>
            <a:xfrm>
              <a:off x="3267137" y="1316627"/>
              <a:ext cx="2663238" cy="1143000"/>
            </a:xfrm>
            <a:prstGeom prst="homePlate">
              <a:avLst>
                <a:gd name="adj" fmla="val 26543"/>
              </a:avLst>
            </a:prstGeom>
            <a:solidFill>
              <a:srgbClr val="00B0F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Nhóm 22">
            <a:extLst>
              <a:ext uri="{FF2B5EF4-FFF2-40B4-BE49-F238E27FC236}">
                <a16:creationId xmlns:a16="http://schemas.microsoft.com/office/drawing/2014/main" id="{EBBDB364-4A43-6D10-0545-DD9AD1273203}"/>
              </a:ext>
            </a:extLst>
          </p:cNvPr>
          <p:cNvGrpSpPr/>
          <p:nvPr/>
        </p:nvGrpSpPr>
        <p:grpSpPr>
          <a:xfrm>
            <a:off x="3759639" y="2945248"/>
            <a:ext cx="7137045" cy="2345454"/>
            <a:chOff x="3267137" y="1316627"/>
            <a:chExt cx="7733980" cy="1796125"/>
          </a:xfrm>
        </p:grpSpPr>
        <p:sp>
          <p:nvSpPr>
            <p:cNvPr id="24" name="Hình chữ nhật 23">
              <a:extLst>
                <a:ext uri="{FF2B5EF4-FFF2-40B4-BE49-F238E27FC236}">
                  <a16:creationId xmlns:a16="http://schemas.microsoft.com/office/drawing/2014/main" id="{0C61579C-0486-21BC-B3C3-E79337EA0B6F}"/>
                </a:ext>
              </a:extLst>
            </p:cNvPr>
            <p:cNvSpPr/>
            <p:nvPr/>
          </p:nvSpPr>
          <p:spPr>
            <a:xfrm>
              <a:off x="3653836" y="1806311"/>
              <a:ext cx="7347281" cy="95062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ũi tên: Hình ngũ giác 24">
              <a:extLst>
                <a:ext uri="{FF2B5EF4-FFF2-40B4-BE49-F238E27FC236}">
                  <a16:creationId xmlns:a16="http://schemas.microsoft.com/office/drawing/2014/main" id="{35E9F23D-ADEF-C288-5417-9FD8F0BB5B85}"/>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ũi tên: Hình ngũ giác 25">
              <a:extLst>
                <a:ext uri="{FF2B5EF4-FFF2-40B4-BE49-F238E27FC236}">
                  <a16:creationId xmlns:a16="http://schemas.microsoft.com/office/drawing/2014/main" id="{200550EB-D21C-B79B-8BBA-FA8600AA4A55}"/>
                </a:ext>
              </a:extLst>
            </p:cNvPr>
            <p:cNvSpPr/>
            <p:nvPr/>
          </p:nvSpPr>
          <p:spPr>
            <a:xfrm>
              <a:off x="3267137" y="1316627"/>
              <a:ext cx="2663238" cy="1143000"/>
            </a:xfrm>
            <a:prstGeom prst="homePlate">
              <a:avLst>
                <a:gd name="adj" fmla="val 26543"/>
              </a:avLst>
            </a:prstGeom>
            <a:solidFill>
              <a:srgbClr val="00FF0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Nhóm 26">
            <a:extLst>
              <a:ext uri="{FF2B5EF4-FFF2-40B4-BE49-F238E27FC236}">
                <a16:creationId xmlns:a16="http://schemas.microsoft.com/office/drawing/2014/main" id="{DBA580A8-4DD9-7566-F3D0-0D838EDC180A}"/>
              </a:ext>
            </a:extLst>
          </p:cNvPr>
          <p:cNvGrpSpPr/>
          <p:nvPr/>
        </p:nvGrpSpPr>
        <p:grpSpPr>
          <a:xfrm>
            <a:off x="3202681" y="4166751"/>
            <a:ext cx="7694002" cy="2345454"/>
            <a:chOff x="3267137" y="1316627"/>
            <a:chExt cx="8776301" cy="1796125"/>
          </a:xfrm>
        </p:grpSpPr>
        <p:sp>
          <p:nvSpPr>
            <p:cNvPr id="28" name="Hình chữ nhật 27">
              <a:extLst>
                <a:ext uri="{FF2B5EF4-FFF2-40B4-BE49-F238E27FC236}">
                  <a16:creationId xmlns:a16="http://schemas.microsoft.com/office/drawing/2014/main" id="{E6A4E1B1-728A-D67C-49B1-87D7B38B2FFC}"/>
                </a:ext>
              </a:extLst>
            </p:cNvPr>
            <p:cNvSpPr/>
            <p:nvPr/>
          </p:nvSpPr>
          <p:spPr>
            <a:xfrm>
              <a:off x="3653835" y="1806311"/>
              <a:ext cx="8389603" cy="950624"/>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ũi tên: Hình ngũ giác 28">
              <a:extLst>
                <a:ext uri="{FF2B5EF4-FFF2-40B4-BE49-F238E27FC236}">
                  <a16:creationId xmlns:a16="http://schemas.microsoft.com/office/drawing/2014/main" id="{AD645124-52D8-DAA7-92DB-57FBF4D17C8E}"/>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ũi tên: Hình ngũ giác 29">
              <a:extLst>
                <a:ext uri="{FF2B5EF4-FFF2-40B4-BE49-F238E27FC236}">
                  <a16:creationId xmlns:a16="http://schemas.microsoft.com/office/drawing/2014/main" id="{A7414418-C341-FCEF-13C9-CDC6A296C8A7}"/>
                </a:ext>
              </a:extLst>
            </p:cNvPr>
            <p:cNvSpPr/>
            <p:nvPr/>
          </p:nvSpPr>
          <p:spPr>
            <a:xfrm>
              <a:off x="3267137" y="1316627"/>
              <a:ext cx="2663238" cy="1143000"/>
            </a:xfrm>
            <a:prstGeom prst="homePlate">
              <a:avLst>
                <a:gd name="adj" fmla="val 26543"/>
              </a:avLst>
            </a:prstGeom>
            <a:solidFill>
              <a:srgbClr val="FF99FF"/>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Hình chữ nhật 31">
            <a:extLst>
              <a:ext uri="{FF2B5EF4-FFF2-40B4-BE49-F238E27FC236}">
                <a16:creationId xmlns:a16="http://schemas.microsoft.com/office/drawing/2014/main" id="{88D0E33E-19E1-7B9A-5943-37418A2232A3}"/>
              </a:ext>
            </a:extLst>
          </p:cNvPr>
          <p:cNvSpPr/>
          <p:nvPr/>
        </p:nvSpPr>
        <p:spPr>
          <a:xfrm>
            <a:off x="10837387" y="658388"/>
            <a:ext cx="249454" cy="5934609"/>
          </a:xfrm>
          <a:prstGeom prst="rect">
            <a:avLst/>
          </a:prstGeom>
          <a:solidFill>
            <a:srgbClr val="B4C7E7"/>
          </a:solidFill>
          <a:ln>
            <a:noFill/>
          </a:ln>
          <a:effectLst>
            <a:outerShdw blurRad="50800" dist="38100" dir="10800000" sx="105000" sy="105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ình chữ nhật 32">
            <a:extLst>
              <a:ext uri="{FF2B5EF4-FFF2-40B4-BE49-F238E27FC236}">
                <a16:creationId xmlns:a16="http://schemas.microsoft.com/office/drawing/2014/main" id="{4F823B73-A0BD-1F61-2E46-BB49A30F8BEC}"/>
              </a:ext>
            </a:extLst>
          </p:cNvPr>
          <p:cNvSpPr/>
          <p:nvPr/>
        </p:nvSpPr>
        <p:spPr>
          <a:xfrm>
            <a:off x="10805160" y="1506"/>
            <a:ext cx="1386840" cy="685800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Hình ảnh 41">
            <a:extLst>
              <a:ext uri="{FF2B5EF4-FFF2-40B4-BE49-F238E27FC236}">
                <a16:creationId xmlns:a16="http://schemas.microsoft.com/office/drawing/2014/main" id="{8D0E0244-AC76-7BEC-DD45-548B33C9CDE9}"/>
              </a:ext>
            </a:extLst>
          </p:cNvPr>
          <p:cNvPicPr>
            <a:picLocks noChangeAspect="1"/>
          </p:cNvPicPr>
          <p:nvPr/>
        </p:nvPicPr>
        <p:blipFill>
          <a:blip r:embed="rId2"/>
          <a:stretch>
            <a:fillRect/>
          </a:stretch>
        </p:blipFill>
        <p:spPr>
          <a:xfrm>
            <a:off x="10872310" y="2570862"/>
            <a:ext cx="870208" cy="847425"/>
          </a:xfrm>
          <a:prstGeom prst="rect">
            <a:avLst/>
          </a:prstGeom>
          <a:gradFill>
            <a:gsLst>
              <a:gs pos="24000">
                <a:schemeClr val="tx1">
                  <a:lumMod val="99000"/>
                  <a:alpha val="0"/>
                </a:schemeClr>
              </a:gs>
              <a:gs pos="100000">
                <a:srgbClr val="0000FF"/>
              </a:gs>
            </a:gsLst>
            <a:lin ang="10800000" scaled="1"/>
          </a:gradFill>
        </p:spPr>
      </p:pic>
      <p:pic>
        <p:nvPicPr>
          <p:cNvPr id="43" name="Hình ảnh 42">
            <a:extLst>
              <a:ext uri="{FF2B5EF4-FFF2-40B4-BE49-F238E27FC236}">
                <a16:creationId xmlns:a16="http://schemas.microsoft.com/office/drawing/2014/main" id="{F8546BCF-6465-B874-23BF-1B8E919A837D}"/>
              </a:ext>
            </a:extLst>
          </p:cNvPr>
          <p:cNvPicPr>
            <a:picLocks noChangeAspect="1"/>
          </p:cNvPicPr>
          <p:nvPr/>
        </p:nvPicPr>
        <p:blipFill>
          <a:blip r:embed="rId3"/>
          <a:stretch>
            <a:fillRect/>
          </a:stretch>
        </p:blipFill>
        <p:spPr>
          <a:xfrm>
            <a:off x="10837387" y="1349359"/>
            <a:ext cx="941390" cy="903011"/>
          </a:xfrm>
          <a:prstGeom prst="rect">
            <a:avLst/>
          </a:prstGeom>
          <a:gradFill>
            <a:gsLst>
              <a:gs pos="24000">
                <a:srgbClr val="FF9900"/>
              </a:gs>
              <a:gs pos="100000">
                <a:schemeClr val="bg1">
                  <a:lumMod val="85000"/>
                </a:schemeClr>
              </a:gs>
            </a:gsLst>
            <a:lin ang="10800000" scaled="1"/>
          </a:gradFill>
        </p:spPr>
      </p:pic>
      <p:pic>
        <p:nvPicPr>
          <p:cNvPr id="44" name="Hình ảnh 43">
            <a:extLst>
              <a:ext uri="{FF2B5EF4-FFF2-40B4-BE49-F238E27FC236}">
                <a16:creationId xmlns:a16="http://schemas.microsoft.com/office/drawing/2014/main" id="{E4554DBA-CC15-7974-7C72-F8C6D9E36891}"/>
              </a:ext>
            </a:extLst>
          </p:cNvPr>
          <p:cNvPicPr>
            <a:picLocks noChangeAspect="1"/>
          </p:cNvPicPr>
          <p:nvPr/>
        </p:nvPicPr>
        <p:blipFill>
          <a:blip r:embed="rId4"/>
          <a:stretch>
            <a:fillRect/>
          </a:stretch>
        </p:blipFill>
        <p:spPr>
          <a:xfrm>
            <a:off x="10872310" y="4999523"/>
            <a:ext cx="942801" cy="1018235"/>
          </a:xfrm>
          <a:prstGeom prst="rect">
            <a:avLst/>
          </a:prstGeom>
          <a:gradFill>
            <a:gsLst>
              <a:gs pos="84000">
                <a:srgbClr val="CC0099"/>
              </a:gs>
              <a:gs pos="24000">
                <a:schemeClr val="bg1">
                  <a:lumMod val="85000"/>
                </a:schemeClr>
              </a:gs>
            </a:gsLst>
            <a:lin ang="10800000" scaled="1"/>
          </a:gradFill>
        </p:spPr>
      </p:pic>
      <p:pic>
        <p:nvPicPr>
          <p:cNvPr id="45" name="Hình ảnh 44">
            <a:extLst>
              <a:ext uri="{FF2B5EF4-FFF2-40B4-BE49-F238E27FC236}">
                <a16:creationId xmlns:a16="http://schemas.microsoft.com/office/drawing/2014/main" id="{5CCC7E68-F2D7-009D-1BD6-4E77074FEC29}"/>
              </a:ext>
            </a:extLst>
          </p:cNvPr>
          <p:cNvPicPr>
            <a:picLocks noChangeAspect="1"/>
          </p:cNvPicPr>
          <p:nvPr/>
        </p:nvPicPr>
        <p:blipFill>
          <a:blip r:embed="rId5"/>
          <a:stretch>
            <a:fillRect/>
          </a:stretch>
        </p:blipFill>
        <p:spPr>
          <a:xfrm flipV="1">
            <a:off x="10887362" y="3772224"/>
            <a:ext cx="942801" cy="942801"/>
          </a:xfrm>
          <a:prstGeom prst="rect">
            <a:avLst/>
          </a:prstGeom>
          <a:gradFill>
            <a:gsLst>
              <a:gs pos="74000">
                <a:srgbClr val="00CC00"/>
              </a:gs>
              <a:gs pos="22000">
                <a:schemeClr val="bg1">
                  <a:lumMod val="85000"/>
                </a:schemeClr>
              </a:gs>
            </a:gsLst>
            <a:lin ang="10800000" scaled="1"/>
          </a:gradFill>
        </p:spPr>
      </p:pic>
      <p:pic>
        <p:nvPicPr>
          <p:cNvPr id="47" name="Hình ảnh 46">
            <a:extLst>
              <a:ext uri="{FF2B5EF4-FFF2-40B4-BE49-F238E27FC236}">
                <a16:creationId xmlns:a16="http://schemas.microsoft.com/office/drawing/2014/main" id="{D2C6F1B3-9724-8EE2-4765-39B435DF35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18" y="262959"/>
            <a:ext cx="5357390" cy="6643477"/>
          </a:xfrm>
          <a:prstGeom prst="rect">
            <a:avLst/>
          </a:prstGeom>
        </p:spPr>
      </p:pic>
      <p:sp>
        <p:nvSpPr>
          <p:cNvPr id="48" name="Hộp Văn bản 47">
            <a:extLst>
              <a:ext uri="{FF2B5EF4-FFF2-40B4-BE49-F238E27FC236}">
                <a16:creationId xmlns:a16="http://schemas.microsoft.com/office/drawing/2014/main" id="{C017278F-D6A9-F68F-319C-D4CBF460E34E}"/>
              </a:ext>
            </a:extLst>
          </p:cNvPr>
          <p:cNvSpPr txBox="1"/>
          <p:nvPr/>
        </p:nvSpPr>
        <p:spPr>
          <a:xfrm>
            <a:off x="2668390" y="1822796"/>
            <a:ext cx="1643742" cy="1323439"/>
          </a:xfrm>
          <a:prstGeom prst="rect">
            <a:avLst/>
          </a:prstGeom>
          <a:noFill/>
          <a:scene3d>
            <a:camera prst="isometricRightUp"/>
            <a:lightRig rig="threePt" dir="t"/>
          </a:scene3d>
        </p:spPr>
        <p:txBody>
          <a:bodyPr wrap="square" rtlCol="0">
            <a:spAutoFit/>
          </a:bodyPr>
          <a:lstStyle/>
          <a:p>
            <a:r>
              <a:rPr lang="en-US" sz="8000" dirty="0">
                <a:latin typeface="Bodoni MT Black" panose="02070A03080606020203" pitchFamily="18" charset="0"/>
                <a:cs typeface="Times New Roman" panose="02020603050405020304" pitchFamily="18" charset="0"/>
              </a:rPr>
              <a:t>02</a:t>
            </a:r>
          </a:p>
        </p:txBody>
      </p:sp>
      <p:sp>
        <p:nvSpPr>
          <p:cNvPr id="51" name="Hộp Văn bản 50">
            <a:extLst>
              <a:ext uri="{FF2B5EF4-FFF2-40B4-BE49-F238E27FC236}">
                <a16:creationId xmlns:a16="http://schemas.microsoft.com/office/drawing/2014/main" id="{12803DA8-1CF6-6F5D-01DB-1D08657B7C35}"/>
              </a:ext>
            </a:extLst>
          </p:cNvPr>
          <p:cNvSpPr txBox="1"/>
          <p:nvPr/>
        </p:nvSpPr>
        <p:spPr>
          <a:xfrm>
            <a:off x="3342379" y="493988"/>
            <a:ext cx="1643742" cy="1323439"/>
          </a:xfrm>
          <a:prstGeom prst="rect">
            <a:avLst/>
          </a:prstGeom>
          <a:noFill/>
          <a:scene3d>
            <a:camera prst="isometricRightUp"/>
            <a:lightRig rig="threePt" dir="t"/>
          </a:scene3d>
        </p:spPr>
        <p:txBody>
          <a:bodyPr wrap="square" rtlCol="0">
            <a:spAutoFit/>
          </a:bodyPr>
          <a:lstStyle/>
          <a:p>
            <a:r>
              <a:rPr lang="en-US" sz="8000" dirty="0">
                <a:latin typeface="Bodoni MT Black" panose="02070A03080606020203" pitchFamily="18" charset="0"/>
                <a:cs typeface="Times New Roman" panose="02020603050405020304" pitchFamily="18" charset="0"/>
              </a:rPr>
              <a:t>01</a:t>
            </a:r>
          </a:p>
        </p:txBody>
      </p:sp>
      <p:sp>
        <p:nvSpPr>
          <p:cNvPr id="52" name="Hộp Văn bản 51">
            <a:extLst>
              <a:ext uri="{FF2B5EF4-FFF2-40B4-BE49-F238E27FC236}">
                <a16:creationId xmlns:a16="http://schemas.microsoft.com/office/drawing/2014/main" id="{8151EFDD-D3CF-D5FF-8E36-6E56EF5649A7}"/>
              </a:ext>
            </a:extLst>
          </p:cNvPr>
          <p:cNvSpPr txBox="1"/>
          <p:nvPr/>
        </p:nvSpPr>
        <p:spPr>
          <a:xfrm rot="21333283">
            <a:off x="4023496" y="2947985"/>
            <a:ext cx="1643742" cy="1323439"/>
          </a:xfrm>
          <a:prstGeom prst="rect">
            <a:avLst/>
          </a:prstGeom>
          <a:noFill/>
          <a:scene3d>
            <a:camera prst="isometricRightUp"/>
            <a:lightRig rig="threePt" dir="t"/>
          </a:scene3d>
        </p:spPr>
        <p:txBody>
          <a:bodyPr wrap="square" rtlCol="0">
            <a:spAutoFit/>
          </a:bodyPr>
          <a:lstStyle/>
          <a:p>
            <a:r>
              <a:rPr lang="en-US" sz="8000" dirty="0">
                <a:latin typeface="Bodoni MT Black" panose="02070A03080606020203" pitchFamily="18" charset="0"/>
                <a:cs typeface="Times New Roman" panose="02020603050405020304" pitchFamily="18" charset="0"/>
              </a:rPr>
              <a:t>03</a:t>
            </a:r>
          </a:p>
        </p:txBody>
      </p:sp>
      <p:sp>
        <p:nvSpPr>
          <p:cNvPr id="55" name="Hộp Văn bản 54">
            <a:extLst>
              <a:ext uri="{FF2B5EF4-FFF2-40B4-BE49-F238E27FC236}">
                <a16:creationId xmlns:a16="http://schemas.microsoft.com/office/drawing/2014/main" id="{0DF42132-F6A8-B0ED-22F8-0F58BC95A398}"/>
              </a:ext>
            </a:extLst>
          </p:cNvPr>
          <p:cNvSpPr txBox="1"/>
          <p:nvPr/>
        </p:nvSpPr>
        <p:spPr>
          <a:xfrm>
            <a:off x="6002901" y="2466623"/>
            <a:ext cx="4058938" cy="1200329"/>
          </a:xfrm>
          <a:prstGeom prst="rect">
            <a:avLst/>
          </a:prstGeom>
          <a:noFill/>
        </p:spPr>
        <p:txBody>
          <a:bodyPr wrap="square" rtlCol="0">
            <a:spAutoFit/>
          </a:bodyPr>
          <a:lstStyle/>
          <a:p>
            <a:pPr algn="ctr"/>
            <a:r>
              <a:rPr lang="en-US" sz="3600" dirty="0">
                <a:solidFill>
                  <a:schemeClr val="bg1"/>
                </a:solidFill>
                <a:latin typeface="Ravie" panose="04040805050809020602" pitchFamily="82" charset="0"/>
                <a:cs typeface="Times New Roman" panose="02020603050405020304" pitchFamily="18" charset="0"/>
              </a:rPr>
              <a:t>HÌNH THÀNH </a:t>
            </a:r>
          </a:p>
          <a:p>
            <a:pPr algn="ctr"/>
            <a:r>
              <a:rPr lang="en-US" sz="3600" dirty="0">
                <a:solidFill>
                  <a:schemeClr val="bg1"/>
                </a:solidFill>
                <a:latin typeface="Ravie" panose="04040805050809020602" pitchFamily="82" charset="0"/>
                <a:cs typeface="Times New Roman" panose="02020603050405020304" pitchFamily="18" charset="0"/>
              </a:rPr>
              <a:t>KIẾN THỨC</a:t>
            </a:r>
          </a:p>
        </p:txBody>
      </p:sp>
      <p:sp>
        <p:nvSpPr>
          <p:cNvPr id="53" name="Hộp Văn bản 52">
            <a:extLst>
              <a:ext uri="{FF2B5EF4-FFF2-40B4-BE49-F238E27FC236}">
                <a16:creationId xmlns:a16="http://schemas.microsoft.com/office/drawing/2014/main" id="{E4EC7BFF-DA6D-5D5D-4E4B-6EE889CFC762}"/>
              </a:ext>
            </a:extLst>
          </p:cNvPr>
          <p:cNvSpPr txBox="1"/>
          <p:nvPr/>
        </p:nvSpPr>
        <p:spPr>
          <a:xfrm>
            <a:off x="3490261" y="4272155"/>
            <a:ext cx="1643742" cy="1323439"/>
          </a:xfrm>
          <a:prstGeom prst="rect">
            <a:avLst/>
          </a:prstGeom>
          <a:noFill/>
          <a:scene3d>
            <a:camera prst="isometricRightUp"/>
            <a:lightRig rig="threePt" dir="t"/>
          </a:scene3d>
        </p:spPr>
        <p:txBody>
          <a:bodyPr wrap="square" rtlCol="0">
            <a:spAutoFit/>
          </a:bodyPr>
          <a:lstStyle/>
          <a:p>
            <a:r>
              <a:rPr lang="en-US" sz="8000" dirty="0">
                <a:latin typeface="Bodoni MT Black" panose="02070A03080606020203" pitchFamily="18" charset="0"/>
                <a:cs typeface="Times New Roman" panose="02020603050405020304" pitchFamily="18" charset="0"/>
              </a:rPr>
              <a:t>04</a:t>
            </a:r>
          </a:p>
        </p:txBody>
      </p:sp>
      <p:sp>
        <p:nvSpPr>
          <p:cNvPr id="49" name="Hộp Văn bản 48">
            <a:extLst>
              <a:ext uri="{FF2B5EF4-FFF2-40B4-BE49-F238E27FC236}">
                <a16:creationId xmlns:a16="http://schemas.microsoft.com/office/drawing/2014/main" id="{7EBBF506-C9FF-DE80-2707-3F729FAB7260}"/>
              </a:ext>
            </a:extLst>
          </p:cNvPr>
          <p:cNvSpPr txBox="1"/>
          <p:nvPr/>
        </p:nvSpPr>
        <p:spPr>
          <a:xfrm>
            <a:off x="5845932" y="1378154"/>
            <a:ext cx="4578232" cy="769441"/>
          </a:xfrm>
          <a:prstGeom prst="rect">
            <a:avLst/>
          </a:prstGeom>
          <a:no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KHỞI ĐỘNG</a:t>
            </a:r>
          </a:p>
        </p:txBody>
      </p:sp>
      <p:sp>
        <p:nvSpPr>
          <p:cNvPr id="56" name="Hộp Văn bản 55">
            <a:extLst>
              <a:ext uri="{FF2B5EF4-FFF2-40B4-BE49-F238E27FC236}">
                <a16:creationId xmlns:a16="http://schemas.microsoft.com/office/drawing/2014/main" id="{C4604784-4CA2-ADE1-7F59-C21A0C68FE69}"/>
              </a:ext>
            </a:extLst>
          </p:cNvPr>
          <p:cNvSpPr txBox="1"/>
          <p:nvPr/>
        </p:nvSpPr>
        <p:spPr>
          <a:xfrm>
            <a:off x="5942647" y="3921681"/>
            <a:ext cx="4578232" cy="769441"/>
          </a:xfrm>
          <a:prstGeom prst="rect">
            <a:avLst/>
          </a:prstGeom>
          <a:no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LUYỆN TẬP</a:t>
            </a:r>
          </a:p>
        </p:txBody>
      </p:sp>
      <p:sp>
        <p:nvSpPr>
          <p:cNvPr id="57" name="Hộp Văn bản 56">
            <a:extLst>
              <a:ext uri="{FF2B5EF4-FFF2-40B4-BE49-F238E27FC236}">
                <a16:creationId xmlns:a16="http://schemas.microsoft.com/office/drawing/2014/main" id="{55AA719B-4A77-1C0E-3AFF-850E73EC8177}"/>
              </a:ext>
            </a:extLst>
          </p:cNvPr>
          <p:cNvSpPr txBox="1"/>
          <p:nvPr/>
        </p:nvSpPr>
        <p:spPr>
          <a:xfrm>
            <a:off x="5839733" y="5010488"/>
            <a:ext cx="4578232" cy="769441"/>
          </a:xfrm>
          <a:prstGeom prst="rect">
            <a:avLst/>
          </a:prstGeom>
          <a:no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VẬN DỤNG</a:t>
            </a:r>
          </a:p>
        </p:txBody>
      </p:sp>
    </p:spTree>
    <p:extLst>
      <p:ext uri="{BB962C8B-B14F-4D97-AF65-F5344CB8AC3E}">
        <p14:creationId xmlns:p14="http://schemas.microsoft.com/office/powerpoint/2010/main" val="2786567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par>
                                <p:cTn id="11" presetID="16" presetClass="entr" presetSubtype="21"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par>
                                <p:cTn id="22" presetID="16" presetClass="entr" presetSubtype="21"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barn(inVertical)">
                                      <p:cBhvr>
                                        <p:cTn id="29" dur="500"/>
                                        <p:tgtEl>
                                          <p:spTgt spid="5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arn(inVertical)">
                                      <p:cBhvr>
                                        <p:cTn id="32" dur="500"/>
                                        <p:tgtEl>
                                          <p:spTgt spid="56"/>
                                        </p:tgtEl>
                                      </p:cBhvr>
                                    </p:animEffect>
                                  </p:childTnLst>
                                </p:cTn>
                              </p:par>
                              <p:par>
                                <p:cTn id="33" presetID="16" presetClass="entr" presetSubtype="2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arn(inVertical)">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arn(inVertical)">
                                      <p:cBhvr>
                                        <p:cTn id="43" dur="500"/>
                                        <p:tgtEl>
                                          <p:spTgt spid="57"/>
                                        </p:tgtEl>
                                      </p:cBhvr>
                                    </p:animEffect>
                                  </p:childTnLst>
                                </p:cTn>
                              </p:par>
                              <p:par>
                                <p:cTn id="44" presetID="16" presetClass="entr" presetSubtype="2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2" grpId="0"/>
      <p:bldP spid="55" grpId="0"/>
      <p:bldP spid="53" grpId="0"/>
      <p:bldP spid="49"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2E468B47-431A-90E1-D67B-797BB31D56E9}"/>
              </a:ext>
            </a:extLst>
          </p:cNvPr>
          <p:cNvSpPr txBox="1"/>
          <p:nvPr/>
        </p:nvSpPr>
        <p:spPr>
          <a:xfrm>
            <a:off x="148873" y="217455"/>
            <a:ext cx="3310617" cy="578882"/>
          </a:xfrm>
          <a:prstGeom prst="roundRect">
            <a:avLst/>
          </a:prstGeom>
          <a:noFill/>
          <a:ln w="28575">
            <a:noFill/>
          </a:ln>
        </p:spPr>
        <p:txBody>
          <a:bodyPr wrap="square">
            <a:spAutoFit/>
          </a:bodyPr>
          <a:lstStyle/>
          <a:p>
            <a:r>
              <a:rPr lang="en-US" sz="2800" b="1" dirty="0">
                <a:solidFill>
                  <a:srgbClr val="00CC66"/>
                </a:solidFill>
                <a:latin typeface="Times New Roman" panose="02020603050405020304" pitchFamily="18" charset="0"/>
                <a:cs typeface="Times New Roman" panose="02020603050405020304" pitchFamily="18" charset="0"/>
              </a:rPr>
              <a:t>b. </a:t>
            </a:r>
            <a:r>
              <a:rPr lang="en-US" sz="2800" b="1" dirty="0" err="1">
                <a:solidFill>
                  <a:srgbClr val="00CC66"/>
                </a:solidFill>
                <a:latin typeface="Times New Roman" panose="02020603050405020304" pitchFamily="18" charset="0"/>
                <a:cs typeface="Times New Roman" panose="02020603050405020304" pitchFamily="18" charset="0"/>
              </a:rPr>
              <a:t>Tìm</a:t>
            </a:r>
            <a:r>
              <a:rPr lang="en-US" sz="2800" b="1" dirty="0">
                <a:solidFill>
                  <a:srgbClr val="00CC66"/>
                </a:solidFill>
                <a:latin typeface="Times New Roman" panose="02020603050405020304" pitchFamily="18" charset="0"/>
                <a:cs typeface="Times New Roman" panose="02020603050405020304" pitchFamily="18" charset="0"/>
              </a:rPr>
              <a:t> </a:t>
            </a:r>
            <a:r>
              <a:rPr lang="en-US" sz="2800" b="1" dirty="0" err="1">
                <a:solidFill>
                  <a:srgbClr val="00CC66"/>
                </a:solidFill>
                <a:latin typeface="Times New Roman" panose="02020603050405020304" pitchFamily="18" charset="0"/>
                <a:cs typeface="Times New Roman" panose="02020603050405020304" pitchFamily="18" charset="0"/>
              </a:rPr>
              <a:t>hiểu</a:t>
            </a:r>
            <a:r>
              <a:rPr lang="en-US" sz="2800" b="1" dirty="0">
                <a:solidFill>
                  <a:srgbClr val="00CC66"/>
                </a:solidFill>
                <a:latin typeface="Times New Roman" panose="02020603050405020304" pitchFamily="18" charset="0"/>
                <a:cs typeface="Times New Roman" panose="02020603050405020304" pitchFamily="18" charset="0"/>
              </a:rPr>
              <a:t> </a:t>
            </a:r>
            <a:r>
              <a:rPr lang="en-US" sz="2800" b="1" dirty="0" err="1">
                <a:solidFill>
                  <a:srgbClr val="00CC66"/>
                </a:solidFill>
                <a:latin typeface="Times New Roman" panose="02020603050405020304" pitchFamily="18" charset="0"/>
                <a:cs typeface="Times New Roman" panose="02020603050405020304" pitchFamily="18" charset="0"/>
              </a:rPr>
              <a:t>chung</a:t>
            </a:r>
            <a:endParaRPr lang="en-US" sz="2800" dirty="0">
              <a:solidFill>
                <a:srgbClr val="00CC66"/>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53528BD3-EFD4-1AB3-4D1F-88771A8A59F5}"/>
              </a:ext>
            </a:extLst>
          </p:cNvPr>
          <p:cNvSpPr txBox="1"/>
          <p:nvPr/>
        </p:nvSpPr>
        <p:spPr>
          <a:xfrm>
            <a:off x="476248" y="896350"/>
            <a:ext cx="10765155" cy="578882"/>
          </a:xfrm>
          <a:prstGeom prst="roundRect">
            <a:avLst/>
          </a:prstGeom>
          <a:noFill/>
          <a:ln w="28575">
            <a:noFill/>
          </a:ln>
        </p:spPr>
        <p:txBody>
          <a:bodyPr wrap="square">
            <a:spAutoFit/>
          </a:bodyPr>
          <a:lstStyle/>
          <a:p>
            <a:r>
              <a:rPr lang="en-US" sz="2800" b="1" dirty="0">
                <a:latin typeface="Times New Roman" panose="02020603050405020304" pitchFamily="18" charset="0"/>
                <a:cs typeface="Times New Roman" panose="02020603050405020304" pitchFamily="18" charset="0"/>
              </a:rPr>
              <a:t>b2.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BCA30B6F-9F90-C323-F39C-D901C19D0D69}"/>
              </a:ext>
            </a:extLst>
          </p:cNvPr>
          <p:cNvSpPr txBox="1"/>
          <p:nvPr/>
        </p:nvSpPr>
        <p:spPr>
          <a:xfrm>
            <a:off x="627123" y="1924343"/>
            <a:ext cx="6251285" cy="578882"/>
          </a:xfrm>
          <a:prstGeom prst="roundRect">
            <a:avLst/>
          </a:prstGeom>
          <a:solidFill>
            <a:schemeClr val="bg1"/>
          </a:solidFill>
          <a:ln w="28575">
            <a:solidFill>
              <a:srgbClr val="00FFCC"/>
            </a:solidFill>
          </a:ln>
        </p:spPr>
        <p:txBody>
          <a:bodyPr wrap="square">
            <a:spAutoFit/>
          </a:bodyPr>
          <a:lstStyle/>
          <a:p>
            <a:pPr>
              <a:tabLst>
                <a:tab pos="1386840" algn="l"/>
              </a:tabLst>
            </a:pP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Giống</a:t>
            </a: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nhau</a:t>
            </a: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về</a:t>
            </a: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trình</a:t>
            </a: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tự</a:t>
            </a: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tường</a:t>
            </a: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thuật</a:t>
            </a:r>
            <a:r>
              <a:rPr lang="en-US" sz="2800" b="1" dirty="0">
                <a:solidFill>
                  <a:srgbClr val="0000CC"/>
                </a:solidFill>
                <a:effectLst/>
                <a:latin typeface="Times New Roman" panose="02020603050405020304" pitchFamily="18" charset="0"/>
                <a:ea typeface="MS Mincho" panose="02020609040205080304" pitchFamily="49" charset="-128"/>
              </a:rPr>
              <a:t>:</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E07280D-7D23-6042-6B2A-5DECF77D9B32}"/>
              </a:ext>
            </a:extLst>
          </p:cNvPr>
          <p:cNvSpPr txBox="1"/>
          <p:nvPr/>
        </p:nvSpPr>
        <p:spPr>
          <a:xfrm>
            <a:off x="627123" y="2581638"/>
            <a:ext cx="3159742" cy="578882"/>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thuật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lại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rủ</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rê</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4891132E-2DA3-B0CD-3C1D-7BA99B16CFAC}"/>
              </a:ext>
            </a:extLst>
          </p:cNvPr>
          <p:cNvSpPr txBox="1"/>
          <p:nvPr/>
        </p:nvSpPr>
        <p:spPr>
          <a:xfrm>
            <a:off x="627123" y="3234155"/>
            <a:ext cx="5674342" cy="578882"/>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thuật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lại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từ</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chối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lí</a:t>
            </a:r>
            <a:r>
              <a:rPr lang="en-US" sz="2800" dirty="0">
                <a:solidFill>
                  <a:srgbClr val="0D0D0D"/>
                </a:solidFill>
                <a:effectLst/>
                <a:latin typeface="Times New Roman" panose="02020603050405020304" pitchFamily="18" charset="0"/>
                <a:ea typeface="MS Mincho" panose="02020609040205080304" pitchFamily="49" charset="-128"/>
              </a:rPr>
              <a:t> do </a:t>
            </a:r>
            <a:r>
              <a:rPr lang="en-US" sz="2800" dirty="0" err="1">
                <a:solidFill>
                  <a:srgbClr val="0D0D0D"/>
                </a:solidFill>
                <a:effectLst/>
                <a:latin typeface="Times New Roman" panose="02020603050405020304" pitchFamily="18" charset="0"/>
                <a:ea typeface="MS Mincho" panose="02020609040205080304" pitchFamily="49" charset="-128"/>
              </a:rPr>
              <a:t>từ</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chối</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3F9A6FCE-498A-0299-17D8-8B52DC18EF73}"/>
              </a:ext>
            </a:extLst>
          </p:cNvPr>
          <p:cNvSpPr txBox="1"/>
          <p:nvPr/>
        </p:nvSpPr>
        <p:spPr>
          <a:xfrm>
            <a:off x="738865" y="1352150"/>
            <a:ext cx="6096000" cy="523220"/>
          </a:xfrm>
          <a:prstGeom prst="rect">
            <a:avLst/>
          </a:prstGeom>
          <a:noFill/>
        </p:spPr>
        <p:txBody>
          <a:bodyPr wrap="square">
            <a:spAutoFit/>
          </a:bodyPr>
          <a:lstStyle/>
          <a:p>
            <a:pPr marL="0" marR="0">
              <a:spcBef>
                <a:spcPts val="0"/>
              </a:spcBef>
              <a:spcAft>
                <a:spcPts val="0"/>
              </a:spcAft>
              <a:tabLst>
                <a:tab pos="1386840" algn="l"/>
              </a:tabLst>
            </a:pPr>
            <a:r>
              <a:rPr lang="en-US" sz="2800" b="1" dirty="0">
                <a:solidFill>
                  <a:srgbClr val="00CC66"/>
                </a:solidFill>
                <a:effectLst/>
                <a:latin typeface="Times New Roman" panose="02020603050405020304" pitchFamily="18" charset="0"/>
                <a:ea typeface="MS Mincho" panose="02020609040205080304" pitchFamily="49" charset="-128"/>
              </a:rPr>
              <a:t>So </a:t>
            </a:r>
            <a:r>
              <a:rPr lang="en-US" sz="2800" b="1" dirty="0" err="1">
                <a:solidFill>
                  <a:srgbClr val="00CC66"/>
                </a:solidFill>
                <a:effectLst/>
                <a:latin typeface="Times New Roman" panose="02020603050405020304" pitchFamily="18" charset="0"/>
                <a:ea typeface="MS Mincho" panose="02020609040205080304" pitchFamily="49" charset="-128"/>
              </a:rPr>
              <a:t>sánh</a:t>
            </a:r>
            <a:r>
              <a:rPr lang="en-US" sz="2800" b="1" dirty="0">
                <a:solidFill>
                  <a:srgbClr val="00CC66"/>
                </a:solidFill>
                <a:effectLst/>
                <a:latin typeface="Times New Roman" panose="02020603050405020304" pitchFamily="18" charset="0"/>
                <a:ea typeface="MS Mincho" panose="02020609040205080304" pitchFamily="49" charset="-128"/>
              </a:rPr>
              <a:t> </a:t>
            </a:r>
            <a:r>
              <a:rPr lang="en-US" sz="2800" b="1" dirty="0" err="1">
                <a:solidFill>
                  <a:srgbClr val="00CC66"/>
                </a:solidFill>
                <a:effectLst/>
                <a:latin typeface="Times New Roman" panose="02020603050405020304" pitchFamily="18" charset="0"/>
                <a:ea typeface="MS Mincho" panose="02020609040205080304" pitchFamily="49" charset="-128"/>
              </a:rPr>
              <a:t>hai</a:t>
            </a:r>
            <a:r>
              <a:rPr lang="en-US" sz="2800" b="1" dirty="0">
                <a:solidFill>
                  <a:srgbClr val="00CC66"/>
                </a:solidFill>
                <a:effectLst/>
                <a:latin typeface="Times New Roman" panose="02020603050405020304" pitchFamily="18" charset="0"/>
                <a:ea typeface="MS Mincho" panose="02020609040205080304" pitchFamily="49" charset="-128"/>
              </a:rPr>
              <a:t> </a:t>
            </a:r>
            <a:r>
              <a:rPr lang="en-US" sz="2800" b="1" dirty="0" err="1">
                <a:solidFill>
                  <a:srgbClr val="00CC66"/>
                </a:solidFill>
                <a:effectLst/>
                <a:latin typeface="Times New Roman" panose="02020603050405020304" pitchFamily="18" charset="0"/>
                <a:ea typeface="MS Mincho" panose="02020609040205080304" pitchFamily="49" charset="-128"/>
              </a:rPr>
              <a:t>phần</a:t>
            </a:r>
            <a:r>
              <a:rPr lang="en-US" sz="2800" b="1" dirty="0">
                <a:solidFill>
                  <a:srgbClr val="00CC66"/>
                </a:solidFill>
                <a:effectLst/>
                <a:latin typeface="Times New Roman" panose="02020603050405020304" pitchFamily="18" charset="0"/>
                <a:ea typeface="MS Mincho" panose="02020609040205080304" pitchFamily="49" charset="-128"/>
              </a:rPr>
              <a:t> </a:t>
            </a:r>
            <a:r>
              <a:rPr lang="en-US" sz="2800" b="1" dirty="0" err="1">
                <a:solidFill>
                  <a:srgbClr val="00CC66"/>
                </a:solidFill>
                <a:effectLst/>
                <a:latin typeface="Times New Roman" panose="02020603050405020304" pitchFamily="18" charset="0"/>
                <a:ea typeface="MS Mincho" panose="02020609040205080304" pitchFamily="49" charset="-128"/>
              </a:rPr>
              <a:t>của</a:t>
            </a:r>
            <a:r>
              <a:rPr lang="en-US" sz="2800" b="1" dirty="0">
                <a:solidFill>
                  <a:srgbClr val="00CC66"/>
                </a:solidFill>
                <a:effectLst/>
                <a:latin typeface="Times New Roman" panose="02020603050405020304" pitchFamily="18" charset="0"/>
                <a:ea typeface="MS Mincho" panose="02020609040205080304" pitchFamily="49" charset="-128"/>
              </a:rPr>
              <a:t> </a:t>
            </a:r>
            <a:r>
              <a:rPr lang="en-US" sz="2800" b="1" dirty="0" err="1">
                <a:solidFill>
                  <a:srgbClr val="00CC66"/>
                </a:solidFill>
                <a:effectLst/>
                <a:latin typeface="Times New Roman" panose="02020603050405020304" pitchFamily="18" charset="0"/>
                <a:ea typeface="MS Mincho" panose="02020609040205080304" pitchFamily="49" charset="-128"/>
              </a:rPr>
              <a:t>bài</a:t>
            </a:r>
            <a:r>
              <a:rPr lang="en-US" sz="2800" b="1" dirty="0">
                <a:solidFill>
                  <a:srgbClr val="00CC66"/>
                </a:solidFill>
                <a:effectLst/>
                <a:latin typeface="Times New Roman" panose="02020603050405020304" pitchFamily="18" charset="0"/>
                <a:ea typeface="MS Mincho" panose="02020609040205080304" pitchFamily="49" charset="-128"/>
              </a:rPr>
              <a:t> </a:t>
            </a:r>
            <a:r>
              <a:rPr lang="en-US" sz="2800" b="1" dirty="0" err="1">
                <a:solidFill>
                  <a:srgbClr val="00CC66"/>
                </a:solidFill>
                <a:effectLst/>
                <a:latin typeface="Times New Roman" panose="02020603050405020304" pitchFamily="18" charset="0"/>
                <a:ea typeface="MS Mincho" panose="02020609040205080304" pitchFamily="49" charset="-128"/>
              </a:rPr>
              <a:t>thơ</a:t>
            </a:r>
            <a:endParaRPr lang="en-US" sz="2400" dirty="0">
              <a:solidFill>
                <a:srgbClr val="00CC66"/>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2627E2FF-406C-051D-EF61-C5CB312968F1}"/>
              </a:ext>
            </a:extLst>
          </p:cNvPr>
          <p:cNvSpPr txBox="1"/>
          <p:nvPr/>
        </p:nvSpPr>
        <p:spPr>
          <a:xfrm>
            <a:off x="627123" y="3881573"/>
            <a:ext cx="7471845" cy="578882"/>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Nêu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lên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những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trò</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chơi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bé</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sáng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tạo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ra.</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7D01E4FD-609E-7D6A-EBD9-CC6FEC59682F}"/>
              </a:ext>
            </a:extLst>
          </p:cNvPr>
          <p:cNvSpPr txBox="1"/>
          <p:nvPr/>
        </p:nvSpPr>
        <p:spPr>
          <a:xfrm>
            <a:off x="627123" y="4569098"/>
            <a:ext cx="2354118" cy="578882"/>
          </a:xfrm>
          <a:prstGeom prst="roundRect">
            <a:avLst/>
          </a:prstGeom>
          <a:solidFill>
            <a:schemeClr val="bg1"/>
          </a:solidFill>
          <a:ln w="28575">
            <a:solidFill>
              <a:srgbClr val="00FFCC"/>
            </a:solidFill>
          </a:ln>
        </p:spPr>
        <p:txBody>
          <a:bodyPr wrap="square">
            <a:spAutoFit/>
          </a:bodyPr>
          <a:lstStyle/>
          <a:p>
            <a:pPr>
              <a:tabLst>
                <a:tab pos="1386840" algn="l"/>
              </a:tabLst>
            </a:pPr>
            <a:r>
              <a:rPr lang="en-US" sz="2800"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Khác</a:t>
            </a:r>
            <a:r>
              <a:rPr lang="en-US" sz="2800" b="1" dirty="0">
                <a:solidFill>
                  <a:srgbClr val="0000CC"/>
                </a:solidFill>
                <a:effectLst/>
                <a:latin typeface="Times New Roman" panose="02020603050405020304" pitchFamily="18" charset="0"/>
                <a:ea typeface="MS Mincho" panose="02020609040205080304" pitchFamily="49" charset="-128"/>
              </a:rPr>
              <a:t> </a:t>
            </a:r>
            <a:r>
              <a:rPr lang="en-US" sz="2800" b="1" dirty="0" err="1">
                <a:solidFill>
                  <a:srgbClr val="0000CC"/>
                </a:solidFill>
                <a:effectLst/>
                <a:latin typeface="Times New Roman" panose="02020603050405020304" pitchFamily="18" charset="0"/>
                <a:ea typeface="MS Mincho" panose="02020609040205080304" pitchFamily="49" charset="-128"/>
              </a:rPr>
              <a:t>nhau</a:t>
            </a:r>
            <a:r>
              <a:rPr lang="en-US" sz="2800" b="1" dirty="0">
                <a:solidFill>
                  <a:srgbClr val="0000CC"/>
                </a:solidFill>
                <a:effectLst/>
                <a:latin typeface="Times New Roman" panose="02020603050405020304" pitchFamily="18" charset="0"/>
                <a:ea typeface="MS Mincho" panose="02020609040205080304" pitchFamily="49" charset="-128"/>
              </a:rPr>
              <a:t>:</a:t>
            </a:r>
            <a:r>
              <a:rPr lang="en-US" sz="2800" dirty="0">
                <a:solidFill>
                  <a:srgbClr val="0000CC"/>
                </a:solidFill>
                <a:effectLst/>
                <a:latin typeface="Times New Roman" panose="02020603050405020304" pitchFamily="18" charset="0"/>
                <a:ea typeface="MS Mincho" panose="02020609040205080304" pitchFamily="49" charset="-128"/>
              </a:rPr>
              <a:t> </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D6233041-55D4-7602-E090-7336CE69A4B6}"/>
              </a:ext>
            </a:extLst>
          </p:cNvPr>
          <p:cNvSpPr txBox="1"/>
          <p:nvPr/>
        </p:nvSpPr>
        <p:spPr>
          <a:xfrm>
            <a:off x="627123" y="5239364"/>
            <a:ext cx="9213563" cy="578882"/>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Phần</a:t>
            </a:r>
            <a:r>
              <a:rPr lang="en-US" sz="2800" dirty="0">
                <a:solidFill>
                  <a:srgbClr val="0D0D0D"/>
                </a:solidFill>
                <a:effectLst/>
                <a:latin typeface="Times New Roman" panose="02020603050405020304" pitchFamily="18" charset="0"/>
                <a:ea typeface="MS Mincho" panose="02020609040205080304" pitchFamily="49" charset="-128"/>
              </a:rPr>
              <a:t> (1) </a:t>
            </a:r>
            <a:r>
              <a:rPr lang="en-US" sz="2800" dirty="0" err="1">
                <a:solidFill>
                  <a:srgbClr val="0D0D0D"/>
                </a:solidFill>
                <a:effectLst/>
                <a:latin typeface="Times New Roman" panose="02020603050405020304" pitchFamily="18" charset="0"/>
                <a:ea typeface="MS Mincho" panose="02020609040205080304" pitchFamily="49" charset="-128"/>
              </a:rPr>
              <a:t>có</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cụm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từ</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Mẹ</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ơi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đứng</a:t>
            </a:r>
            <a:r>
              <a:rPr lang="en-US" sz="2800" dirty="0">
                <a:solidFill>
                  <a:srgbClr val="0D0D0D"/>
                </a:solidFill>
                <a:effectLst/>
                <a:latin typeface="Times New Roman" panose="02020603050405020304" pitchFamily="18" charset="0"/>
                <a:ea typeface="MS Mincho" panose="02020609040205080304" pitchFamily="49" charset="-128"/>
              </a:rPr>
              <a:t> ở </a:t>
            </a:r>
            <a:r>
              <a:rPr lang="en-US" sz="2800" dirty="0" err="1">
                <a:solidFill>
                  <a:srgbClr val="0D0D0D"/>
                </a:solidFill>
                <a:effectLst/>
                <a:latin typeface="Times New Roman" panose="02020603050405020304" pitchFamily="18" charset="0"/>
                <a:ea typeface="MS Mincho" panose="02020609040205080304" pitchFamily="49" charset="-128"/>
              </a:rPr>
              <a:t>đầu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dòng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thơ</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thứ</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nhất</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8424FE0-E95A-7A73-6B2E-5171CF663443}"/>
              </a:ext>
            </a:extLst>
          </p:cNvPr>
          <p:cNvSpPr txBox="1"/>
          <p:nvPr/>
        </p:nvSpPr>
        <p:spPr>
          <a:xfrm>
            <a:off x="627123" y="5882466"/>
            <a:ext cx="9213563" cy="578882"/>
          </a:xfrm>
          <a:prstGeom prst="roundRect">
            <a:avLst/>
          </a:prstGeom>
          <a:noFill/>
          <a:ln w="28575">
            <a:solidFill>
              <a:srgbClr val="00FFCC"/>
            </a:solidFill>
          </a:ln>
        </p:spPr>
        <p:txBody>
          <a:bodyPr wrap="square">
            <a:spAutoFit/>
          </a:bodyPr>
          <a:lstStyle/>
          <a:p>
            <a:pPr>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ảnh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từ</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ngữ</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hai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phần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khác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nhau</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pic>
        <p:nvPicPr>
          <p:cNvPr id="1026" name="Picture 49" descr="Giỏi Văn - Tác phẩm: Mây và sóng">
            <a:extLst>
              <a:ext uri="{FF2B5EF4-FFF2-40B4-BE49-F238E27FC236}">
                <a16:creationId xmlns:a16="http://schemas.microsoft.com/office/drawing/2014/main" id="{1C5E8984-B450-4064-823F-7C76262AD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968" y="379012"/>
            <a:ext cx="3760413" cy="270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780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11" grpId="0"/>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479A1449-85DF-BFCF-8E67-CA5629696B59}"/>
              </a:ext>
            </a:extLst>
          </p:cNvPr>
          <p:cNvSpPr txBox="1"/>
          <p:nvPr/>
        </p:nvSpPr>
        <p:spPr>
          <a:xfrm>
            <a:off x="476247" y="722425"/>
            <a:ext cx="7905750" cy="552972"/>
          </a:xfrm>
          <a:prstGeom prst="rect">
            <a:avLst/>
          </a:prstGeom>
          <a:noFill/>
        </p:spPr>
        <p:txBody>
          <a:bodyPr wrap="square">
            <a:spAutoFit/>
          </a:bodyPr>
          <a:lstStyle/>
          <a:p>
            <a:pPr>
              <a:lnSpc>
                <a:spcPct val="107000"/>
              </a:lnSpc>
              <a:spcAft>
                <a:spcPts val="800"/>
              </a:spcAft>
              <a:tabLst>
                <a:tab pos="1386840" algn="l"/>
              </a:tabLst>
            </a:pPr>
            <a:r>
              <a:rPr lang="en-US" sz="3000" b="1" dirty="0">
                <a:solidFill>
                  <a:srgbClr val="FF0000"/>
                </a:solidFill>
                <a:effectLst/>
                <a:latin typeface="Times New Roman" panose="02020603050405020304" pitchFamily="18" charset="0"/>
                <a:ea typeface="Times New Roman" panose="02020603050405020304" pitchFamily="18" charset="0"/>
              </a:rPr>
              <a:t>1. </a:t>
            </a:r>
            <a:r>
              <a:rPr lang="en-US" sz="3000" b="1" dirty="0" err="1">
                <a:solidFill>
                  <a:srgbClr val="FF0000"/>
                </a:solidFill>
                <a:effectLst/>
                <a:latin typeface="Times New Roman" panose="02020603050405020304" pitchFamily="18" charset="0"/>
                <a:ea typeface="Times New Roman" panose="02020603050405020304" pitchFamily="18" charset="0"/>
              </a:rPr>
              <a:t>Cuộc</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trò</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truyện</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của</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em</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bé</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với</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mây</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và</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sóng</a:t>
            </a:r>
            <a:endParaRPr lang="en-US" sz="3000" dirty="0">
              <a:solidFill>
                <a:srgbClr val="FF0000"/>
              </a:solidFill>
              <a:effectLst/>
              <a:latin typeface="Times New Roman" panose="02020603050405020304" pitchFamily="18" charset="0"/>
              <a:ea typeface="Times New Roman" panose="02020603050405020304" pitchFamily="18" charset="0"/>
            </a:endParaRPr>
          </a:p>
        </p:txBody>
      </p:sp>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10" name="Hộp Văn bản 9">
            <a:extLst>
              <a:ext uri="{FF2B5EF4-FFF2-40B4-BE49-F238E27FC236}">
                <a16:creationId xmlns:a16="http://schemas.microsoft.com/office/drawing/2014/main" id="{4782D44A-CE8B-BB52-E183-2E6D71A13B33}"/>
              </a:ext>
            </a:extLst>
          </p:cNvPr>
          <p:cNvSpPr txBox="1"/>
          <p:nvPr/>
        </p:nvSpPr>
        <p:spPr>
          <a:xfrm>
            <a:off x="400050" y="82323"/>
            <a:ext cx="5030932"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BCA30B6F-9F90-C323-F39C-D901C19D0D69}"/>
              </a:ext>
            </a:extLst>
          </p:cNvPr>
          <p:cNvSpPr txBox="1"/>
          <p:nvPr/>
        </p:nvSpPr>
        <p:spPr>
          <a:xfrm>
            <a:off x="3293051" y="1780522"/>
            <a:ext cx="4525244" cy="606407"/>
          </a:xfrm>
          <a:prstGeom prst="roundRect">
            <a:avLst/>
          </a:prstGeom>
          <a:gradFill>
            <a:gsLst>
              <a:gs pos="98000">
                <a:srgbClr val="00CC66"/>
              </a:gs>
              <a:gs pos="16000">
                <a:srgbClr val="00CC99"/>
              </a:gs>
            </a:gsLst>
            <a:path path="circle">
              <a:fillToRect l="50000" t="50000" r="50000" b="50000"/>
            </a:path>
          </a:gradFill>
          <a:ln w="28575">
            <a:solidFill>
              <a:srgbClr val="00FFCC"/>
            </a:solidFill>
          </a:ln>
        </p:spPr>
        <p:txBody>
          <a:bodyPr wrap="square">
            <a:spAutoFit/>
          </a:bodyPr>
          <a:lstStyle/>
          <a:p>
            <a:pPr>
              <a:lnSpc>
                <a:spcPct val="115000"/>
              </a:lnSpc>
              <a:tabLst>
                <a:tab pos="1386840" algn="l"/>
              </a:tabLst>
            </a:pPr>
            <a:r>
              <a:rPr lang="en-US" sz="2800" b="1" dirty="0">
                <a:solidFill>
                  <a:schemeClr val="bg1"/>
                </a:solidFill>
                <a:latin typeface="Times New Roman" panose="02020603050405020304" pitchFamily="18" charset="0"/>
                <a:ea typeface="MS Mincho" panose="02020609040205080304" pitchFamily="49" charset="-128"/>
              </a:rPr>
              <a:t>VÒNG 1</a:t>
            </a:r>
            <a:r>
              <a:rPr lang="en-US" sz="2800" dirty="0">
                <a:solidFill>
                  <a:schemeClr val="bg1"/>
                </a:solidFill>
                <a:latin typeface="Times New Roman" panose="02020603050405020304" pitchFamily="18" charset="0"/>
                <a:ea typeface="MS Mincho" panose="02020609040205080304" pitchFamily="49" charset="-128"/>
              </a:rPr>
              <a:t>: </a:t>
            </a:r>
            <a:r>
              <a:rPr lang="en-US" sz="2800" dirty="0" err="1">
                <a:solidFill>
                  <a:schemeClr val="bg1"/>
                </a:solidFill>
                <a:latin typeface="Times New Roman" panose="02020603050405020304" pitchFamily="18" charset="0"/>
                <a:ea typeface="MS Mincho" panose="02020609040205080304" pitchFamily="49" charset="-128"/>
              </a:rPr>
              <a:t>Nhóm</a:t>
            </a:r>
            <a:r>
              <a:rPr lang="en-US" sz="2800" dirty="0">
                <a:solidFill>
                  <a:schemeClr val="bg1"/>
                </a:solidFill>
                <a:latin typeface="Times New Roman" panose="02020603050405020304" pitchFamily="18" charset="0"/>
                <a:ea typeface="MS Mincho" panose="02020609040205080304" pitchFamily="49" charset="-128"/>
              </a:rPr>
              <a:t> </a:t>
            </a:r>
            <a:r>
              <a:rPr lang="en-US" sz="2800" dirty="0" err="1">
                <a:solidFill>
                  <a:schemeClr val="bg1"/>
                </a:solidFill>
                <a:latin typeface="Times New Roman" panose="02020603050405020304" pitchFamily="18" charset="0"/>
                <a:ea typeface="MS Mincho" panose="02020609040205080304" pitchFamily="49" charset="-128"/>
              </a:rPr>
              <a:t>chuyên</a:t>
            </a:r>
            <a:r>
              <a:rPr lang="en-US" sz="2800" dirty="0">
                <a:solidFill>
                  <a:schemeClr val="bg1"/>
                </a:solidFill>
                <a:latin typeface="Times New Roman" panose="02020603050405020304" pitchFamily="18" charset="0"/>
                <a:ea typeface="MS Mincho" panose="02020609040205080304" pitchFamily="49" charset="-128"/>
              </a:rPr>
              <a:t> </a:t>
            </a:r>
            <a:r>
              <a:rPr lang="en-US" sz="2800" dirty="0" err="1">
                <a:solidFill>
                  <a:schemeClr val="bg1"/>
                </a:solidFill>
                <a:latin typeface="Times New Roman" panose="02020603050405020304" pitchFamily="18" charset="0"/>
                <a:ea typeface="MS Mincho" panose="02020609040205080304" pitchFamily="49" charset="-128"/>
              </a:rPr>
              <a:t>gia</a:t>
            </a:r>
            <a:r>
              <a:rPr lang="en-US" sz="2800" dirty="0">
                <a:solidFill>
                  <a:schemeClr val="bg1"/>
                </a:solidFill>
                <a:latin typeface="Times New Roman" panose="02020603050405020304" pitchFamily="18" charset="0"/>
                <a:ea typeface="MS Mincho" panose="02020609040205080304" pitchFamily="49" charset="-128"/>
              </a:rPr>
              <a:t>:</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4891132E-2DA3-B0CD-3C1D-7BA99B16CFAC}"/>
              </a:ext>
            </a:extLst>
          </p:cNvPr>
          <p:cNvSpPr txBox="1"/>
          <p:nvPr/>
        </p:nvSpPr>
        <p:spPr>
          <a:xfrm>
            <a:off x="1514187" y="2656612"/>
            <a:ext cx="9658515" cy="1873137"/>
          </a:xfrm>
          <a:prstGeom prst="roundRect">
            <a:avLst/>
          </a:prstGeom>
          <a:noFill/>
          <a:ln w="28575">
            <a:solidFill>
              <a:srgbClr val="00FFCC"/>
            </a:solidFill>
          </a:ln>
        </p:spPr>
        <p:txBody>
          <a:bodyPr wrap="square">
            <a:spAutoFit/>
          </a:bodyPr>
          <a:lstStyle/>
          <a:p>
            <a:pPr algn="just">
              <a:lnSpc>
                <a:spcPct val="115000"/>
              </a:lnSpc>
              <a:spcBef>
                <a:spcPts val="600"/>
              </a:spcBef>
            </a:pPr>
            <a:r>
              <a:rPr lang="en-US" sz="2800" b="1" dirty="0" err="1">
                <a:latin typeface="Times New Roman" panose="02020603050405020304" pitchFamily="18" charset="0"/>
                <a:ea typeface="Times New Roman" panose="02020603050405020304" pitchFamily="18" charset="0"/>
              </a:rPr>
              <a:t>Nhiệm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phiếu</a:t>
            </a:r>
            <a:r>
              <a:rPr lang="en-US" sz="2800" dirty="0">
                <a:solidFill>
                  <a:srgbClr val="FF0000"/>
                </a:solidFill>
                <a:latin typeface="Times New Roman" panose="02020603050405020304" pitchFamily="18" charset="0"/>
                <a:ea typeface="Times New Roman" panose="02020603050405020304" pitchFamily="18" charset="0"/>
              </a:rPr>
              <a:t> HT </a:t>
            </a:r>
            <a:r>
              <a:rPr lang="en-US" sz="2800" dirty="0" err="1">
                <a:solidFill>
                  <a:srgbClr val="FF0000"/>
                </a:solidFill>
                <a:latin typeface="Times New Roman" panose="02020603050405020304" pitchFamily="18" charset="0"/>
                <a:ea typeface="Times New Roman" panose="02020603050405020304" pitchFamily="18" charset="0"/>
              </a:rPr>
              <a:t>số</a:t>
            </a:r>
            <a:r>
              <a:rPr lang="en-US" sz="2800" dirty="0">
                <a:solidFill>
                  <a:srgbClr val="FF0000"/>
                </a:solidFill>
                <a:latin typeface="Times New Roman" panose="02020603050405020304" pitchFamily="18" charset="0"/>
                <a:ea typeface="Times New Roman" panose="02020603050405020304" pitchFamily="18" charset="0"/>
              </a:rPr>
              <a:t> 03.</a:t>
            </a:r>
            <a:endParaRPr lang="en-US" sz="2400" dirty="0">
              <a:latin typeface="Times New Roman" panose="02020603050405020304" pitchFamily="18" charset="0"/>
              <a:ea typeface="Times New Roman" panose="02020603050405020304" pitchFamily="18" charset="0"/>
            </a:endParaRPr>
          </a:p>
          <a:p>
            <a:pPr algn="just">
              <a:lnSpc>
                <a:spcPct val="115000"/>
              </a:lnSpc>
              <a:spcBef>
                <a:spcPts val="600"/>
              </a:spcBef>
            </a:pPr>
            <a:r>
              <a:rPr lang="en-US" sz="2800" u="sng" dirty="0" err="1">
                <a:latin typeface="Times New Roman" panose="02020603050405020304" pitchFamily="18" charset="0"/>
                <a:ea typeface="Times New Roman" panose="02020603050405020304" pitchFamily="18" charset="0"/>
              </a:rPr>
              <a:t>Nhóm</a:t>
            </a:r>
            <a:r>
              <a:rPr lang="en-US" sz="2800" u="sng" dirty="0">
                <a:latin typeface="Times New Roman" panose="02020603050405020304" pitchFamily="18" charset="0"/>
                <a:ea typeface="Times New Roman" panose="02020603050405020304" pitchFamily="18" charset="0"/>
              </a:rPr>
              <a:t> 1, 3:</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mây</a:t>
            </a:r>
            <a:endParaRPr lang="en-US" sz="2400" dirty="0">
              <a:latin typeface="Times New Roman" panose="02020603050405020304" pitchFamily="18" charset="0"/>
              <a:ea typeface="Times New Roman" panose="02020603050405020304" pitchFamily="18" charset="0"/>
            </a:endParaRPr>
          </a:p>
          <a:p>
            <a:pPr algn="just">
              <a:lnSpc>
                <a:spcPct val="115000"/>
              </a:lnSpc>
              <a:spcBef>
                <a:spcPts val="600"/>
              </a:spcBef>
            </a:pPr>
            <a:r>
              <a:rPr lang="en-US" sz="2800" u="sng" dirty="0" err="1">
                <a:latin typeface="Times New Roman" panose="02020603050405020304" pitchFamily="18" charset="0"/>
                <a:ea typeface="Times New Roman" panose="02020603050405020304" pitchFamily="18" charset="0"/>
              </a:rPr>
              <a:t>Nhóm</a:t>
            </a:r>
            <a:r>
              <a:rPr lang="en-US" sz="2800" u="sng" dirty="0">
                <a:latin typeface="Times New Roman" panose="02020603050405020304" pitchFamily="18" charset="0"/>
                <a:ea typeface="Times New Roman" panose="02020603050405020304" pitchFamily="18" charset="0"/>
              </a:rPr>
              <a:t> 2, 4</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17" name="Hình ảnh 16">
            <a:extLst>
              <a:ext uri="{FF2B5EF4-FFF2-40B4-BE49-F238E27FC236}">
                <a16:creationId xmlns:a16="http://schemas.microsoft.com/office/drawing/2014/main" id="{8FFFA26D-670C-C587-D969-CC004DB5A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645" y="4241372"/>
            <a:ext cx="2533650" cy="2233613"/>
          </a:xfrm>
          <a:prstGeom prst="rect">
            <a:avLst/>
          </a:prstGeom>
        </p:spPr>
      </p:pic>
    </p:spTree>
    <p:extLst>
      <p:ext uri="{BB962C8B-B14F-4D97-AF65-F5344CB8AC3E}">
        <p14:creationId xmlns:p14="http://schemas.microsoft.com/office/powerpoint/2010/main" val="3153782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E4CD2CC2-F64B-6CFF-2A29-92B49A00B2BD}"/>
              </a:ext>
            </a:extLst>
          </p:cNvPr>
          <p:cNvSpPr txBox="1"/>
          <p:nvPr/>
        </p:nvSpPr>
        <p:spPr>
          <a:xfrm>
            <a:off x="3048000" y="277966"/>
            <a:ext cx="6096000" cy="613245"/>
          </a:xfrm>
          <a:prstGeom prst="rect">
            <a:avLst/>
          </a:prstGeom>
          <a:noFill/>
        </p:spPr>
        <p:txBody>
          <a:bodyPr wrap="square">
            <a:spAutoFit/>
          </a:bodyPr>
          <a:lstStyle/>
          <a:p>
            <a:pPr marL="0" marR="30480" algn="ctr">
              <a:lnSpc>
                <a:spcPct val="115000"/>
              </a:lnSpc>
              <a:spcBef>
                <a:spcPts val="0"/>
              </a:spcBef>
              <a:spcAft>
                <a:spcPts val="1200"/>
              </a:spcAft>
            </a:pPr>
            <a:r>
              <a:rPr lang="en-US" sz="3200" b="1" dirty="0">
                <a:solidFill>
                  <a:srgbClr val="008000"/>
                </a:solidFill>
                <a:effectLst/>
                <a:latin typeface="Times New Roman" panose="02020603050405020304" pitchFamily="18" charset="0"/>
                <a:ea typeface="Calibri" panose="020F0502020204030204" pitchFamily="34" charset="0"/>
              </a:rPr>
              <a:t>PHIẾU HỌC TẬP 03</a:t>
            </a:r>
            <a:endParaRPr lang="en-US" sz="2800" dirty="0">
              <a:solidFill>
                <a:srgbClr val="008000"/>
              </a:solidFill>
              <a:effectLst/>
              <a:latin typeface="Times New Roman" panose="02020603050405020304" pitchFamily="18" charset="0"/>
              <a:ea typeface="Calibri" panose="020F0502020204030204" pitchFamily="34" charset="0"/>
            </a:endParaRPr>
          </a:p>
        </p:txBody>
      </p:sp>
      <p:sp>
        <p:nvSpPr>
          <p:cNvPr id="12" name="Hộp Văn bản 11">
            <a:extLst>
              <a:ext uri="{FF2B5EF4-FFF2-40B4-BE49-F238E27FC236}">
                <a16:creationId xmlns:a16="http://schemas.microsoft.com/office/drawing/2014/main" id="{9CFFAED4-B124-60E1-7BF3-F101E84EA4A3}"/>
              </a:ext>
            </a:extLst>
          </p:cNvPr>
          <p:cNvSpPr txBox="1"/>
          <p:nvPr/>
        </p:nvSpPr>
        <p:spPr>
          <a:xfrm>
            <a:off x="2106705" y="761283"/>
            <a:ext cx="8570259" cy="548099"/>
          </a:xfrm>
          <a:prstGeom prst="rect">
            <a:avLst/>
          </a:prstGeom>
          <a:noFill/>
        </p:spPr>
        <p:txBody>
          <a:bodyPr wrap="square">
            <a:spAutoFit/>
          </a:bodyPr>
          <a:lstStyle/>
          <a:p>
            <a:pPr marL="0" marR="30480" algn="ctr">
              <a:lnSpc>
                <a:spcPct val="115000"/>
              </a:lnSpc>
              <a:spcBef>
                <a:spcPts val="0"/>
              </a:spcBef>
              <a:spcAft>
                <a:spcPts val="1200"/>
              </a:spcAft>
            </a:pPr>
            <a:r>
              <a:rPr lang="en-US" sz="2800" b="1" dirty="0" err="1">
                <a:solidFill>
                  <a:srgbClr val="0070C0"/>
                </a:solidFill>
                <a:effectLst/>
                <a:latin typeface="Times New Roman" panose="02020603050405020304" pitchFamily="18" charset="0"/>
                <a:ea typeface="Calibri" panose="020F0502020204030204" pitchFamily="34" charset="0"/>
              </a:rPr>
              <a:t>Tìm</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hiểu</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cuộc</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trò</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chuyện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của</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em</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bé</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với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mây</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và</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sóng</a:t>
            </a:r>
            <a:endParaRPr lang="en-US" sz="2800" dirty="0">
              <a:effectLst/>
              <a:latin typeface="Times New Roman" panose="02020603050405020304" pitchFamily="18" charset="0"/>
              <a:ea typeface="Calibri" panose="020F0502020204030204" pitchFamily="34" charset="0"/>
            </a:endParaRPr>
          </a:p>
        </p:txBody>
      </p:sp>
      <p:graphicFrame>
        <p:nvGraphicFramePr>
          <p:cNvPr id="14" name="Bảng 13">
            <a:extLst>
              <a:ext uri="{FF2B5EF4-FFF2-40B4-BE49-F238E27FC236}">
                <a16:creationId xmlns:a16="http://schemas.microsoft.com/office/drawing/2014/main" id="{48C75550-E32A-AD94-448D-DCB6385F0B29}"/>
              </a:ext>
            </a:extLst>
          </p:cNvPr>
          <p:cNvGraphicFramePr>
            <a:graphicFrameLocks noGrp="1"/>
          </p:cNvGraphicFramePr>
          <p:nvPr>
            <p:extLst>
              <p:ext uri="{D42A27DB-BD31-4B8C-83A1-F6EECF244321}">
                <p14:modId xmlns:p14="http://schemas.microsoft.com/office/powerpoint/2010/main" val="3554167260"/>
              </p:ext>
            </p:extLst>
          </p:nvPr>
        </p:nvGraphicFramePr>
        <p:xfrm>
          <a:off x="273013" y="1309383"/>
          <a:ext cx="11521422" cy="4693920"/>
        </p:xfrm>
        <a:graphic>
          <a:graphicData uri="http://schemas.openxmlformats.org/drawingml/2006/table">
            <a:tbl>
              <a:tblPr firstRow="1" firstCol="1" bandRow="1" bandCol="1">
                <a:tableStyleId>{5C22544A-7EE6-4342-B048-85BDC9FD1C3A}</a:tableStyleId>
              </a:tblPr>
              <a:tblGrid>
                <a:gridCol w="1579676">
                  <a:extLst>
                    <a:ext uri="{9D8B030D-6E8A-4147-A177-3AD203B41FA5}">
                      <a16:colId xmlns:a16="http://schemas.microsoft.com/office/drawing/2014/main" val="2878296150"/>
                    </a:ext>
                  </a:extLst>
                </a:gridCol>
                <a:gridCol w="3331395">
                  <a:extLst>
                    <a:ext uri="{9D8B030D-6E8A-4147-A177-3AD203B41FA5}">
                      <a16:colId xmlns:a16="http://schemas.microsoft.com/office/drawing/2014/main" val="199749190"/>
                    </a:ext>
                  </a:extLst>
                </a:gridCol>
                <a:gridCol w="3847527">
                  <a:extLst>
                    <a:ext uri="{9D8B030D-6E8A-4147-A177-3AD203B41FA5}">
                      <a16:colId xmlns:a16="http://schemas.microsoft.com/office/drawing/2014/main" val="4196252712"/>
                    </a:ext>
                  </a:extLst>
                </a:gridCol>
                <a:gridCol w="2762824">
                  <a:extLst>
                    <a:ext uri="{9D8B030D-6E8A-4147-A177-3AD203B41FA5}">
                      <a16:colId xmlns:a16="http://schemas.microsoft.com/office/drawing/2014/main" val="2737924441"/>
                    </a:ext>
                  </a:extLst>
                </a:gridCol>
              </a:tblGrid>
              <a:tr h="429994">
                <a:tc>
                  <a:txBody>
                    <a:bodyPr/>
                    <a:lstStyle/>
                    <a:p>
                      <a:pPr marL="0" marR="30480" algn="ctr">
                        <a:lnSpc>
                          <a:spcPct val="100000"/>
                        </a:lnSpc>
                        <a:spcBef>
                          <a:spcPts val="0"/>
                        </a:spcBef>
                        <a:spcAft>
                          <a:spcPts val="1200"/>
                        </a:spcAft>
                      </a:pPr>
                      <a:r>
                        <a:rPr lang="en-US" sz="2800" dirty="0" err="1">
                          <a:solidFill>
                            <a:srgbClr val="FF0000"/>
                          </a:solidFill>
                          <a:effectLst/>
                          <a:latin typeface="Times New Roman" panose="02020603050405020304" pitchFamily="18" charset="0"/>
                          <a:cs typeface="Times New Roman" panose="02020603050405020304" pitchFamily="18" charset="0"/>
                        </a:rPr>
                        <a:t>Cuộc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trò</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chuyện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0000"/>
                        </a:lnSpc>
                        <a:spcBef>
                          <a:spcPts val="0"/>
                        </a:spcBef>
                        <a:spcAft>
                          <a:spcPts val="1200"/>
                        </a:spcAft>
                      </a:pPr>
                      <a:r>
                        <a:rPr lang="en-US" sz="2800" dirty="0" err="1">
                          <a:solidFill>
                            <a:srgbClr val="FF0000"/>
                          </a:solidFill>
                          <a:effectLst/>
                          <a:latin typeface="Times New Roman" panose="02020603050405020304" pitchFamily="18" charset="0"/>
                          <a:cs typeface="Times New Roman" panose="02020603050405020304" pitchFamily="18" charset="0"/>
                        </a:rPr>
                        <a:t>Lời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rủ</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rê</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mây</a:t>
                      </a:r>
                      <a:r>
                        <a:rPr lang="en-US" sz="2800" dirty="0">
                          <a:solidFill>
                            <a:srgbClr val="FF0000"/>
                          </a:solidFill>
                          <a:effectLst/>
                          <a:latin typeface="Times New Roman" panose="02020603050405020304" pitchFamily="18" charset="0"/>
                          <a:cs typeface="Times New Roman" panose="02020603050405020304" pitchFamily="18" charset="0"/>
                        </a:rPr>
                        <a:t>/</a:t>
                      </a:r>
                      <a:r>
                        <a:rPr lang="en-US" sz="2800" dirty="0" err="1">
                          <a:solidFill>
                            <a:srgbClr val="FF0000"/>
                          </a:solidFill>
                          <a:effectLst/>
                          <a:latin typeface="Times New Roman" panose="02020603050405020304" pitchFamily="18" charset="0"/>
                          <a:cs typeface="Times New Roman" panose="02020603050405020304" pitchFamily="18" charset="0"/>
                        </a:rPr>
                        <a:t>sóng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0000"/>
                        </a:lnSpc>
                        <a:spcBef>
                          <a:spcPts val="0"/>
                        </a:spcBef>
                        <a:spcAft>
                          <a:spcPts val="1200"/>
                        </a:spcAft>
                      </a:pPr>
                      <a:r>
                        <a:rPr lang="en-US" sz="2800">
                          <a:solidFill>
                            <a:srgbClr val="FF0000"/>
                          </a:solidFill>
                          <a:effectLst/>
                          <a:latin typeface="Times New Roman" panose="02020603050405020304" pitchFamily="18" charset="0"/>
                          <a:cs typeface="Times New Roman" panose="02020603050405020304" pitchFamily="18" charset="0"/>
                        </a:rPr>
                        <a:t>Tâm trạng của em bé sau lời rủ rê của mây/sóng</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0000"/>
                        </a:lnSpc>
                        <a:spcBef>
                          <a:spcPts val="0"/>
                        </a:spcBef>
                        <a:spcAft>
                          <a:spcPts val="1200"/>
                        </a:spcAft>
                      </a:pPr>
                      <a:r>
                        <a:rPr lang="en-US" sz="2800" dirty="0" err="1">
                          <a:solidFill>
                            <a:srgbClr val="FF0000"/>
                          </a:solidFill>
                          <a:effectLst/>
                          <a:latin typeface="Times New Roman" panose="02020603050405020304" pitchFamily="18" charset="0"/>
                          <a:cs typeface="Times New Roman" panose="02020603050405020304" pitchFamily="18" charset="0"/>
                        </a:rPr>
                        <a:t>Lời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chối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em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bé</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558795"/>
                  </a:ext>
                </a:extLst>
              </a:tr>
              <a:tr h="716657">
                <a:tc>
                  <a:txBody>
                    <a:bodyPr/>
                    <a:lstStyle/>
                    <a:p>
                      <a:pPr marL="0" marR="30480">
                        <a:lnSpc>
                          <a:spcPct val="100000"/>
                        </a:lnSpc>
                        <a:spcBef>
                          <a:spcPts val="0"/>
                        </a:spcBef>
                        <a:spcAft>
                          <a:spcPts val="1200"/>
                        </a:spcAf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Mây</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nSpc>
                          <a:spcPct val="100000"/>
                        </a:lnSpc>
                        <a:spcBef>
                          <a:spcPts val="0"/>
                        </a:spcBef>
                        <a:spcAft>
                          <a:spcPts val="1200"/>
                        </a:spcAf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Cuộc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vui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cs typeface="Times New Roman" panose="02020603050405020304" pitchFamily="18" charset="0"/>
                        </a:rPr>
                        <a:t>"trên mây" </a:t>
                      </a:r>
                      <a:r>
                        <a:rPr lang="en-US" sz="2800" dirty="0" err="1">
                          <a:solidFill>
                            <a:schemeClr val="tx1"/>
                          </a:solidFill>
                          <a:effectLst/>
                          <a:latin typeface="Times New Roman" panose="02020603050405020304" pitchFamily="18" charset="0"/>
                          <a:cs typeface="Times New Roman" panose="02020603050405020304" pitchFamily="18" charset="0"/>
                        </a:rPr>
                        <a:t>hấp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dẫn</a:t>
                      </a:r>
                      <a:r>
                        <a:rPr lang="en-US" sz="2800" dirty="0">
                          <a:solidFill>
                            <a:schemeClr val="tx1"/>
                          </a:solidFill>
                          <a:effectLst/>
                          <a:latin typeface="Times New Roman" panose="02020603050405020304" pitchFamily="18" charset="0"/>
                          <a:cs typeface="Times New Roman" panose="02020603050405020304" pitchFamily="18" charset="0"/>
                        </a:rPr>
                        <a:t> ở </a:t>
                      </a:r>
                      <a:r>
                        <a:rPr lang="en-US" sz="2800" dirty="0" err="1">
                          <a:solidFill>
                            <a:schemeClr val="tx1"/>
                          </a:solidFill>
                          <a:effectLst/>
                          <a:latin typeface="Times New Roman" panose="02020603050405020304" pitchFamily="18" charset="0"/>
                          <a:cs typeface="Times New Roman" panose="02020603050405020304" pitchFamily="18" charset="0"/>
                        </a:rPr>
                        <a:t>chỗ</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nào</a:t>
                      </a: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hỏi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nào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 </a:t>
                      </a: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tâm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gì</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bé</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pPr>
                      <a:r>
                        <a:rPr lang="en-US" sz="2800" dirty="0" err="1">
                          <a:solidFill>
                            <a:schemeClr val="tx1"/>
                          </a:solidFill>
                          <a:effectLst/>
                          <a:latin typeface="Times New Roman" panose="02020603050405020304" pitchFamily="18" charset="0"/>
                          <a:cs typeface="Times New Roman" panose="02020603050405020304" pitchFamily="18" charset="0"/>
                        </a:rPr>
                        <a:t>Tại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tham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cuộc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vui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đó</a:t>
                      </a:r>
                      <a:r>
                        <a:rPr lang="en-US" sz="28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412901"/>
                  </a:ext>
                </a:extLst>
              </a:tr>
              <a:tr h="716657">
                <a:tc>
                  <a:txBody>
                    <a:bodyPr/>
                    <a:lstStyle/>
                    <a:p>
                      <a:pPr marL="0" marR="30480" algn="ctr">
                        <a:lnSpc>
                          <a:spcPct val="100000"/>
                        </a:lnSpc>
                        <a:spcBef>
                          <a:spcPts val="0"/>
                        </a:spcBef>
                        <a:spcAft>
                          <a:spcPts val="1200"/>
                        </a:spcAft>
                      </a:pP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Sóng</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nSpc>
                          <a:spcPct val="100000"/>
                        </a:lnSpc>
                        <a:spcBef>
                          <a:spcPts val="0"/>
                        </a:spcBef>
                        <a:spcAft>
                          <a:spcPts val="1200"/>
                        </a:spcAft>
                      </a:pP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Cuộc</a:t>
                      </a:r>
                      <a:r>
                        <a:rPr lang="vi-VN" sz="2800" dirty="0">
                          <a:solidFill>
                            <a:schemeClr val="tx1"/>
                          </a:solidFill>
                          <a:effectLst/>
                          <a:latin typeface="Times New Roman" panose="02020603050405020304" pitchFamily="18" charset="0"/>
                          <a:cs typeface="Times New Roman" panose="02020603050405020304" pitchFamily="18" charset="0"/>
                        </a:rPr>
                        <a:t> vui chơi </a:t>
                      </a:r>
                      <a:r>
                        <a:rPr lang="vi-VN" sz="2800" dirty="0" err="1">
                          <a:solidFill>
                            <a:schemeClr val="tx1"/>
                          </a:solidFill>
                          <a:effectLst/>
                          <a:latin typeface="Times New Roman" panose="02020603050405020304" pitchFamily="18" charset="0"/>
                          <a:cs typeface="Times New Roman" panose="02020603050405020304" pitchFamily="18" charset="0"/>
                        </a:rPr>
                        <a:t>của</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những</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người</a:t>
                      </a:r>
                      <a:r>
                        <a:rPr lang="vi-VN" sz="2800" dirty="0">
                          <a:solidFill>
                            <a:schemeClr val="tx1"/>
                          </a:solidFill>
                          <a:effectLst/>
                          <a:latin typeface="Times New Roman" panose="02020603050405020304" pitchFamily="18" charset="0"/>
                          <a:cs typeface="Times New Roman" panose="02020603050405020304" pitchFamily="18" charset="0"/>
                        </a:rPr>
                        <a:t> "trên mây" </a:t>
                      </a:r>
                      <a:r>
                        <a:rPr lang="vi-VN" sz="2800" dirty="0" err="1">
                          <a:solidFill>
                            <a:schemeClr val="tx1"/>
                          </a:solidFill>
                          <a:effectLst/>
                          <a:latin typeface="Times New Roman" panose="02020603050405020304" pitchFamily="18" charset="0"/>
                          <a:cs typeface="Times New Roman" panose="02020603050405020304" pitchFamily="18" charset="0"/>
                        </a:rPr>
                        <a:t>hấp</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dẫn</a:t>
                      </a:r>
                      <a:r>
                        <a:rPr lang="vi-VN" sz="2800" dirty="0">
                          <a:solidFill>
                            <a:schemeClr val="tx1"/>
                          </a:solidFill>
                          <a:effectLst/>
                          <a:latin typeface="Times New Roman" panose="02020603050405020304" pitchFamily="18" charset="0"/>
                          <a:cs typeface="Times New Roman" panose="02020603050405020304" pitchFamily="18" charset="0"/>
                        </a:rPr>
                        <a:t> ở </a:t>
                      </a:r>
                      <a:r>
                        <a:rPr lang="vi-VN" sz="2800" dirty="0" err="1">
                          <a:solidFill>
                            <a:schemeClr val="tx1"/>
                          </a:solidFill>
                          <a:effectLst/>
                          <a:latin typeface="Times New Roman" panose="02020603050405020304" pitchFamily="18" charset="0"/>
                          <a:cs typeface="Times New Roman" panose="02020603050405020304" pitchFamily="18" charset="0"/>
                        </a:rPr>
                        <a:t>chỗ</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nào</a:t>
                      </a: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hỏi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nào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ngoài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tâm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gì</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bé</a:t>
                      </a:r>
                      <a:r>
                        <a:rPr lang="en-US" sz="28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pPr>
                      <a:r>
                        <a:rPr lang="en-US" sz="2800" dirty="0" err="1">
                          <a:solidFill>
                            <a:schemeClr val="tx1"/>
                          </a:solidFill>
                          <a:effectLst/>
                          <a:latin typeface="Times New Roman" panose="02020603050405020304" pitchFamily="18" charset="0"/>
                          <a:cs typeface="Times New Roman" panose="02020603050405020304" pitchFamily="18" charset="0"/>
                        </a:rPr>
                        <a:t>Tại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tham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cuộc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vui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đó</a:t>
                      </a:r>
                      <a:r>
                        <a:rPr lang="en-US" sz="2800"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0000"/>
                        </a:lnSpc>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651398"/>
                  </a:ext>
                </a:extLst>
              </a:tr>
            </a:tbl>
          </a:graphicData>
        </a:graphic>
      </p:graphicFrame>
      <p:pic>
        <p:nvPicPr>
          <p:cNvPr id="15" name="Hình ảnh 14">
            <a:extLst>
              <a:ext uri="{FF2B5EF4-FFF2-40B4-BE49-F238E27FC236}">
                <a16:creationId xmlns:a16="http://schemas.microsoft.com/office/drawing/2014/main" id="{9F107BFB-C200-55EA-7CC3-74B161E45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13" y="-298446"/>
            <a:ext cx="1648004" cy="1452846"/>
          </a:xfrm>
          <a:prstGeom prst="rect">
            <a:avLst/>
          </a:prstGeom>
        </p:spPr>
      </p:pic>
    </p:spTree>
    <p:extLst>
      <p:ext uri="{BB962C8B-B14F-4D97-AF65-F5344CB8AC3E}">
        <p14:creationId xmlns:p14="http://schemas.microsoft.com/office/powerpoint/2010/main" val="14849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479A1449-85DF-BFCF-8E67-CA5629696B59}"/>
              </a:ext>
            </a:extLst>
          </p:cNvPr>
          <p:cNvSpPr txBox="1"/>
          <p:nvPr/>
        </p:nvSpPr>
        <p:spPr>
          <a:xfrm>
            <a:off x="237708" y="224888"/>
            <a:ext cx="7905750" cy="552972"/>
          </a:xfrm>
          <a:prstGeom prst="rect">
            <a:avLst/>
          </a:prstGeom>
          <a:noFill/>
        </p:spPr>
        <p:txBody>
          <a:bodyPr wrap="square">
            <a:spAutoFit/>
          </a:bodyPr>
          <a:lstStyle/>
          <a:p>
            <a:pPr>
              <a:lnSpc>
                <a:spcPct val="107000"/>
              </a:lnSpc>
              <a:spcAft>
                <a:spcPts val="800"/>
              </a:spcAft>
              <a:tabLst>
                <a:tab pos="1386840" algn="l"/>
              </a:tabLst>
            </a:pPr>
            <a:r>
              <a:rPr lang="en-US" sz="3000" b="1" dirty="0">
                <a:solidFill>
                  <a:srgbClr val="FF0000"/>
                </a:solidFill>
                <a:effectLst/>
                <a:latin typeface="Times New Roman" panose="02020603050405020304" pitchFamily="18" charset="0"/>
                <a:ea typeface="Times New Roman" panose="02020603050405020304" pitchFamily="18" charset="0"/>
              </a:rPr>
              <a:t>1. </a:t>
            </a:r>
            <a:r>
              <a:rPr lang="en-US" sz="3000" b="1" dirty="0" err="1">
                <a:solidFill>
                  <a:srgbClr val="FF0000"/>
                </a:solidFill>
                <a:effectLst/>
                <a:latin typeface="Times New Roman" panose="02020603050405020304" pitchFamily="18" charset="0"/>
                <a:ea typeface="Times New Roman" panose="02020603050405020304" pitchFamily="18" charset="0"/>
              </a:rPr>
              <a:t>Cuộc</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trò</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truyện</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của</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em</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bé</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với</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mây</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và</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sóng</a:t>
            </a:r>
            <a:endParaRPr lang="en-US" sz="3000" dirty="0">
              <a:solidFill>
                <a:srgbClr val="FF0000"/>
              </a:solidFill>
              <a:effectLst/>
              <a:latin typeface="Times New Roman" panose="02020603050405020304" pitchFamily="18" charset="0"/>
              <a:ea typeface="Times New Roman" panose="02020603050405020304" pitchFamily="18" charset="0"/>
            </a:endParaRPr>
          </a:p>
        </p:txBody>
      </p:sp>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BCA30B6F-9F90-C323-F39C-D901C19D0D69}"/>
              </a:ext>
            </a:extLst>
          </p:cNvPr>
          <p:cNvSpPr txBox="1"/>
          <p:nvPr/>
        </p:nvSpPr>
        <p:spPr>
          <a:xfrm>
            <a:off x="747772" y="1489692"/>
            <a:ext cx="10696455" cy="606407"/>
          </a:xfrm>
          <a:prstGeom prst="roundRect">
            <a:avLst/>
          </a:prstGeom>
          <a:gradFill>
            <a:gsLst>
              <a:gs pos="98000">
                <a:srgbClr val="00CC66"/>
              </a:gs>
              <a:gs pos="16000">
                <a:srgbClr val="00CC99"/>
              </a:gs>
            </a:gsLst>
            <a:path path="circle">
              <a:fillToRect l="50000" t="50000" r="50000" b="50000"/>
            </a:path>
          </a:gradFill>
          <a:ln w="28575">
            <a:solidFill>
              <a:srgbClr val="00FFCC"/>
            </a:solidFill>
          </a:ln>
        </p:spPr>
        <p:txBody>
          <a:bodyPr wrap="square">
            <a:spAutoFit/>
          </a:bodyPr>
          <a:lstStyle/>
          <a:p>
            <a:pPr>
              <a:lnSpc>
                <a:spcPct val="115000"/>
              </a:lnSpc>
              <a:tabLst>
                <a:tab pos="1386840" algn="l"/>
              </a:tabLst>
            </a:pPr>
            <a:r>
              <a:rPr lang="en-US" sz="2800" b="1" dirty="0">
                <a:solidFill>
                  <a:schemeClr val="bg1"/>
                </a:solidFill>
                <a:latin typeface="Times New Roman" panose="02020603050405020304" pitchFamily="18" charset="0"/>
                <a:ea typeface="MS Mincho" panose="02020609040205080304" pitchFamily="49" charset="-128"/>
              </a:rPr>
              <a:t>VÒNG 2:</a:t>
            </a:r>
            <a:r>
              <a:rPr lang="en-US" sz="2800" dirty="0">
                <a:solidFill>
                  <a:schemeClr val="bg1"/>
                </a:solidFill>
                <a:latin typeface="Times New Roman" panose="02020603050405020304" pitchFamily="18" charset="0"/>
                <a:ea typeface="MS Mincho" panose="02020609040205080304" pitchFamily="49" charset="-128"/>
              </a:rPr>
              <a:t> </a:t>
            </a:r>
            <a:r>
              <a:rPr lang="en-US" sz="2800" dirty="0" err="1">
                <a:solidFill>
                  <a:schemeClr val="bg1"/>
                </a:solidFill>
                <a:latin typeface="Times New Roman" panose="02020603050405020304" pitchFamily="18" charset="0"/>
                <a:ea typeface="MS Mincho" panose="02020609040205080304" pitchFamily="49" charset="-128"/>
              </a:rPr>
              <a:t>Nhóm</a:t>
            </a:r>
            <a:r>
              <a:rPr lang="en-US" sz="2800" dirty="0">
                <a:solidFill>
                  <a:schemeClr val="bg1"/>
                </a:solidFill>
                <a:latin typeface="Times New Roman" panose="02020603050405020304" pitchFamily="18" charset="0"/>
                <a:ea typeface="MS Mincho" panose="02020609040205080304" pitchFamily="49" charset="-128"/>
              </a:rPr>
              <a:t> </a:t>
            </a:r>
            <a:r>
              <a:rPr lang="en-US" sz="2800" dirty="0" err="1">
                <a:solidFill>
                  <a:schemeClr val="bg1"/>
                </a:solidFill>
                <a:latin typeface="Times New Roman" panose="02020603050405020304" pitchFamily="18" charset="0"/>
                <a:ea typeface="MS Mincho" panose="02020609040205080304" pitchFamily="49" charset="-128"/>
              </a:rPr>
              <a:t>mảnh</a:t>
            </a:r>
            <a:r>
              <a:rPr lang="en-US" sz="2800" dirty="0">
                <a:solidFill>
                  <a:schemeClr val="bg1"/>
                </a:solidFill>
                <a:latin typeface="Times New Roman" panose="02020603050405020304" pitchFamily="18" charset="0"/>
                <a:ea typeface="MS Mincho" panose="02020609040205080304" pitchFamily="49" charset="-128"/>
              </a:rPr>
              <a:t> </a:t>
            </a:r>
            <a:r>
              <a:rPr lang="en-US" sz="2800" dirty="0" err="1">
                <a:solidFill>
                  <a:schemeClr val="bg1"/>
                </a:solidFill>
                <a:latin typeface="Times New Roman" panose="02020603050405020304" pitchFamily="18" charset="0"/>
                <a:ea typeface="MS Mincho" panose="02020609040205080304" pitchFamily="49" charset="-128"/>
              </a:rPr>
              <a:t>ghép</a:t>
            </a:r>
            <a:r>
              <a:rPr lang="en-US" sz="2800" dirty="0">
                <a:solidFill>
                  <a:schemeClr val="bg1"/>
                </a:solidFill>
                <a:latin typeface="Times New Roman" panose="02020603050405020304" pitchFamily="18" charset="0"/>
                <a:ea typeface="MS Mincho" panose="02020609040205080304" pitchFamily="49" charset="-128"/>
              </a:rPr>
              <a:t>: </a:t>
            </a:r>
            <a:r>
              <a:rPr lang="vi-VN" sz="2800" dirty="0" err="1">
                <a:solidFill>
                  <a:schemeClr val="bg1"/>
                </a:solidFill>
                <a:latin typeface="Times New Roman" panose="02020603050405020304" pitchFamily="18" charset="0"/>
                <a:ea typeface="Times New Roman" panose="02020603050405020304" pitchFamily="18" charset="0"/>
              </a:rPr>
              <a:t>Tạo</a:t>
            </a:r>
            <a:r>
              <a:rPr lang="vi-VN" sz="2800" dirty="0">
                <a:solidFill>
                  <a:schemeClr val="bg1"/>
                </a:solidFill>
                <a:latin typeface="Times New Roman" panose="02020603050405020304" pitchFamily="18" charset="0"/>
                <a:ea typeface="Times New Roman" panose="02020603050405020304" pitchFamily="18" charset="0"/>
              </a:rPr>
              <a:t> </a:t>
            </a:r>
            <a:r>
              <a:rPr lang="vi-VN" sz="2800" dirty="0" err="1">
                <a:solidFill>
                  <a:schemeClr val="bg1"/>
                </a:solidFill>
                <a:latin typeface="Times New Roman" panose="02020603050405020304" pitchFamily="18" charset="0"/>
                <a:ea typeface="Times New Roman" panose="02020603050405020304" pitchFamily="18" charset="0"/>
              </a:rPr>
              <a:t>nhóm</a:t>
            </a:r>
            <a:r>
              <a:rPr lang="vi-VN" sz="2800" dirty="0">
                <a:solidFill>
                  <a:schemeClr val="bg1"/>
                </a:solidFill>
                <a:latin typeface="Times New Roman" panose="02020603050405020304" pitchFamily="18" charset="0"/>
                <a:ea typeface="Times New Roman" panose="02020603050405020304" pitchFamily="18" charset="0"/>
              </a:rPr>
              <a:t> </a:t>
            </a:r>
            <a:r>
              <a:rPr lang="vi-VN" sz="2800" dirty="0" err="1">
                <a:solidFill>
                  <a:schemeClr val="bg1"/>
                </a:solidFill>
                <a:latin typeface="Times New Roman" panose="02020603050405020304" pitchFamily="18" charset="0"/>
                <a:ea typeface="Times New Roman" panose="02020603050405020304" pitchFamily="18" charset="0"/>
              </a:rPr>
              <a:t>mới</a:t>
            </a:r>
            <a:r>
              <a:rPr lang="vi-VN"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thực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hiện</a:t>
            </a:r>
            <a:r>
              <a:rPr lang="vi-VN" sz="2800" dirty="0">
                <a:solidFill>
                  <a:schemeClr val="bg1"/>
                </a:solidFill>
                <a:latin typeface="Times New Roman" panose="02020603050405020304" pitchFamily="18" charset="0"/>
                <a:ea typeface="Times New Roman" panose="02020603050405020304" pitchFamily="18" charset="0"/>
              </a:rPr>
              <a:t> </a:t>
            </a:r>
            <a:r>
              <a:rPr lang="vi-VN" sz="2800" dirty="0" err="1">
                <a:solidFill>
                  <a:schemeClr val="bg1"/>
                </a:solidFill>
                <a:latin typeface="Times New Roman" panose="02020603050405020304" pitchFamily="18" charset="0"/>
                <a:ea typeface="Times New Roman" panose="02020603050405020304" pitchFamily="18" charset="0"/>
              </a:rPr>
              <a:t>nhiệm</a:t>
            </a:r>
            <a:r>
              <a:rPr lang="vi-VN" sz="2800" dirty="0">
                <a:solidFill>
                  <a:schemeClr val="bg1"/>
                </a:solidFill>
                <a:latin typeface="Times New Roman" panose="02020603050405020304" pitchFamily="18" charset="0"/>
                <a:ea typeface="Times New Roman" panose="02020603050405020304" pitchFamily="18" charset="0"/>
              </a:rPr>
              <a:t> </a:t>
            </a:r>
            <a:r>
              <a:rPr lang="vi-VN" sz="2800" dirty="0" err="1">
                <a:solidFill>
                  <a:schemeClr val="bg1"/>
                </a:solidFill>
                <a:latin typeface="Times New Roman" panose="02020603050405020304" pitchFamily="18" charset="0"/>
                <a:ea typeface="Times New Roman" panose="02020603050405020304" pitchFamily="18" charset="0"/>
              </a:rPr>
              <a:t>vụ</a:t>
            </a:r>
            <a:r>
              <a:rPr lang="vi-VN" sz="2800" dirty="0">
                <a:solidFill>
                  <a:schemeClr val="bg1"/>
                </a:solidFill>
                <a:latin typeface="Times New Roman" panose="02020603050405020304" pitchFamily="18" charset="0"/>
                <a:ea typeface="Times New Roman" panose="02020603050405020304" pitchFamily="18" charset="0"/>
              </a:rPr>
              <a:t> </a:t>
            </a:r>
            <a:r>
              <a:rPr lang="vi-VN" sz="2800" dirty="0" err="1">
                <a:solidFill>
                  <a:schemeClr val="bg1"/>
                </a:solidFill>
                <a:latin typeface="Times New Roman" panose="02020603050405020304" pitchFamily="18" charset="0"/>
                <a:ea typeface="Times New Roman" panose="02020603050405020304" pitchFamily="18" charset="0"/>
              </a:rPr>
              <a:t>mới</a:t>
            </a:r>
            <a:r>
              <a:rPr lang="vi-VN" sz="2800" dirty="0">
                <a:solidFill>
                  <a:schemeClr val="bg1"/>
                </a:solidFill>
                <a:latin typeface="Times New Roman" panose="02020603050405020304" pitchFamily="18" charset="0"/>
                <a:ea typeface="Times New Roman" panose="02020603050405020304" pitchFamily="18" charset="0"/>
              </a:rPr>
              <a:t>: </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4891132E-2DA3-B0CD-3C1D-7BA99B16CFAC}"/>
              </a:ext>
            </a:extLst>
          </p:cNvPr>
          <p:cNvSpPr txBox="1"/>
          <p:nvPr/>
        </p:nvSpPr>
        <p:spPr>
          <a:xfrm>
            <a:off x="1266742" y="2310394"/>
            <a:ext cx="7115255" cy="578882"/>
          </a:xfrm>
          <a:prstGeom prst="roundRect">
            <a:avLst/>
          </a:prstGeom>
          <a:noFill/>
          <a:ln w="28575">
            <a:solidFill>
              <a:srgbClr val="00FFCC"/>
            </a:solidFill>
          </a:ln>
        </p:spPr>
        <p:txBody>
          <a:bodyPr wrap="square">
            <a:spAutoFit/>
          </a:bodyPr>
          <a:lstStyle/>
          <a:p>
            <a:pPr marR="182880" algn="just"/>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Chia </a:t>
            </a:r>
            <a:r>
              <a:rPr lang="vi-VN" sz="2800" dirty="0" err="1">
                <a:latin typeface="Times New Roman" panose="02020603050405020304" pitchFamily="18" charset="0"/>
                <a:ea typeface="Times New Roman" panose="02020603050405020304" pitchFamily="18" charset="0"/>
              </a:rPr>
              <a:t>sẻ</a:t>
            </a:r>
            <a:r>
              <a:rPr lang="vi-VN" sz="2800" dirty="0">
                <a:latin typeface="Times New Roman" panose="02020603050405020304" pitchFamily="18" charset="0"/>
                <a:ea typeface="Times New Roman" panose="02020603050405020304" pitchFamily="18" charset="0"/>
              </a:rPr>
              <a:t> </a:t>
            </a:r>
            <a:r>
              <a:rPr lang="vi-VN" sz="2800" dirty="0" err="1">
                <a:latin typeface="Times New Roman" panose="02020603050405020304" pitchFamily="18" charset="0"/>
                <a:ea typeface="Times New Roman" panose="02020603050405020304" pitchFamily="18" charset="0"/>
              </a:rPr>
              <a:t>kết</a:t>
            </a:r>
            <a:r>
              <a:rPr lang="vi-VN" sz="2800" dirty="0">
                <a:latin typeface="Times New Roman" panose="02020603050405020304" pitchFamily="18" charset="0"/>
                <a:ea typeface="Times New Roman" panose="02020603050405020304" pitchFamily="18" charset="0"/>
              </a:rPr>
              <a:t> </a:t>
            </a:r>
            <a:r>
              <a:rPr lang="vi-VN" sz="2800" dirty="0" err="1">
                <a:latin typeface="Times New Roman" panose="02020603050405020304" pitchFamily="18" charset="0"/>
                <a:ea typeface="Times New Roman" panose="02020603050405020304" pitchFamily="18" charset="0"/>
              </a:rPr>
              <a:t>quả</a:t>
            </a:r>
            <a:r>
              <a:rPr lang="vi-VN" sz="2800" dirty="0">
                <a:latin typeface="Times New Roman" panose="02020603050405020304" pitchFamily="18" charset="0"/>
                <a:ea typeface="Times New Roman" panose="02020603050405020304" pitchFamily="18" charset="0"/>
              </a:rPr>
              <a:t> </a:t>
            </a:r>
            <a:r>
              <a:rPr lang="vi-VN" sz="2800" dirty="0" err="1">
                <a:latin typeface="Times New Roman" panose="02020603050405020304" pitchFamily="18" charset="0"/>
                <a:ea typeface="Times New Roman" panose="02020603050405020304" pitchFamily="18" charset="0"/>
              </a:rPr>
              <a:t>thảo</a:t>
            </a:r>
            <a:r>
              <a:rPr lang="vi-VN" sz="2800" dirty="0">
                <a:latin typeface="Times New Roman" panose="02020603050405020304" pitchFamily="18" charset="0"/>
                <a:ea typeface="Times New Roman" panose="02020603050405020304" pitchFamily="18" charset="0"/>
              </a:rPr>
              <a:t> </a:t>
            </a:r>
            <a:r>
              <a:rPr lang="vi-VN" sz="2800" dirty="0" err="1">
                <a:latin typeface="Times New Roman" panose="02020603050405020304" pitchFamily="18" charset="0"/>
                <a:ea typeface="Times New Roman" panose="02020603050405020304" pitchFamily="18" charset="0"/>
              </a:rPr>
              <a:t>luận</a:t>
            </a:r>
            <a:r>
              <a:rPr lang="vi-VN" sz="2800" dirty="0">
                <a:latin typeface="Times New Roman" panose="02020603050405020304" pitchFamily="18" charset="0"/>
                <a:ea typeface="Times New Roman" panose="02020603050405020304" pitchFamily="18" charset="0"/>
              </a:rPr>
              <a:t> ở </a:t>
            </a:r>
            <a:r>
              <a:rPr lang="vi-VN" sz="2800" dirty="0" err="1">
                <a:latin typeface="Times New Roman" panose="02020603050405020304" pitchFamily="18" charset="0"/>
                <a:ea typeface="Times New Roman" panose="02020603050405020304" pitchFamily="18" charset="0"/>
              </a:rPr>
              <a:t>vòng</a:t>
            </a:r>
            <a:r>
              <a:rPr lang="vi-VN" sz="2800" dirty="0">
                <a:latin typeface="Times New Roman" panose="02020603050405020304" pitchFamily="18" charset="0"/>
                <a:ea typeface="Times New Roman" panose="02020603050405020304" pitchFamily="18" charset="0"/>
              </a:rPr>
              <a:t> chuyên gia.</a:t>
            </a:r>
            <a:endParaRPr lang="en-US" sz="2400" dirty="0">
              <a:latin typeface="Times New Roman" panose="02020603050405020304" pitchFamily="18" charset="0"/>
              <a:ea typeface="Times New Roman" panose="02020603050405020304" pitchFamily="18" charset="0"/>
            </a:endParaRPr>
          </a:p>
        </p:txBody>
      </p:sp>
      <p:pic>
        <p:nvPicPr>
          <p:cNvPr id="17" name="Hình ảnh 16">
            <a:extLst>
              <a:ext uri="{FF2B5EF4-FFF2-40B4-BE49-F238E27FC236}">
                <a16:creationId xmlns:a16="http://schemas.microsoft.com/office/drawing/2014/main" id="{8FFFA26D-670C-C587-D969-CC004DB5A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8350" y="2312193"/>
            <a:ext cx="2533650" cy="2233613"/>
          </a:xfrm>
          <a:prstGeom prst="rect">
            <a:avLst/>
          </a:prstGeom>
        </p:spPr>
      </p:pic>
      <p:sp>
        <p:nvSpPr>
          <p:cNvPr id="6" name="Hộp Văn bản 5">
            <a:extLst>
              <a:ext uri="{FF2B5EF4-FFF2-40B4-BE49-F238E27FC236}">
                <a16:creationId xmlns:a16="http://schemas.microsoft.com/office/drawing/2014/main" id="{AC81B88A-DD8A-89DF-67BB-F783BECE709D}"/>
              </a:ext>
            </a:extLst>
          </p:cNvPr>
          <p:cNvSpPr txBox="1"/>
          <p:nvPr/>
        </p:nvSpPr>
        <p:spPr>
          <a:xfrm>
            <a:off x="1266742" y="3193873"/>
            <a:ext cx="8025722" cy="3439239"/>
          </a:xfrm>
          <a:prstGeom prst="roundRect">
            <a:avLst/>
          </a:prstGeom>
          <a:noFill/>
          <a:ln w="28575">
            <a:solidFill>
              <a:srgbClr val="00FFCC"/>
            </a:solidFill>
          </a:ln>
        </p:spPr>
        <p:txBody>
          <a:bodyPr wrap="square">
            <a:spAutoFit/>
          </a:bodyPr>
          <a:lstStyle/>
          <a:p>
            <a:pPr marR="182880"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hỏi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tabLst>
                <a:tab pos="4826000" algn="ctr"/>
              </a:tabLst>
            </a:pP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Câu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nào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từ</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chối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em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bé</a:t>
            </a:r>
            <a:r>
              <a:rPr lang="en-US" sz="2800" i="1" dirty="0">
                <a:latin typeface="Times New Roman" panose="02020603050405020304" pitchFamily="18" charset="0"/>
                <a:ea typeface="Times New Roman" panose="02020603050405020304" pitchFamily="18" charset="0"/>
              </a:rPr>
              <a:t>? L</a:t>
            </a:r>
            <a:r>
              <a:rPr lang="vi-VN" sz="2800" i="1" dirty="0" err="1">
                <a:latin typeface="Times New Roman" panose="02020603050405020304" pitchFamily="18" charset="0"/>
                <a:ea typeface="Times New Roman" panose="02020603050405020304" pitchFamily="18" charset="0"/>
              </a:rPr>
              <a:t>ời</a:t>
            </a:r>
            <a:r>
              <a:rPr lang="vi-VN" sz="2800" i="1" dirty="0">
                <a:latin typeface="Times New Roman" panose="02020603050405020304" pitchFamily="18" charset="0"/>
                <a:ea typeface="Times New Roman" panose="02020603050405020304" pitchFamily="18" charset="0"/>
              </a:rPr>
              <a:t> </a:t>
            </a:r>
            <a:r>
              <a:rPr lang="vi-VN" sz="2800" i="1" dirty="0" err="1">
                <a:latin typeface="Times New Roman" panose="02020603050405020304" pitchFamily="18" charset="0"/>
                <a:ea typeface="Times New Roman" panose="02020603050405020304" pitchFamily="18" charset="0"/>
              </a:rPr>
              <a:t>từ</a:t>
            </a:r>
            <a:r>
              <a:rPr lang="vi-VN" sz="2800" i="1" dirty="0">
                <a:latin typeface="Times New Roman" panose="02020603050405020304" pitchFamily="18" charset="0"/>
                <a:ea typeface="Times New Roman" panose="02020603050405020304" pitchFamily="18" charset="0"/>
              </a:rPr>
              <a:t> </a:t>
            </a:r>
            <a:r>
              <a:rPr lang="vi-VN" sz="2800" i="1" dirty="0" err="1">
                <a:latin typeface="Times New Roman" panose="02020603050405020304" pitchFamily="18" charset="0"/>
                <a:ea typeface="Times New Roman" panose="02020603050405020304" pitchFamily="18" charset="0"/>
              </a:rPr>
              <a:t>chối</a:t>
            </a:r>
            <a:r>
              <a:rPr lang="vi-VN" sz="2800" i="1" dirty="0">
                <a:latin typeface="Times New Roman" panose="02020603050405020304" pitchFamily="18" charset="0"/>
                <a:ea typeface="Times New Roman" panose="02020603050405020304" pitchFamily="18" charset="0"/>
              </a:rPr>
              <a:t> </a:t>
            </a:r>
            <a:r>
              <a:rPr lang="vi-VN" sz="2800" i="1" dirty="0" err="1">
                <a:latin typeface="Times New Roman" panose="02020603050405020304" pitchFamily="18" charset="0"/>
                <a:ea typeface="Times New Roman" panose="02020603050405020304" pitchFamily="18" charset="0"/>
              </a:rPr>
              <a:t>nà</a:t>
            </a:r>
            <a:r>
              <a:rPr lang="en-US" sz="2800" i="1" dirty="0">
                <a:latin typeface="Times New Roman" panose="02020603050405020304" pitchFamily="18" charset="0"/>
                <a:ea typeface="Times New Roman" panose="02020603050405020304" pitchFamily="18" charset="0"/>
              </a:rPr>
              <a:t>y </a:t>
            </a:r>
            <a:r>
              <a:rPr lang="en-US" sz="2800" i="1" dirty="0" err="1">
                <a:latin typeface="Times New Roman" panose="02020603050405020304" pitchFamily="18" charset="0"/>
                <a:ea typeface="Times New Roman" panose="02020603050405020304" pitchFamily="18" charset="0"/>
              </a:rPr>
              <a:t>có</a:t>
            </a:r>
            <a:r>
              <a:rPr lang="en-US" sz="2800" i="1" dirty="0">
                <a:latin typeface="Times New Roman" panose="02020603050405020304" pitchFamily="18" charset="0"/>
                <a:ea typeface="Times New Roman" panose="02020603050405020304" pitchFamily="18" charset="0"/>
              </a:rPr>
              <a:t> ý </a:t>
            </a:r>
            <a:r>
              <a:rPr lang="en-US" sz="2800" i="1" dirty="0" err="1">
                <a:latin typeface="Times New Roman" panose="02020603050405020304" pitchFamily="18" charset="0"/>
                <a:ea typeface="Times New Roman" panose="02020603050405020304" pitchFamily="18" charset="0"/>
              </a:rPr>
              <a:t>nghĩa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gì</a:t>
            </a:r>
            <a:r>
              <a:rPr lang="en-US" sz="28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tabLst>
                <a:tab pos="4826000" algn="ctr"/>
              </a:tabLst>
            </a:pP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sao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em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bé</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tham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những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cuộc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vui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đó</a:t>
            </a:r>
            <a:r>
              <a:rPr lang="en-US" sz="2800" i="1" dirty="0">
                <a:latin typeface="Times New Roman" panose="02020603050405020304" pitchFamily="18" charset="0"/>
                <a:ea typeface="Times New Roman" panose="02020603050405020304" pitchFamily="18" charset="0"/>
              </a:rPr>
              <a:t>? Qua </a:t>
            </a:r>
            <a:r>
              <a:rPr lang="en-US" sz="2800" i="1" dirty="0" err="1">
                <a:latin typeface="Times New Roman" panose="02020603050405020304" pitchFamily="18" charset="0"/>
                <a:ea typeface="Times New Roman" panose="02020603050405020304" pitchFamily="18" charset="0"/>
              </a:rPr>
              <a:t>đó</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giả</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muốn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bày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tỏ</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tình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cảm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gì</a:t>
            </a:r>
            <a:r>
              <a:rPr lang="en-US" sz="28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tabLst>
                <a:tab pos="4826000" algn="ctr"/>
              </a:tabLst>
            </a:pP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biện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pháp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nghệ</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thuật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đặc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sắc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để</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miêu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tả</a:t>
            </a:r>
            <a:r>
              <a:rPr lang="en-US" sz="2800" i="1" dirty="0">
                <a:latin typeface="Times New Roman" panose="02020603050405020304" pitchFamily="18" charset="0"/>
                <a:ea typeface="Times New Roman" panose="02020603050405020304" pitchFamily="18" charset="0"/>
              </a:rPr>
              <a:t> 2 </a:t>
            </a:r>
            <a:r>
              <a:rPr lang="en-US" sz="2800" i="1" dirty="0" err="1">
                <a:latin typeface="Times New Roman" panose="02020603050405020304" pitchFamily="18" charset="0"/>
                <a:ea typeface="Times New Roman" panose="02020603050405020304" pitchFamily="18" charset="0"/>
              </a:rPr>
              <a:t>cuộc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trò</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chuyện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em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bé</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mây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sóng</a:t>
            </a:r>
            <a:r>
              <a:rPr lang="en-US" sz="28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0236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931288"/>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BCA30B6F-9F90-C323-F39C-D901C19D0D69}"/>
              </a:ext>
            </a:extLst>
          </p:cNvPr>
          <p:cNvSpPr txBox="1"/>
          <p:nvPr/>
        </p:nvSpPr>
        <p:spPr>
          <a:xfrm>
            <a:off x="746338" y="731627"/>
            <a:ext cx="11334224" cy="1815882"/>
          </a:xfrm>
          <a:prstGeom prst="rect">
            <a:avLst/>
          </a:prstGeom>
          <a:solidFill>
            <a:schemeClr val="bg1"/>
          </a:solidFill>
          <a:ln w="28575">
            <a:solidFill>
              <a:srgbClr val="00FFCC"/>
            </a:solidFill>
          </a:ln>
        </p:spPr>
        <p:txBody>
          <a:bodyPr wrap="square">
            <a:spAutoFit/>
          </a:bodyPr>
          <a:lstStyle/>
          <a:p>
            <a:pPr algn="just"/>
            <a:r>
              <a:rPr lang="pt-BR" sz="2800" dirty="0">
                <a:solidFill>
                  <a:srgbClr val="0000CC"/>
                </a:solidFill>
                <a:latin typeface="Times New Roman" panose="02020603050405020304" pitchFamily="18" charset="0"/>
                <a:ea typeface="Times New Roman" panose="02020603050405020304" pitchFamily="18" charset="0"/>
              </a:rPr>
              <a:t>- Thế giới của những người trên mây, trong sóng:</a:t>
            </a:r>
          </a:p>
          <a:p>
            <a:pPr algn="just"/>
            <a:r>
              <a:rPr lang="pt-BR" sz="2800" dirty="0">
                <a:solidFill>
                  <a:srgbClr val="0000CC"/>
                </a:solidFill>
                <a:latin typeface="Times New Roman" panose="02020603050405020304" pitchFamily="18" charset="0"/>
                <a:ea typeface="Times New Roman" panose="02020603050405020304" pitchFamily="18" charset="0"/>
              </a:rPr>
              <a:t>+ “</a:t>
            </a:r>
            <a:r>
              <a:rPr lang="pt-BR" sz="2800" i="1" dirty="0">
                <a:solidFill>
                  <a:srgbClr val="0000CC"/>
                </a:solidFill>
                <a:latin typeface="Times New Roman" panose="02020603050405020304" pitchFamily="18" charset="0"/>
                <a:ea typeface="Times New Roman" panose="02020603050405020304" pitchFamily="18" charset="0"/>
              </a:rPr>
              <a:t>Bình minh vàng, vầng trăng bạc</a:t>
            </a:r>
            <a:r>
              <a:rPr lang="pt-BR" sz="2800" dirty="0">
                <a:solidFill>
                  <a:srgbClr val="0000CC"/>
                </a:solidFill>
                <a:latin typeface="Times New Roman" panose="02020603050405020304" pitchFamily="18" charset="0"/>
                <a:ea typeface="Times New Roman" panose="02020603050405020304" pitchFamily="18" charset="0"/>
              </a:rPr>
              <a:t>”</a:t>
            </a:r>
            <a:r>
              <a:rPr lang="pt-BR" sz="2800" b="1" dirty="0">
                <a:solidFill>
                  <a:srgbClr val="0000CC"/>
                </a:solidFill>
                <a:latin typeface="Times New Roman" panose="02020603050405020304" pitchFamily="18" charset="0"/>
                <a:ea typeface="Times New Roman" panose="02020603050405020304" pitchFamily="18" charset="0"/>
              </a:rPr>
              <a:t> </a:t>
            </a:r>
          </a:p>
          <a:p>
            <a:pPr algn="just"/>
            <a:r>
              <a:rPr lang="pt-BR" sz="2800" b="1" dirty="0">
                <a:solidFill>
                  <a:srgbClr val="0000CC"/>
                </a:solidFill>
                <a:latin typeface="Times New Roman" panose="02020603050405020304" pitchFamily="18" charset="0"/>
                <a:ea typeface="Times New Roman" panose="02020603050405020304" pitchFamily="18" charset="0"/>
              </a:rPr>
              <a:t>-&gt; </a:t>
            </a:r>
            <a:r>
              <a:rPr lang="pt-BR" sz="2800" dirty="0">
                <a:solidFill>
                  <a:srgbClr val="0000CC"/>
                </a:solidFill>
                <a:latin typeface="Times New Roman" panose="02020603050405020304" pitchFamily="18" charset="0"/>
                <a:ea typeface="Times New Roman" panose="02020603050405020304" pitchFamily="18" charset="0"/>
              </a:rPr>
              <a:t>lời kể, tả của những người trên mây, dưới sóng đã mở ra trước mắt em bé một thế giới:</a:t>
            </a:r>
            <a:endParaRPr lang="en-US" sz="2400" dirty="0">
              <a:solidFill>
                <a:srgbClr val="0000CC"/>
              </a:solidFill>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4891132E-2DA3-B0CD-3C1D-7BA99B16CFAC}"/>
              </a:ext>
            </a:extLst>
          </p:cNvPr>
          <p:cNvSpPr txBox="1"/>
          <p:nvPr/>
        </p:nvSpPr>
        <p:spPr>
          <a:xfrm>
            <a:off x="1227546" y="2859118"/>
            <a:ext cx="7472504" cy="578882"/>
          </a:xfrm>
          <a:prstGeom prst="roundRect">
            <a:avLst/>
          </a:prstGeom>
          <a:noFill/>
          <a:ln w="28575">
            <a:solidFill>
              <a:srgbClr val="00FFCC"/>
            </a:solidFill>
          </a:ln>
        </p:spPr>
        <p:txBody>
          <a:bodyPr wrap="square">
            <a:spAutoFit/>
          </a:bodyPr>
          <a:lstStyle/>
          <a:p>
            <a:r>
              <a:rPr lang="pt-BR" sz="2800" dirty="0">
                <a:latin typeface="Times New Roman" panose="02020603050405020304" pitchFamily="18" charset="0"/>
                <a:ea typeface="Times New Roman" panose="02020603050405020304" pitchFamily="18" charset="0"/>
              </a:rPr>
              <a:t>+ Xa xôi, rộng lớn, chứa đựng biết bao điều bí ẩn.</a:t>
            </a:r>
            <a:endParaRPr lang="en-US" sz="2400" dirty="0">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B019D79-5A46-1C8F-0FA1-FF1199946114}"/>
              </a:ext>
            </a:extLst>
          </p:cNvPr>
          <p:cNvSpPr txBox="1"/>
          <p:nvPr/>
        </p:nvSpPr>
        <p:spPr>
          <a:xfrm>
            <a:off x="304801" y="193866"/>
            <a:ext cx="6096000" cy="523220"/>
          </a:xfrm>
          <a:prstGeom prst="rect">
            <a:avLst/>
          </a:prstGeom>
          <a:noFill/>
        </p:spPr>
        <p:txBody>
          <a:bodyPr wrap="square">
            <a:spAutoFit/>
          </a:bodyPr>
          <a:lstStyle/>
          <a:p>
            <a:pPr marL="0" marR="0">
              <a:spcBef>
                <a:spcPts val="0"/>
              </a:spcBef>
              <a:spcAft>
                <a:spcPts val="0"/>
              </a:spcAft>
            </a:pPr>
            <a:r>
              <a:rPr lang="pt-BR" sz="2800" b="1" dirty="0">
                <a:solidFill>
                  <a:srgbClr val="FF0000"/>
                </a:solidFill>
                <a:effectLst/>
                <a:latin typeface="Times New Roman" panose="02020603050405020304" pitchFamily="18" charset="0"/>
                <a:ea typeface="Times New Roman" panose="02020603050405020304" pitchFamily="18" charset="0"/>
              </a:rPr>
              <a:t>a. Lời rủ rê của mây và sóng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78823D44-1989-D4C0-A01D-74A9249101EB}"/>
              </a:ext>
            </a:extLst>
          </p:cNvPr>
          <p:cNvSpPr txBox="1"/>
          <p:nvPr/>
        </p:nvSpPr>
        <p:spPr>
          <a:xfrm>
            <a:off x="1227546" y="3684862"/>
            <a:ext cx="7472504" cy="578882"/>
          </a:xfrm>
          <a:prstGeom prst="roundRect">
            <a:avLst/>
          </a:prstGeom>
          <a:noFill/>
          <a:ln w="28575">
            <a:solidFill>
              <a:srgbClr val="00FFCC"/>
            </a:solidFill>
          </a:ln>
        </p:spPr>
        <p:txBody>
          <a:bodyPr wrap="square">
            <a:spAutoFit/>
          </a:bodyPr>
          <a:lstStyle/>
          <a:p>
            <a:r>
              <a:rPr lang="pt-BR" sz="2800" dirty="0">
                <a:latin typeface="Times New Roman" panose="02020603050405020304" pitchFamily="18" charset="0"/>
                <a:ea typeface="Times New Roman" panose="02020603050405020304" pitchFamily="18" charset="0"/>
              </a:rPr>
              <a:t>+ Rực rỡ lung linh, huyền ảo</a:t>
            </a:r>
            <a:endParaRPr lang="en-US" sz="2400" dirty="0">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A5D72656-19B8-8782-BAEC-DFE5B6DB46B4}"/>
              </a:ext>
            </a:extLst>
          </p:cNvPr>
          <p:cNvSpPr txBox="1"/>
          <p:nvPr/>
        </p:nvSpPr>
        <p:spPr>
          <a:xfrm>
            <a:off x="1227546" y="4582828"/>
            <a:ext cx="10394611" cy="1055608"/>
          </a:xfrm>
          <a:prstGeom prst="roundRect">
            <a:avLst/>
          </a:prstGeom>
          <a:noFill/>
          <a:ln w="28575">
            <a:solidFill>
              <a:srgbClr val="00FFCC"/>
            </a:solidFill>
          </a:ln>
        </p:spPr>
        <p:txBody>
          <a:bodyPr wrap="square">
            <a:spAutoFit/>
          </a:bodyPr>
          <a:lstStyle/>
          <a:p>
            <a:r>
              <a:rPr lang="pt-BR" sz="2800" dirty="0">
                <a:latin typeface="Times New Roman" panose="02020603050405020304" pitchFamily="18" charset="0"/>
                <a:ea typeface="Times New Roman" panose="02020603050405020304" pitchFamily="18" charset="0"/>
              </a:rPr>
              <a:t>+ Vui vẻ và hạnh phúc </a:t>
            </a:r>
          </a:p>
          <a:p>
            <a:r>
              <a:rPr lang="pt-BR" sz="2800" dirty="0">
                <a:latin typeface="Times New Roman" panose="02020603050405020304" pitchFamily="18" charset="0"/>
                <a:ea typeface="Times New Roman" panose="02020603050405020304" pitchFamily="18" charset="0"/>
              </a:rPr>
              <a:t>(chỉ có ca hát và rong chơi khắp chốn từ khi thức dậy cho đến chiều tà)</a:t>
            </a:r>
            <a:endParaRPr lang="en-US" sz="2400" dirty="0">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5A1AD4F-709C-DDFD-51EF-3B8A844E5AA4}"/>
              </a:ext>
            </a:extLst>
          </p:cNvPr>
          <p:cNvSpPr txBox="1"/>
          <p:nvPr/>
        </p:nvSpPr>
        <p:spPr>
          <a:xfrm>
            <a:off x="746338" y="5733733"/>
            <a:ext cx="11055928" cy="954107"/>
          </a:xfrm>
          <a:prstGeom prst="rect">
            <a:avLst/>
          </a:prstGeom>
          <a:noFill/>
        </p:spPr>
        <p:txBody>
          <a:bodyPr wrap="square">
            <a:spAutoFit/>
          </a:bodyPr>
          <a:lstStyle/>
          <a:p>
            <a:r>
              <a:rPr lang="pt-BR" sz="2800" dirty="0">
                <a:solidFill>
                  <a:srgbClr val="0000CC"/>
                </a:solidFill>
                <a:effectLst/>
                <a:latin typeface="Times New Roman" panose="02020603050405020304" pitchFamily="18" charset="0"/>
                <a:ea typeface="Times New Roman" panose="02020603050405020304" pitchFamily="18" charset="0"/>
              </a:rPr>
              <a:t>-&gt; thế giới vô cùng hấp dẫn, gợi lên những khao khát được khám phá, được ngao du ở những xứ sở xa xôi</a:t>
            </a:r>
            <a:endParaRPr lang="en-US" sz="2800" dirty="0">
              <a:solidFill>
                <a:srgbClr val="0000CC"/>
              </a:solidFill>
            </a:endParaRPr>
          </a:p>
        </p:txBody>
      </p:sp>
    </p:spTree>
    <p:extLst>
      <p:ext uri="{BB962C8B-B14F-4D97-AF65-F5344CB8AC3E}">
        <p14:creationId xmlns:p14="http://schemas.microsoft.com/office/powerpoint/2010/main" val="2928846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7" grpId="0"/>
      <p:bldP spid="11" grpId="0" animBg="1"/>
      <p:bldP spid="13"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479A1449-85DF-BFCF-8E67-CA5629696B59}"/>
              </a:ext>
            </a:extLst>
          </p:cNvPr>
          <p:cNvSpPr txBox="1"/>
          <p:nvPr/>
        </p:nvSpPr>
        <p:spPr>
          <a:xfrm>
            <a:off x="277464" y="209088"/>
            <a:ext cx="7905750" cy="552972"/>
          </a:xfrm>
          <a:prstGeom prst="rect">
            <a:avLst/>
          </a:prstGeom>
          <a:noFill/>
        </p:spPr>
        <p:txBody>
          <a:bodyPr wrap="square">
            <a:spAutoFit/>
          </a:bodyPr>
          <a:lstStyle/>
          <a:p>
            <a:pPr>
              <a:lnSpc>
                <a:spcPct val="107000"/>
              </a:lnSpc>
              <a:spcAft>
                <a:spcPts val="800"/>
              </a:spcAft>
              <a:tabLst>
                <a:tab pos="1386840" algn="l"/>
              </a:tabLst>
            </a:pPr>
            <a:r>
              <a:rPr lang="en-US" sz="3000" b="1" dirty="0">
                <a:solidFill>
                  <a:srgbClr val="FF0000"/>
                </a:solidFill>
                <a:effectLst/>
                <a:latin typeface="Times New Roman" panose="02020603050405020304" pitchFamily="18" charset="0"/>
                <a:ea typeface="Times New Roman" panose="02020603050405020304" pitchFamily="18" charset="0"/>
              </a:rPr>
              <a:t>1. </a:t>
            </a:r>
            <a:r>
              <a:rPr lang="en-US" sz="3000" b="1" dirty="0" err="1">
                <a:solidFill>
                  <a:srgbClr val="FF0000"/>
                </a:solidFill>
                <a:effectLst/>
                <a:latin typeface="Times New Roman" panose="02020603050405020304" pitchFamily="18" charset="0"/>
                <a:ea typeface="Times New Roman" panose="02020603050405020304" pitchFamily="18" charset="0"/>
              </a:rPr>
              <a:t>Cuộc</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trò</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truyện</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của</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em</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bé</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với</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mây</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và</a:t>
            </a:r>
            <a:r>
              <a:rPr lang="en-US" sz="3000" b="1" dirty="0">
                <a:solidFill>
                  <a:srgbClr val="FF0000"/>
                </a:solidFill>
                <a:effectLst/>
                <a:latin typeface="Times New Roman" panose="02020603050405020304" pitchFamily="18" charset="0"/>
                <a:ea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rPr>
              <a:t>sóng</a:t>
            </a:r>
            <a:endParaRPr lang="en-US" sz="3000" dirty="0">
              <a:solidFill>
                <a:srgbClr val="FF0000"/>
              </a:solidFill>
              <a:effectLst/>
              <a:latin typeface="Times New Roman" panose="02020603050405020304" pitchFamily="18" charset="0"/>
              <a:ea typeface="Times New Roman" panose="02020603050405020304" pitchFamily="18" charset="0"/>
            </a:endParaRPr>
          </a:p>
        </p:txBody>
      </p:sp>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BCA30B6F-9F90-C323-F39C-D901C19D0D69}"/>
              </a:ext>
            </a:extLst>
          </p:cNvPr>
          <p:cNvSpPr txBox="1"/>
          <p:nvPr/>
        </p:nvSpPr>
        <p:spPr>
          <a:xfrm>
            <a:off x="909493" y="1541378"/>
            <a:ext cx="11163237" cy="1815882"/>
          </a:xfrm>
          <a:prstGeom prst="rect">
            <a:avLst/>
          </a:prstGeom>
          <a:solidFill>
            <a:schemeClr val="bg1"/>
          </a:solidFill>
          <a:ln w="28575">
            <a:solidFill>
              <a:srgbClr val="00FFCC"/>
            </a:solidFill>
          </a:ln>
        </p:spPr>
        <p:txBody>
          <a:bodyPr wrap="square">
            <a:spAutoFit/>
          </a:bodyPr>
          <a:lstStyle/>
          <a:p>
            <a:r>
              <a:rPr lang="pt-BR" sz="2800" b="1" dirty="0">
                <a:latin typeface="Times New Roman" panose="02020603050405020304" pitchFamily="18" charset="0"/>
                <a:ea typeface="Times New Roman" panose="02020603050405020304" pitchFamily="18" charset="0"/>
              </a:rPr>
              <a:t>- Tâm trạng của em bé:</a:t>
            </a:r>
            <a:r>
              <a:rPr lang="pt-BR" sz="2800" dirty="0">
                <a:latin typeface="Times New Roman" panose="02020603050405020304" pitchFamily="18" charset="0"/>
                <a:ea typeface="Times New Roman" panose="02020603050405020304" pitchFamily="18" charset="0"/>
              </a:rPr>
              <a:t> </a:t>
            </a:r>
          </a:p>
          <a:p>
            <a:r>
              <a:rPr lang="pt-BR" sz="2800" dirty="0">
                <a:latin typeface="Times New Roman" panose="02020603050405020304" pitchFamily="18" charset="0"/>
                <a:ea typeface="Times New Roman" panose="02020603050405020304" pitchFamily="18" charset="0"/>
              </a:rPr>
              <a:t>+ Biểu hiện qua câu hỏi : “</a:t>
            </a:r>
            <a:r>
              <a:rPr lang="pt-BR" sz="2800" i="1" dirty="0">
                <a:latin typeface="Times New Roman" panose="02020603050405020304" pitchFamily="18" charset="0"/>
                <a:ea typeface="Times New Roman" panose="02020603050405020304" pitchFamily="18" charset="0"/>
              </a:rPr>
              <a:t>Nhưng làm thế nào....</a:t>
            </a:r>
          </a:p>
          <a:p>
            <a:r>
              <a:rPr lang="pt-BR" sz="2800" i="1" dirty="0">
                <a:latin typeface="Times New Roman" panose="02020603050405020304" pitchFamily="18" charset="0"/>
                <a:ea typeface="Times New Roman" panose="02020603050405020304" pitchFamily="18" charset="0"/>
              </a:rPr>
              <a:t>+ </a:t>
            </a:r>
            <a:r>
              <a:rPr lang="pt-BR" sz="2800" dirty="0">
                <a:latin typeface="Times New Roman" panose="02020603050405020304" pitchFamily="18" charset="0"/>
                <a:ea typeface="Times New Roman" panose="02020603050405020304" pitchFamily="18" charset="0"/>
              </a:rPr>
              <a:t>Thể hiện khao khát được đến những nơi ấy, mong muốn được vui chơi những trò chơi thú vị, hấp dẫn đó</a:t>
            </a:r>
            <a:endParaRPr lang="en-US" sz="2400" dirty="0">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B019D79-5A46-1C8F-0FA1-FF1199946114}"/>
              </a:ext>
            </a:extLst>
          </p:cNvPr>
          <p:cNvSpPr txBox="1"/>
          <p:nvPr/>
        </p:nvSpPr>
        <p:spPr>
          <a:xfrm>
            <a:off x="657702" y="914613"/>
            <a:ext cx="6096000" cy="523220"/>
          </a:xfrm>
          <a:prstGeom prst="rect">
            <a:avLst/>
          </a:prstGeom>
          <a:noFill/>
        </p:spPr>
        <p:txBody>
          <a:bodyPr wrap="square">
            <a:spAutoFit/>
          </a:bodyPr>
          <a:lstStyle/>
          <a:p>
            <a:pPr marL="0" marR="0">
              <a:spcBef>
                <a:spcPts val="0"/>
              </a:spcBef>
              <a:spcAft>
                <a:spcPts val="0"/>
              </a:spcAft>
            </a:pPr>
            <a:r>
              <a:rPr lang="pt-BR" sz="2800" b="1" dirty="0">
                <a:solidFill>
                  <a:srgbClr val="FF0000"/>
                </a:solidFill>
                <a:effectLst/>
                <a:latin typeface="Times New Roman" panose="02020603050405020304" pitchFamily="18" charset="0"/>
                <a:ea typeface="Times New Roman" panose="02020603050405020304" pitchFamily="18" charset="0"/>
              </a:rPr>
              <a:t>a. Lời rủ rê của mây và sóng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2878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680615"/>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BCA30B6F-9F90-C323-F39C-D901C19D0D69}"/>
              </a:ext>
            </a:extLst>
          </p:cNvPr>
          <p:cNvSpPr txBox="1"/>
          <p:nvPr/>
        </p:nvSpPr>
        <p:spPr>
          <a:xfrm>
            <a:off x="288491" y="1152915"/>
            <a:ext cx="8882013" cy="523220"/>
          </a:xfrm>
          <a:prstGeom prst="rect">
            <a:avLst/>
          </a:prstGeom>
          <a:solidFill>
            <a:schemeClr val="bg1"/>
          </a:solidFill>
          <a:ln w="28575">
            <a:solidFill>
              <a:srgbClr val="00FFCC"/>
            </a:solidFill>
          </a:ln>
        </p:spPr>
        <p:txBody>
          <a:bodyPr wrap="square">
            <a:spAutoFit/>
          </a:bodyPr>
          <a:lstStyle/>
          <a:p>
            <a:r>
              <a:rPr lang="pt-BR" sz="2800" b="1" dirty="0">
                <a:solidFill>
                  <a:srgbClr val="0000CC"/>
                </a:solidFill>
                <a:latin typeface="Times New Roman" panose="02020603050405020304" pitchFamily="18" charset="0"/>
                <a:ea typeface="Times New Roman" panose="02020603050405020304" pitchFamily="18" charset="0"/>
              </a:rPr>
              <a:t>- Lời từ chối:</a:t>
            </a:r>
            <a:r>
              <a:rPr lang="pt-BR" sz="2800" dirty="0">
                <a:solidFill>
                  <a:srgbClr val="0000CC"/>
                </a:solidFill>
                <a:latin typeface="Times New Roman" panose="02020603050405020304" pitchFamily="18" charset="0"/>
                <a:ea typeface="Times New Roman" panose="02020603050405020304" pitchFamily="18" charset="0"/>
              </a:rPr>
              <a:t> Em bé từ chối thông qua những câu hỏi lại</a:t>
            </a:r>
            <a:endParaRPr lang="en-US" sz="2400" dirty="0">
              <a:solidFill>
                <a:srgbClr val="0000CC"/>
              </a:solidFill>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4891132E-2DA3-B0CD-3C1D-7BA99B16CFAC}"/>
              </a:ext>
            </a:extLst>
          </p:cNvPr>
          <p:cNvSpPr txBox="1"/>
          <p:nvPr/>
        </p:nvSpPr>
        <p:spPr>
          <a:xfrm>
            <a:off x="805585" y="1865807"/>
            <a:ext cx="5895108" cy="578882"/>
          </a:xfrm>
          <a:prstGeom prst="roundRect">
            <a:avLst/>
          </a:prstGeom>
          <a:noFill/>
          <a:ln w="28575">
            <a:solidFill>
              <a:srgbClr val="00FFCC"/>
            </a:solidFill>
          </a:ln>
        </p:spPr>
        <p:txBody>
          <a:bodyPr wrap="square">
            <a:spAutoFit/>
          </a:bodyPr>
          <a:lstStyle/>
          <a:p>
            <a:r>
              <a:rPr lang="pt-BR" sz="2800" i="1" dirty="0">
                <a:solidFill>
                  <a:srgbClr val="0D0D0D"/>
                </a:solidFill>
                <a:latin typeface="Times New Roman" panose="02020603050405020304" pitchFamily="18" charset="0"/>
                <a:ea typeface="Times New Roman" panose="02020603050405020304" pitchFamily="18" charset="0"/>
              </a:rPr>
              <a:t>+ Làm sao có thể rời mẹ mà đến được?</a:t>
            </a:r>
            <a:endParaRPr lang="en-US" sz="2400" dirty="0">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B019D79-5A46-1C8F-0FA1-FF1199946114}"/>
              </a:ext>
            </a:extLst>
          </p:cNvPr>
          <p:cNvSpPr txBox="1"/>
          <p:nvPr/>
        </p:nvSpPr>
        <p:spPr>
          <a:xfrm>
            <a:off x="288491" y="408842"/>
            <a:ext cx="6096000" cy="523220"/>
          </a:xfrm>
          <a:prstGeom prst="rect">
            <a:avLst/>
          </a:prstGeom>
          <a:noFill/>
        </p:spPr>
        <p:txBody>
          <a:bodyPr wrap="square">
            <a:spAutoFit/>
          </a:bodyPr>
          <a:lstStyle/>
          <a:p>
            <a:pPr marL="0" marR="0">
              <a:spcBef>
                <a:spcPts val="0"/>
              </a:spcBef>
              <a:spcAft>
                <a:spcPts val="0"/>
              </a:spcAft>
            </a:pPr>
            <a:r>
              <a:rPr lang="pt-BR" sz="2800" b="1" dirty="0">
                <a:solidFill>
                  <a:srgbClr val="FF0000"/>
                </a:solidFill>
                <a:effectLst/>
                <a:latin typeface="Times New Roman" panose="02020603050405020304" pitchFamily="18" charset="0"/>
                <a:ea typeface="Times New Roman" panose="02020603050405020304" pitchFamily="18" charset="0"/>
              </a:rPr>
              <a:t>b. Lời từ chối và lí do từ chối</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78823D44-1989-D4C0-A01D-74A9249101EB}"/>
              </a:ext>
            </a:extLst>
          </p:cNvPr>
          <p:cNvSpPr txBox="1"/>
          <p:nvPr/>
        </p:nvSpPr>
        <p:spPr>
          <a:xfrm>
            <a:off x="848115" y="2645962"/>
            <a:ext cx="5895108" cy="578882"/>
          </a:xfrm>
          <a:prstGeom prst="roundRect">
            <a:avLst/>
          </a:prstGeom>
          <a:noFill/>
          <a:ln w="28575">
            <a:solidFill>
              <a:srgbClr val="00FFCC"/>
            </a:solidFill>
          </a:ln>
        </p:spPr>
        <p:txBody>
          <a:bodyPr wrap="square">
            <a:spAutoFit/>
          </a:bodyPr>
          <a:lstStyle/>
          <a:p>
            <a:r>
              <a:rPr lang="pt-BR" sz="2800" i="1" dirty="0">
                <a:solidFill>
                  <a:srgbClr val="0D0D0D"/>
                </a:solidFill>
                <a:latin typeface="Times New Roman" panose="02020603050405020304" pitchFamily="18" charset="0"/>
                <a:ea typeface="Times New Roman" panose="02020603050405020304" pitchFamily="18" charset="0"/>
              </a:rPr>
              <a:t>+ Làm sao có thể rời mẹ mà đi được?</a:t>
            </a:r>
            <a:endParaRPr lang="en-US" sz="2400" dirty="0">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A5D72656-19B8-8782-BAEC-DFE5B6DB46B4}"/>
              </a:ext>
            </a:extLst>
          </p:cNvPr>
          <p:cNvSpPr txBox="1"/>
          <p:nvPr/>
        </p:nvSpPr>
        <p:spPr>
          <a:xfrm>
            <a:off x="743238" y="4484642"/>
            <a:ext cx="10354252" cy="1055608"/>
          </a:xfrm>
          <a:prstGeom prst="roundRect">
            <a:avLst/>
          </a:prstGeom>
          <a:noFill/>
          <a:ln w="28575">
            <a:solidFill>
              <a:srgbClr val="00FFCC"/>
            </a:solidFill>
          </a:ln>
        </p:spPr>
        <p:txBody>
          <a:bodyPr wrap="square">
            <a:spAutoFit/>
          </a:bodyPr>
          <a:lstStyle/>
          <a:p>
            <a:r>
              <a:rPr lang="pt-BR" sz="2800" i="1" dirty="0">
                <a:solidFill>
                  <a:srgbClr val="0D0D0D"/>
                </a:solidFill>
                <a:latin typeface="Times New Roman" panose="02020603050405020304" pitchFamily="18" charset="0"/>
                <a:ea typeface="Times New Roman" panose="02020603050405020304" pitchFamily="18" charset="0"/>
              </a:rPr>
              <a:t>+ </a:t>
            </a:r>
            <a:r>
              <a:rPr lang="pt-BR" sz="2800" dirty="0">
                <a:solidFill>
                  <a:srgbClr val="0D0D0D"/>
                </a:solidFill>
                <a:latin typeface="Times New Roman" panose="02020603050405020304" pitchFamily="18" charset="0"/>
                <a:ea typeface="Times New Roman" panose="02020603050405020304" pitchFamily="18" charset="0"/>
              </a:rPr>
              <a:t>Với em, điều quan trọng và có ý nghĩa hơn những cuộc phiêu du chính là </a:t>
            </a:r>
            <a:r>
              <a:rPr lang="pt-BR" sz="2800" b="1" dirty="0">
                <a:solidFill>
                  <a:srgbClr val="0D0D0D"/>
                </a:solidFill>
                <a:latin typeface="Times New Roman" panose="02020603050405020304" pitchFamily="18" charset="0"/>
                <a:ea typeface="Times New Roman" panose="02020603050405020304" pitchFamily="18" charset="0"/>
              </a:rPr>
              <a:t>sự chờ đợi, mong mỏi em trở về nhà của mẹ. </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1DA2E9A-E15B-C109-2709-1D6AA988993F}"/>
              </a:ext>
            </a:extLst>
          </p:cNvPr>
          <p:cNvSpPr txBox="1"/>
          <p:nvPr/>
        </p:nvSpPr>
        <p:spPr>
          <a:xfrm>
            <a:off x="651164" y="7587512"/>
            <a:ext cx="11236036" cy="3323987"/>
          </a:xfrm>
          <a:prstGeom prst="rect">
            <a:avLst/>
          </a:prstGeom>
          <a:noFill/>
        </p:spPr>
        <p:txBody>
          <a:bodyPr wrap="square">
            <a:spAutoFit/>
          </a:bodyPr>
          <a:lstStyle/>
          <a:p>
            <a:pPr marL="0" marR="0">
              <a:spcBef>
                <a:spcPts val="0"/>
              </a:spcBef>
              <a:spcAft>
                <a:spcPts val="0"/>
              </a:spcAft>
            </a:pPr>
            <a:r>
              <a:rPr lang="pt-BR"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pt-BR" sz="1800" b="1"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pt-BR" sz="1800" b="1" dirty="0">
                <a:solidFill>
                  <a:srgbClr val="4472C4"/>
                </a:solidFill>
                <a:effectLst/>
                <a:latin typeface="Times New Roman" panose="02020603050405020304" pitchFamily="18" charset="0"/>
                <a:ea typeface="Times New Roman" panose="02020603050405020304" pitchFamily="18" charset="0"/>
              </a:rPr>
              <a:t>b. Lời từ chối và lí do từ chối</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pt-BR" sz="1800" dirty="0">
                <a:solidFill>
                  <a:srgbClr val="0D0D0D"/>
                </a:solidFill>
                <a:effectLst/>
                <a:latin typeface="Times New Roman" panose="02020603050405020304" pitchFamily="18" charset="0"/>
                <a:ea typeface="Calibri" panose="020F0502020204030204" pitchFamily="34" charset="0"/>
              </a:rPr>
              <a:t>- Ý nghĩa: xuất phát bởi tình mẹ con, </a:t>
            </a:r>
            <a:r>
              <a:rPr lang="en-US" sz="1800" dirty="0">
                <a:solidFill>
                  <a:srgbClr val="0D0D0D"/>
                </a:solidFill>
                <a:effectLst/>
                <a:latin typeface="Times New Roman" panose="02020603050405020304" pitchFamily="18" charset="0"/>
                <a:ea typeface="Calibri" panose="020F0502020204030204" pitchFamily="34" charset="0"/>
              </a:rPr>
              <a:t>đ</a:t>
            </a:r>
            <a:r>
              <a:rPr lang="vi-VN" sz="1800" dirty="0">
                <a:solidFill>
                  <a:srgbClr val="0D0D0D"/>
                </a:solidFill>
                <a:effectLst/>
                <a:latin typeface="Times New Roman" panose="02020603050405020304" pitchFamily="18" charset="0"/>
                <a:ea typeface="Calibri" panose="020F0502020204030204" pitchFamily="34" charset="0"/>
              </a:rPr>
              <a:t>ó </a:t>
            </a:r>
            <a:r>
              <a:rPr lang="vi-VN" sz="1800" dirty="0" err="1">
                <a:solidFill>
                  <a:srgbClr val="0D0D0D"/>
                </a:solidFill>
                <a:effectLst/>
                <a:latin typeface="Times New Roman" panose="02020603050405020304" pitchFamily="18" charset="0"/>
                <a:ea typeface="Calibri" panose="020F0502020204030204" pitchFamily="34" charset="0"/>
              </a:rPr>
              <a:t>chính</a:t>
            </a:r>
            <a:r>
              <a:rPr lang="vi-VN" sz="1800" dirty="0">
                <a:solidFill>
                  <a:srgbClr val="0D0D0D"/>
                </a:solidFill>
                <a:effectLst/>
                <a:latin typeface="Times New Roman" panose="02020603050405020304" pitchFamily="18" charset="0"/>
                <a:ea typeface="Calibri" panose="020F0502020204030204" pitchFamily="34" charset="0"/>
              </a:rPr>
              <a:t> </a:t>
            </a:r>
            <a:r>
              <a:rPr lang="vi-VN" sz="1800" dirty="0" err="1">
                <a:solidFill>
                  <a:srgbClr val="0D0D0D"/>
                </a:solidFill>
                <a:effectLst/>
                <a:latin typeface="Times New Roman" panose="02020603050405020304" pitchFamily="18" charset="0"/>
                <a:ea typeface="Calibri" panose="020F0502020204030204" pitchFamily="34" charset="0"/>
              </a:rPr>
              <a:t>là</a:t>
            </a:r>
            <a:r>
              <a:rPr lang="vi-VN" sz="1800" dirty="0">
                <a:solidFill>
                  <a:srgbClr val="0D0D0D"/>
                </a:solidFill>
                <a:effectLst/>
                <a:latin typeface="Times New Roman" panose="02020603050405020304" pitchFamily="18" charset="0"/>
                <a:ea typeface="Calibri" panose="020F0502020204030204" pitchFamily="34" charset="0"/>
              </a:rPr>
              <a:t> </a:t>
            </a:r>
            <a:r>
              <a:rPr lang="vi-VN" sz="1800" dirty="0" err="1">
                <a:solidFill>
                  <a:srgbClr val="0D0D0D"/>
                </a:solidFill>
                <a:effectLst/>
                <a:latin typeface="Times New Roman" panose="02020603050405020304" pitchFamily="18" charset="0"/>
                <a:ea typeface="Calibri" panose="020F0502020204030204" pitchFamily="34" charset="0"/>
              </a:rPr>
              <a:t>sức</a:t>
            </a:r>
            <a:r>
              <a:rPr lang="vi-VN" sz="1800" dirty="0">
                <a:solidFill>
                  <a:srgbClr val="0D0D0D"/>
                </a:solidFill>
                <a:effectLst/>
                <a:latin typeface="Times New Roman" panose="02020603050405020304" pitchFamily="18" charset="0"/>
                <a:ea typeface="Calibri" panose="020F0502020204030204" pitchFamily="34" charset="0"/>
              </a:rPr>
              <a:t> </a:t>
            </a:r>
            <a:r>
              <a:rPr lang="vi-VN" sz="1800" dirty="0" err="1">
                <a:solidFill>
                  <a:srgbClr val="0D0D0D"/>
                </a:solidFill>
                <a:effectLst/>
                <a:latin typeface="Times New Roman" panose="02020603050405020304" pitchFamily="18" charset="0"/>
                <a:ea typeface="Calibri" panose="020F0502020204030204" pitchFamily="34" charset="0"/>
              </a:rPr>
              <a:t>mạnh</a:t>
            </a:r>
            <a:r>
              <a:rPr lang="vi-VN" sz="1800" dirty="0">
                <a:solidFill>
                  <a:srgbClr val="0D0D0D"/>
                </a:solidFill>
                <a:effectLst/>
                <a:latin typeface="Times New Roman" panose="02020603050405020304" pitchFamily="18" charset="0"/>
                <a:ea typeface="Calibri" panose="020F0502020204030204" pitchFamily="34" charset="0"/>
              </a:rPr>
              <a:t> </a:t>
            </a:r>
            <a:r>
              <a:rPr lang="vi-VN" sz="1800" dirty="0" err="1">
                <a:solidFill>
                  <a:srgbClr val="0D0D0D"/>
                </a:solidFill>
                <a:effectLst/>
                <a:latin typeface="Times New Roman" panose="02020603050405020304" pitchFamily="18" charset="0"/>
                <a:ea typeface="Calibri" panose="020F0502020204030204" pitchFamily="34" charset="0"/>
              </a:rPr>
              <a:t>của</a:t>
            </a:r>
            <a:r>
              <a:rPr lang="vi-VN" sz="1800" dirty="0">
                <a:solidFill>
                  <a:srgbClr val="0D0D0D"/>
                </a:solidFill>
                <a:effectLst/>
                <a:latin typeface="Times New Roman" panose="02020603050405020304" pitchFamily="18" charset="0"/>
                <a:ea typeface="Calibri" panose="020F0502020204030204" pitchFamily="34" charset="0"/>
              </a:rPr>
              <a:t> </a:t>
            </a:r>
            <a:r>
              <a:rPr lang="vi-VN" sz="1800" dirty="0" err="1">
                <a:solidFill>
                  <a:srgbClr val="0D0D0D"/>
                </a:solidFill>
                <a:effectLst/>
                <a:latin typeface="Times New Roman" panose="02020603050405020304" pitchFamily="18" charset="0"/>
                <a:ea typeface="Calibri" panose="020F0502020204030204" pitchFamily="34" charset="0"/>
              </a:rPr>
              <a:t>tình</a:t>
            </a:r>
            <a:r>
              <a:rPr lang="vi-VN" sz="1800" dirty="0">
                <a:solidFill>
                  <a:srgbClr val="0D0D0D"/>
                </a:solidFill>
                <a:effectLst/>
                <a:latin typeface="Times New Roman" panose="02020603050405020304" pitchFamily="18" charset="0"/>
                <a:ea typeface="Calibri" panose="020F0502020204030204" pitchFamily="34" charset="0"/>
              </a:rPr>
              <a:t> </a:t>
            </a:r>
            <a:r>
              <a:rPr lang="vi-VN" sz="1800" dirty="0" err="1">
                <a:solidFill>
                  <a:srgbClr val="0D0D0D"/>
                </a:solidFill>
                <a:effectLst/>
                <a:latin typeface="Times New Roman" panose="02020603050405020304" pitchFamily="18" charset="0"/>
                <a:ea typeface="Calibri" panose="020F0502020204030204" pitchFamily="34" charset="0"/>
              </a:rPr>
              <a:t>mẫu</a:t>
            </a:r>
            <a:r>
              <a:rPr lang="vi-VN" sz="1800" dirty="0">
                <a:solidFill>
                  <a:srgbClr val="0D0D0D"/>
                </a:solidFill>
                <a:effectLst/>
                <a:latin typeface="Times New Roman" panose="02020603050405020304" pitchFamily="18" charset="0"/>
                <a:ea typeface="Calibri" panose="020F0502020204030204" pitchFamily="34" charset="0"/>
              </a:rPr>
              <a:t> </a:t>
            </a:r>
            <a:r>
              <a:rPr lang="vi-VN" sz="1800" dirty="0" err="1">
                <a:solidFill>
                  <a:srgbClr val="0D0D0D"/>
                </a:solidFill>
                <a:effectLst/>
                <a:latin typeface="Times New Roman" panose="02020603050405020304" pitchFamily="18" charset="0"/>
                <a:ea typeface="Calibri" panose="020F0502020204030204" pitchFamily="34" charset="0"/>
              </a:rPr>
              <a:t>tử</a:t>
            </a:r>
            <a:r>
              <a:rPr lang="vi-VN" sz="1800" dirty="0">
                <a:solidFill>
                  <a:srgbClr val="0D0D0D"/>
                </a:solidFill>
                <a:effectLst/>
                <a:latin typeface="Times New Roman" panose="02020603050405020304" pitchFamily="18" charset="0"/>
                <a:ea typeface="Calibri" panose="020F0502020204030204" pitchFamily="34" charset="0"/>
              </a:rPr>
              <a:t>.</a:t>
            </a:r>
            <a:r>
              <a:rPr lang="pt-BR" sz="1800" dirty="0">
                <a:solidFill>
                  <a:srgbClr val="0D0D0D"/>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1200"/>
              </a:spcAft>
            </a:pPr>
            <a:r>
              <a:rPr lang="pt-BR" sz="1800" dirty="0">
                <a:solidFill>
                  <a:srgbClr val="0D0D0D"/>
                </a:solidFill>
                <a:effectLst/>
                <a:latin typeface="Times New Roman" panose="02020603050405020304" pitchFamily="18" charset="0"/>
                <a:ea typeface="Calibri" panose="020F0502020204030204" pitchFamily="34" charset="0"/>
              </a:rPr>
              <a:t>+ </a:t>
            </a:r>
            <a:r>
              <a:rPr lang="pt-BR" sz="1800" b="1" dirty="0">
                <a:solidFill>
                  <a:srgbClr val="0D0D0D"/>
                </a:solidFill>
                <a:effectLst/>
                <a:latin typeface="Times New Roman" panose="02020603050405020304" pitchFamily="18" charset="0"/>
                <a:ea typeface="Calibri" panose="020F0502020204030204" pitchFamily="34" charset="0"/>
              </a:rPr>
              <a:t>Mẹ yêu em</a:t>
            </a:r>
            <a:r>
              <a:rPr lang="pt-BR" sz="1800" dirty="0">
                <a:solidFill>
                  <a:srgbClr val="0D0D0D"/>
                </a:solidFill>
                <a:effectLst/>
                <a:latin typeface="Times New Roman" panose="02020603050405020304" pitchFamily="18" charset="0"/>
                <a:ea typeface="Calibri" panose="020F0502020204030204" pitchFamily="34" charset="0"/>
              </a:rPr>
              <a:t> nên luôn mong muốn em ở bên mẹ.</a:t>
            </a: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1200"/>
              </a:spcAft>
            </a:pPr>
            <a:r>
              <a:rPr lang="pt-BR" sz="1800" dirty="0">
                <a:solidFill>
                  <a:srgbClr val="0D0D0D"/>
                </a:solidFill>
                <a:effectLst/>
                <a:latin typeface="Times New Roman" panose="02020603050405020304" pitchFamily="18" charset="0"/>
                <a:ea typeface="Calibri" panose="020F0502020204030204" pitchFamily="34" charset="0"/>
              </a:rPr>
              <a:t>+  </a:t>
            </a:r>
            <a:r>
              <a:rPr lang="pt-BR" sz="1800" b="1" dirty="0">
                <a:solidFill>
                  <a:srgbClr val="0D0D0D"/>
                </a:solidFill>
                <a:effectLst/>
                <a:latin typeface="Times New Roman" panose="02020603050405020304" pitchFamily="18" charset="0"/>
                <a:ea typeface="Calibri" panose="020F0502020204030204" pitchFamily="34" charset="0"/>
              </a:rPr>
              <a:t>Em yêu mẹ</a:t>
            </a:r>
            <a:r>
              <a:rPr lang="pt-BR" sz="1800" dirty="0">
                <a:solidFill>
                  <a:srgbClr val="0D0D0D"/>
                </a:solidFill>
                <a:effectLst/>
                <a:latin typeface="Times New Roman" panose="02020603050405020304" pitchFamily="18" charset="0"/>
                <a:ea typeface="Calibri" panose="020F0502020204030204" pitchFamily="34" charset="0"/>
              </a:rPr>
              <a:t> nên em hiểu tấm lòng của mẹ. Với em, được ở bên mẹ, được làm mẹ vui và được mẹ yêu thương, che chở là niềm vui, niềm hạnh phúc không có gì sánh bằng. </a:t>
            </a:r>
            <a:endParaRPr lang="en-US" sz="16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1800" dirty="0">
                <a:solidFill>
                  <a:srgbClr val="0D0D0D"/>
                </a:solidFill>
                <a:effectLst/>
                <a:latin typeface="Times New Roman" panose="02020603050405020304" pitchFamily="18" charset="0"/>
                <a:ea typeface="Times New Roman" panose="02020603050405020304" pitchFamily="18" charset="0"/>
              </a:rPr>
              <a:t>-&gt; </a:t>
            </a:r>
            <a:r>
              <a:rPr lang="vi-VN" sz="1800" dirty="0" err="1">
                <a:solidFill>
                  <a:srgbClr val="0D0D0D"/>
                </a:solidFill>
                <a:effectLst/>
                <a:latin typeface="Times New Roman" panose="02020603050405020304" pitchFamily="18" charset="0"/>
                <a:ea typeface="Times New Roman" panose="02020603050405020304" pitchFamily="18" charset="0"/>
              </a:rPr>
              <a:t>Lòng</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mẹ</a:t>
            </a:r>
            <a:r>
              <a:rPr lang="vi-VN" sz="1800" dirty="0">
                <a:solidFill>
                  <a:srgbClr val="0D0D0D"/>
                </a:solidFill>
                <a:effectLst/>
                <a:latin typeface="Times New Roman" panose="02020603050405020304" pitchFamily="18" charset="0"/>
                <a:ea typeface="Times New Roman" panose="02020603050405020304" pitchFamily="18" charset="0"/>
              </a:rPr>
              <a:t> yêu con </a:t>
            </a:r>
            <a:r>
              <a:rPr lang="vi-VN" sz="1800" dirty="0" err="1">
                <a:solidFill>
                  <a:srgbClr val="0D0D0D"/>
                </a:solidFill>
                <a:effectLst/>
                <a:latin typeface="Times New Roman" panose="02020603050405020304" pitchFamily="18" charset="0"/>
                <a:ea typeface="Times New Roman" panose="02020603050405020304" pitchFamily="18" charset="0"/>
              </a:rPr>
              <a:t>và</a:t>
            </a:r>
            <a:r>
              <a:rPr lang="vi-VN" sz="1800" dirty="0">
                <a:solidFill>
                  <a:srgbClr val="0D0D0D"/>
                </a:solidFill>
                <a:effectLst/>
                <a:latin typeface="Times New Roman" panose="02020603050405020304" pitchFamily="18" charset="0"/>
                <a:ea typeface="Times New Roman" panose="02020603050405020304" pitchFamily="18" charset="0"/>
              </a:rPr>
              <a:t> con yêu </a:t>
            </a:r>
            <a:r>
              <a:rPr lang="vi-VN" sz="1800" dirty="0" err="1">
                <a:solidFill>
                  <a:srgbClr val="0D0D0D"/>
                </a:solidFill>
                <a:effectLst/>
                <a:latin typeface="Times New Roman" panose="02020603050405020304" pitchFamily="18" charset="0"/>
                <a:ea typeface="Times New Roman" panose="02020603050405020304" pitchFamily="18" charset="0"/>
              </a:rPr>
              <a:t>mẹ</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đều</a:t>
            </a:r>
            <a:r>
              <a:rPr lang="vi-VN" sz="1800" dirty="0">
                <a:solidFill>
                  <a:srgbClr val="0D0D0D"/>
                </a:solidFill>
                <a:effectLst/>
                <a:latin typeface="Times New Roman" panose="02020603050405020304" pitchFamily="18" charset="0"/>
                <a:ea typeface="Times New Roman" panose="02020603050405020304" pitchFamily="18" charset="0"/>
              </a:rPr>
              <a:t> da </a:t>
            </a:r>
            <a:r>
              <a:rPr lang="vi-VN" sz="1800" dirty="0" err="1">
                <a:solidFill>
                  <a:srgbClr val="0D0D0D"/>
                </a:solidFill>
                <a:effectLst/>
                <a:latin typeface="Times New Roman" panose="02020603050405020304" pitchFamily="18" charset="0"/>
                <a:ea typeface="Times New Roman" panose="02020603050405020304" pitchFamily="18" charset="0"/>
              </a:rPr>
              <a:t>diết</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biết</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chừng</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nào</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Tình</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cảm</a:t>
            </a:r>
            <a:r>
              <a:rPr lang="vi-VN" sz="1800" dirty="0">
                <a:solidFill>
                  <a:srgbClr val="0D0D0D"/>
                </a:solidFill>
                <a:effectLst/>
                <a:latin typeface="Times New Roman" panose="02020603050405020304" pitchFamily="18" charset="0"/>
                <a:ea typeface="Times New Roman" panose="02020603050405020304" pitchFamily="18" charset="0"/>
              </a:rPr>
              <a:t> 2 </a:t>
            </a:r>
            <a:r>
              <a:rPr lang="vi-VN" sz="1800" dirty="0" err="1">
                <a:solidFill>
                  <a:srgbClr val="0D0D0D"/>
                </a:solidFill>
                <a:effectLst/>
                <a:latin typeface="Times New Roman" panose="02020603050405020304" pitchFamily="18" charset="0"/>
                <a:ea typeface="Times New Roman" panose="02020603050405020304" pitchFamily="18" charset="0"/>
              </a:rPr>
              <a:t>chiều</a:t>
            </a:r>
            <a:r>
              <a:rPr lang="vi-VN" sz="1800" dirty="0">
                <a:solidFill>
                  <a:srgbClr val="0D0D0D"/>
                </a:solidFill>
                <a:effectLst/>
                <a:latin typeface="Times New Roman" panose="02020603050405020304" pitchFamily="18" charset="0"/>
                <a:ea typeface="Times New Roman" panose="02020603050405020304" pitchFamily="18" charset="0"/>
              </a:rPr>
              <a:t> nên </a:t>
            </a:r>
            <a:r>
              <a:rPr lang="vi-VN" sz="1800" dirty="0" err="1">
                <a:solidFill>
                  <a:srgbClr val="0D0D0D"/>
                </a:solidFill>
                <a:effectLst/>
                <a:latin typeface="Times New Roman" panose="02020603050405020304" pitchFamily="18" charset="0"/>
                <a:ea typeface="Times New Roman" panose="02020603050405020304" pitchFamily="18" charset="0"/>
              </a:rPr>
              <a:t>cùng</a:t>
            </a:r>
            <a:r>
              <a:rPr lang="vi-VN" sz="1800" dirty="0">
                <a:solidFill>
                  <a:srgbClr val="0D0D0D"/>
                </a:solidFill>
                <a:effectLst/>
                <a:latin typeface="Times New Roman" panose="02020603050405020304" pitchFamily="18" charset="0"/>
                <a:ea typeface="Times New Roman" panose="02020603050405020304" pitchFamily="18" charset="0"/>
              </a:rPr>
              <a:t> tha </a:t>
            </a:r>
            <a:r>
              <a:rPr lang="vi-VN" sz="1800" dirty="0" err="1">
                <a:solidFill>
                  <a:srgbClr val="0D0D0D"/>
                </a:solidFill>
                <a:effectLst/>
                <a:latin typeface="Times New Roman" panose="02020603050405020304" pitchFamily="18" charset="0"/>
                <a:ea typeface="Times New Roman" panose="02020603050405020304" pitchFamily="18" charset="0"/>
              </a:rPr>
              <a:t>thiết</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cảm</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động</a:t>
            </a:r>
            <a:r>
              <a:rPr lang="vi-VN" sz="1800" dirty="0">
                <a:solidFill>
                  <a:srgbClr val="0D0D0D"/>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826000" algn="ctr"/>
              </a:tabLst>
            </a:pP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Tình</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cảm</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của</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tác</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giả</a:t>
            </a:r>
            <a:r>
              <a:rPr lang="en-US" sz="1800" b="1"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Tác</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giả</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rất</a:t>
            </a:r>
            <a:r>
              <a:rPr lang="vi-VN" sz="1800" dirty="0">
                <a:solidFill>
                  <a:srgbClr val="0D0D0D"/>
                </a:solidFill>
                <a:effectLst/>
                <a:latin typeface="Times New Roman" panose="02020603050405020304" pitchFamily="18" charset="0"/>
                <a:ea typeface="Times New Roman" panose="02020603050405020304" pitchFamily="18" charset="0"/>
              </a:rPr>
              <a:t> yêu </a:t>
            </a:r>
            <a:r>
              <a:rPr lang="vi-VN" sz="1800" dirty="0" err="1">
                <a:solidFill>
                  <a:srgbClr val="0D0D0D"/>
                </a:solidFill>
                <a:effectLst/>
                <a:latin typeface="Times New Roman" panose="02020603050405020304" pitchFamily="18" charset="0"/>
                <a:ea typeface="Times New Roman" panose="02020603050405020304" pitchFamily="18" charset="0"/>
              </a:rPr>
              <a:t>trẻ</a:t>
            </a:r>
            <a:r>
              <a:rPr lang="vi-VN" sz="1800" dirty="0">
                <a:solidFill>
                  <a:srgbClr val="0D0D0D"/>
                </a:solidFill>
                <a:effectLst/>
                <a:latin typeface="Times New Roman" panose="02020603050405020304" pitchFamily="18" charset="0"/>
                <a:ea typeface="Times New Roman" panose="02020603050405020304" pitchFamily="18" charset="0"/>
              </a:rPr>
              <a:t>, am </a:t>
            </a:r>
            <a:r>
              <a:rPr lang="vi-VN" sz="1800" dirty="0" err="1">
                <a:solidFill>
                  <a:srgbClr val="0D0D0D"/>
                </a:solidFill>
                <a:effectLst/>
                <a:latin typeface="Times New Roman" panose="02020603050405020304" pitchFamily="18" charset="0"/>
                <a:ea typeface="Times New Roman" panose="02020603050405020304" pitchFamily="18" charset="0"/>
              </a:rPr>
              <a:t>hiểu</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đời</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sống</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tình</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cảm</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của</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trẻ</a:t>
            </a:r>
            <a:r>
              <a:rPr lang="vi-VN" sz="1800" dirty="0">
                <a:solidFill>
                  <a:srgbClr val="0D0D0D"/>
                </a:solidFill>
                <a:effectLst/>
                <a:latin typeface="Times New Roman" panose="02020603050405020304" pitchFamily="18" charset="0"/>
                <a:ea typeface="Times New Roman" panose="02020603050405020304" pitchFamily="18" charset="0"/>
              </a:rPr>
              <a:t> thơ </a:t>
            </a:r>
            <a:r>
              <a:rPr lang="vi-VN" sz="1800" dirty="0">
                <a:solidFill>
                  <a:srgbClr val="0D0D0D"/>
                </a:solidFill>
                <a:effectLst/>
                <a:latin typeface="Times New Roman" panose="02020603050405020304" pitchFamily="18" charset="0"/>
                <a:ea typeface="Times New Roman" panose="02020603050405020304" pitchFamily="18" charset="0"/>
                <a:sym typeface="Wingdings" panose="05000000000000000000" pitchFamily="2" charset="2"/>
              </a:rPr>
              <a:t></a:t>
            </a:r>
            <a:r>
              <a:rPr lang="vi-VN" sz="1800" dirty="0">
                <a:solidFill>
                  <a:srgbClr val="0D0D0D"/>
                </a:solidFill>
                <a:effectLst/>
                <a:latin typeface="Times New Roman" panose="02020603050405020304" pitchFamily="18" charset="0"/>
                <a:ea typeface="Times New Roman" panose="02020603050405020304" pitchFamily="18" charset="0"/>
              </a:rPr>
              <a:t> miêu </a:t>
            </a:r>
            <a:r>
              <a:rPr lang="vi-VN" sz="1800" dirty="0" err="1">
                <a:solidFill>
                  <a:srgbClr val="0D0D0D"/>
                </a:solidFill>
                <a:effectLst/>
                <a:latin typeface="Times New Roman" panose="02020603050405020304" pitchFamily="18" charset="0"/>
                <a:ea typeface="Times New Roman" panose="02020603050405020304" pitchFamily="18" charset="0"/>
              </a:rPr>
              <a:t>tả</a:t>
            </a:r>
            <a:r>
              <a:rPr lang="vi-VN" sz="1800" dirty="0">
                <a:solidFill>
                  <a:srgbClr val="0D0D0D"/>
                </a:solidFill>
                <a:effectLst/>
                <a:latin typeface="Times New Roman" panose="02020603050405020304" pitchFamily="18" charset="0"/>
                <a:ea typeface="Times New Roman" panose="02020603050405020304" pitchFamily="18" charset="0"/>
              </a:rPr>
              <a:t> tinh </a:t>
            </a:r>
            <a:r>
              <a:rPr lang="vi-VN" sz="1800" dirty="0" err="1">
                <a:solidFill>
                  <a:srgbClr val="0D0D0D"/>
                </a:solidFill>
                <a:effectLst/>
                <a:latin typeface="Times New Roman" panose="02020603050405020304" pitchFamily="18" charset="0"/>
                <a:ea typeface="Times New Roman" panose="02020603050405020304" pitchFamily="18" charset="0"/>
              </a:rPr>
              <a:t>tế</a:t>
            </a:r>
            <a:r>
              <a:rPr lang="vi-VN" sz="1800" dirty="0">
                <a:solidFill>
                  <a:srgbClr val="0D0D0D"/>
                </a:solidFill>
                <a:effectLst/>
                <a:latin typeface="Times New Roman" panose="02020603050405020304" pitchFamily="18" charset="0"/>
                <a:ea typeface="Times New Roman" panose="02020603050405020304" pitchFamily="18" charset="0"/>
              </a:rPr>
              <a:t> tâm </a:t>
            </a:r>
            <a:r>
              <a:rPr lang="vi-VN" sz="1800" dirty="0" err="1">
                <a:solidFill>
                  <a:srgbClr val="0D0D0D"/>
                </a:solidFill>
                <a:effectLst/>
                <a:latin typeface="Times New Roman" panose="02020603050405020304" pitchFamily="18" charset="0"/>
                <a:ea typeface="Times New Roman" panose="02020603050405020304" pitchFamily="18" charset="0"/>
              </a:rPr>
              <a:t>lí</a:t>
            </a:r>
            <a:r>
              <a:rPr lang="vi-VN" sz="1800" dirty="0">
                <a:solidFill>
                  <a:srgbClr val="0D0D0D"/>
                </a:solidFill>
                <a:effectLst/>
                <a:latin typeface="Times New Roman" panose="02020603050405020304" pitchFamily="18" charset="0"/>
                <a:ea typeface="Times New Roman" panose="02020603050405020304" pitchFamily="18" charset="0"/>
              </a:rPr>
              <a:t> </a:t>
            </a:r>
            <a:r>
              <a:rPr lang="vi-VN" sz="1800" dirty="0" err="1">
                <a:solidFill>
                  <a:srgbClr val="0D0D0D"/>
                </a:solidFill>
                <a:effectLst/>
                <a:latin typeface="Times New Roman" panose="02020603050405020304" pitchFamily="18" charset="0"/>
                <a:ea typeface="Times New Roman" panose="02020603050405020304" pitchFamily="18" charset="0"/>
              </a:rPr>
              <a:t>trẻ</a:t>
            </a:r>
            <a:r>
              <a:rPr lang="vi-VN" sz="1800" dirty="0">
                <a:solidFill>
                  <a:srgbClr val="0D0D0D"/>
                </a:solidFill>
                <a:effectLst/>
                <a:latin typeface="Times New Roman" panose="02020603050405020304" pitchFamily="18" charset="0"/>
                <a:ea typeface="Times New Roman" panose="02020603050405020304" pitchFamily="18" charset="0"/>
              </a:rPr>
              <a:t> thơ</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Nghệ</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thuật</a:t>
            </a:r>
            <a:r>
              <a:rPr lang="en-US" sz="1800" dirty="0">
                <a:solidFill>
                  <a:srgbClr val="0D0D0D"/>
                </a:solidFill>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nhân </a:t>
            </a:r>
            <a:r>
              <a:rPr lang="vi-VN" sz="1800" dirty="0" err="1">
                <a:effectLst/>
                <a:latin typeface="Times New Roman" panose="02020603050405020304" pitchFamily="18" charset="0"/>
                <a:ea typeface="Times New Roman" panose="02020603050405020304" pitchFamily="18" charset="0"/>
              </a:rPr>
              <a:t>hóa</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điệp</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ngữ</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điệp</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cấu</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trúc</a:t>
            </a:r>
            <a:r>
              <a:rPr lang="vi-VN" sz="1800" dirty="0">
                <a:effectLst/>
                <a:latin typeface="Times New Roman" panose="02020603050405020304" pitchFamily="18" charset="0"/>
                <a:ea typeface="Times New Roman" panose="02020603050405020304" pitchFamily="18" charset="0"/>
              </a:rPr>
              <a:t> câu.</a:t>
            </a:r>
            <a:endParaRPr lang="en-US" dirty="0"/>
          </a:p>
        </p:txBody>
      </p:sp>
      <p:sp>
        <p:nvSpPr>
          <p:cNvPr id="4" name="Hộp Văn bản 3">
            <a:extLst>
              <a:ext uri="{FF2B5EF4-FFF2-40B4-BE49-F238E27FC236}">
                <a16:creationId xmlns:a16="http://schemas.microsoft.com/office/drawing/2014/main" id="{E32F30A7-12DF-32CA-E3E3-942D78D85F88}"/>
              </a:ext>
            </a:extLst>
          </p:cNvPr>
          <p:cNvSpPr txBox="1"/>
          <p:nvPr/>
        </p:nvSpPr>
        <p:spPr>
          <a:xfrm>
            <a:off x="385431" y="3713812"/>
            <a:ext cx="2498726" cy="523220"/>
          </a:xfrm>
          <a:prstGeom prst="rect">
            <a:avLst/>
          </a:prstGeom>
          <a:solidFill>
            <a:schemeClr val="bg1"/>
          </a:solidFill>
          <a:ln w="28575">
            <a:solidFill>
              <a:srgbClr val="00FFCC"/>
            </a:solidFill>
          </a:ln>
        </p:spPr>
        <p:txBody>
          <a:bodyPr wrap="square">
            <a:spAutoFit/>
          </a:bodyPr>
          <a:lstStyle/>
          <a:p>
            <a:r>
              <a:rPr lang="pt-BR" sz="2800" b="1" dirty="0">
                <a:solidFill>
                  <a:srgbClr val="0000CC"/>
                </a:solidFill>
                <a:latin typeface="Times New Roman" panose="02020603050405020304" pitchFamily="18" charset="0"/>
                <a:ea typeface="Times New Roman" panose="02020603050405020304" pitchFamily="18" charset="0"/>
              </a:rPr>
              <a:t>- Lí do từ chối: </a:t>
            </a:r>
            <a:endParaRPr lang="en-US" sz="2400" b="1"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7556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7" grpId="0"/>
      <p:bldP spid="11" grpId="0" animBg="1"/>
      <p:bldP spid="1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680615"/>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BCA30B6F-9F90-C323-F39C-D901C19D0D69}"/>
              </a:ext>
            </a:extLst>
          </p:cNvPr>
          <p:cNvSpPr txBox="1"/>
          <p:nvPr/>
        </p:nvSpPr>
        <p:spPr>
          <a:xfrm>
            <a:off x="454746" y="729029"/>
            <a:ext cx="11604732" cy="523220"/>
          </a:xfrm>
          <a:prstGeom prst="rect">
            <a:avLst/>
          </a:prstGeom>
          <a:solidFill>
            <a:schemeClr val="bg1"/>
          </a:solidFill>
          <a:ln w="28575">
            <a:solidFill>
              <a:srgbClr val="00FFCC"/>
            </a:solidFill>
          </a:ln>
        </p:spPr>
        <p:txBody>
          <a:bodyPr wrap="square">
            <a:spAutoFit/>
          </a:bodyPr>
          <a:lstStyle/>
          <a:p>
            <a:pPr>
              <a:spcAft>
                <a:spcPts val="1200"/>
              </a:spcAft>
            </a:pPr>
            <a:r>
              <a:rPr lang="pt-BR" sz="2800" b="1" dirty="0">
                <a:solidFill>
                  <a:srgbClr val="0000CC"/>
                </a:solidFill>
                <a:latin typeface="Times New Roman" panose="02020603050405020304" pitchFamily="18" charset="0"/>
                <a:ea typeface="Calibri" panose="020F0502020204030204" pitchFamily="34" charset="0"/>
              </a:rPr>
              <a:t>- Lí do </a:t>
            </a:r>
            <a:r>
              <a:rPr lang="pt-BR" sz="2800" dirty="0">
                <a:solidFill>
                  <a:srgbClr val="0000CC"/>
                </a:solidFill>
                <a:latin typeface="Times New Roman" panose="02020603050405020304" pitchFamily="18" charset="0"/>
                <a:ea typeface="Calibri" panose="020F0502020204030204" pitchFamily="34" charset="0"/>
              </a:rPr>
              <a:t>xuất phát bởi tình cảm mẹ con, </a:t>
            </a:r>
            <a:r>
              <a:rPr lang="en-US" sz="2800" dirty="0">
                <a:solidFill>
                  <a:srgbClr val="0000CC"/>
                </a:solidFill>
                <a:latin typeface="Times New Roman" panose="02020603050405020304" pitchFamily="18" charset="0"/>
                <a:ea typeface="Calibri" panose="020F0502020204030204" pitchFamily="34" charset="0"/>
              </a:rPr>
              <a:t>đ</a:t>
            </a:r>
            <a:r>
              <a:rPr lang="vi-VN" sz="2800" dirty="0">
                <a:solidFill>
                  <a:srgbClr val="0000CC"/>
                </a:solidFill>
                <a:latin typeface="Times New Roman" panose="02020603050405020304" pitchFamily="18" charset="0"/>
                <a:ea typeface="Calibri" panose="020F0502020204030204" pitchFamily="34" charset="0"/>
              </a:rPr>
              <a:t>ó chính là sức mạnh của tình mẫu tử</a:t>
            </a:r>
            <a:endParaRPr lang="en-US" sz="2400" dirty="0">
              <a:solidFill>
                <a:srgbClr val="0000CC"/>
              </a:solidFill>
              <a:latin typeface="Times New Roman" panose="02020603050405020304" pitchFamily="18" charset="0"/>
              <a:ea typeface="Calibri" panose="020F0502020204030204" pitchFamily="34" charset="0"/>
            </a:endParaRPr>
          </a:p>
        </p:txBody>
      </p:sp>
      <p:sp>
        <p:nvSpPr>
          <p:cNvPr id="8" name="Hộp Văn bản 7">
            <a:extLst>
              <a:ext uri="{FF2B5EF4-FFF2-40B4-BE49-F238E27FC236}">
                <a16:creationId xmlns:a16="http://schemas.microsoft.com/office/drawing/2014/main" id="{4891132E-2DA3-B0CD-3C1D-7BA99B16CFAC}"/>
              </a:ext>
            </a:extLst>
          </p:cNvPr>
          <p:cNvSpPr txBox="1"/>
          <p:nvPr/>
        </p:nvSpPr>
        <p:spPr>
          <a:xfrm>
            <a:off x="977863" y="1404943"/>
            <a:ext cx="7576412" cy="578882"/>
          </a:xfrm>
          <a:prstGeom prst="roundRect">
            <a:avLst/>
          </a:prstGeom>
          <a:noFill/>
          <a:ln w="28575">
            <a:solidFill>
              <a:srgbClr val="00FFCC"/>
            </a:solidFill>
          </a:ln>
        </p:spPr>
        <p:txBody>
          <a:bodyPr wrap="square">
            <a:spAutoFit/>
          </a:bodyPr>
          <a:lstStyle/>
          <a:p>
            <a:pPr>
              <a:spcAft>
                <a:spcPts val="1200"/>
              </a:spcAft>
            </a:pPr>
            <a:r>
              <a:rPr lang="pt-BR" sz="2800" dirty="0">
                <a:solidFill>
                  <a:srgbClr val="0D0D0D"/>
                </a:solidFill>
                <a:latin typeface="Times New Roman" panose="02020603050405020304" pitchFamily="18" charset="0"/>
                <a:ea typeface="Calibri" panose="020F0502020204030204" pitchFamily="34" charset="0"/>
              </a:rPr>
              <a:t>+ </a:t>
            </a:r>
            <a:r>
              <a:rPr lang="pt-BR" sz="2800" b="1" dirty="0">
                <a:solidFill>
                  <a:srgbClr val="0D0D0D"/>
                </a:solidFill>
                <a:latin typeface="Times New Roman" panose="02020603050405020304" pitchFamily="18" charset="0"/>
                <a:ea typeface="Calibri" panose="020F0502020204030204" pitchFamily="34" charset="0"/>
              </a:rPr>
              <a:t>Mẹ yêu em</a:t>
            </a:r>
            <a:r>
              <a:rPr lang="pt-BR" sz="2800" dirty="0">
                <a:solidFill>
                  <a:srgbClr val="0D0D0D"/>
                </a:solidFill>
                <a:latin typeface="Times New Roman" panose="02020603050405020304" pitchFamily="18" charset="0"/>
                <a:ea typeface="Calibri" panose="020F0502020204030204" pitchFamily="34" charset="0"/>
              </a:rPr>
              <a:t> nên luôn mong muốn em ở bên mẹ.</a:t>
            </a:r>
            <a:endParaRPr lang="en-US" sz="2400" dirty="0">
              <a:latin typeface="Times New Roman" panose="02020603050405020304" pitchFamily="18" charset="0"/>
              <a:ea typeface="Calibri" panose="020F0502020204030204" pitchFamily="34" charset="0"/>
            </a:endParaRPr>
          </a:p>
        </p:txBody>
      </p:sp>
      <p:sp>
        <p:nvSpPr>
          <p:cNvPr id="7" name="Hộp Văn bản 6">
            <a:extLst>
              <a:ext uri="{FF2B5EF4-FFF2-40B4-BE49-F238E27FC236}">
                <a16:creationId xmlns:a16="http://schemas.microsoft.com/office/drawing/2014/main" id="{2B019D79-5A46-1C8F-0FA1-FF1199946114}"/>
              </a:ext>
            </a:extLst>
          </p:cNvPr>
          <p:cNvSpPr txBox="1"/>
          <p:nvPr/>
        </p:nvSpPr>
        <p:spPr>
          <a:xfrm>
            <a:off x="275239" y="153365"/>
            <a:ext cx="6096000" cy="523220"/>
          </a:xfrm>
          <a:prstGeom prst="rect">
            <a:avLst/>
          </a:prstGeom>
          <a:noFill/>
        </p:spPr>
        <p:txBody>
          <a:bodyPr wrap="square">
            <a:spAutoFit/>
          </a:bodyPr>
          <a:lstStyle/>
          <a:p>
            <a:pPr marL="0" marR="0">
              <a:spcBef>
                <a:spcPts val="0"/>
              </a:spcBef>
              <a:spcAft>
                <a:spcPts val="0"/>
              </a:spcAft>
            </a:pPr>
            <a:r>
              <a:rPr lang="pt-BR" sz="2800" b="1" dirty="0">
                <a:solidFill>
                  <a:srgbClr val="0000CC"/>
                </a:solidFill>
                <a:effectLst/>
                <a:latin typeface="Times New Roman" panose="02020603050405020304" pitchFamily="18" charset="0"/>
                <a:ea typeface="Times New Roman" panose="02020603050405020304" pitchFamily="18" charset="0"/>
              </a:rPr>
              <a:t>b. Lời từ chối và lí do từ chối</a:t>
            </a:r>
            <a:endParaRPr lang="en-US" sz="2800" dirty="0">
              <a:solidFill>
                <a:srgbClr val="0000CC"/>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78823D44-1989-D4C0-A01D-74A9249101EB}"/>
              </a:ext>
            </a:extLst>
          </p:cNvPr>
          <p:cNvSpPr txBox="1"/>
          <p:nvPr/>
        </p:nvSpPr>
        <p:spPr>
          <a:xfrm>
            <a:off x="977863" y="2162691"/>
            <a:ext cx="11081615" cy="1702594"/>
          </a:xfrm>
          <a:prstGeom prst="roundRect">
            <a:avLst/>
          </a:prstGeom>
          <a:noFill/>
          <a:ln w="28575">
            <a:solidFill>
              <a:srgbClr val="00FFCC"/>
            </a:solidFill>
          </a:ln>
        </p:spPr>
        <p:txBody>
          <a:bodyPr wrap="square">
            <a:spAutoFit/>
          </a:bodyPr>
          <a:lstStyle/>
          <a:p>
            <a:pPr>
              <a:spcAft>
                <a:spcPts val="1200"/>
              </a:spcAft>
            </a:pPr>
            <a:r>
              <a:rPr lang="pt-BR" sz="2800" dirty="0">
                <a:solidFill>
                  <a:srgbClr val="0D0D0D"/>
                </a:solidFill>
                <a:latin typeface="Times New Roman" panose="02020603050405020304" pitchFamily="18" charset="0"/>
                <a:ea typeface="Calibri" panose="020F0502020204030204" pitchFamily="34" charset="0"/>
              </a:rPr>
              <a:t>+  </a:t>
            </a:r>
            <a:r>
              <a:rPr lang="pt-BR" sz="2800" b="1" dirty="0">
                <a:solidFill>
                  <a:srgbClr val="0D0D0D"/>
                </a:solidFill>
                <a:latin typeface="Times New Roman" panose="02020603050405020304" pitchFamily="18" charset="0"/>
                <a:ea typeface="Calibri" panose="020F0502020204030204" pitchFamily="34" charset="0"/>
              </a:rPr>
              <a:t>Em yêu mẹ</a:t>
            </a:r>
            <a:r>
              <a:rPr lang="pt-BR" sz="2800" dirty="0">
                <a:solidFill>
                  <a:srgbClr val="0D0D0D"/>
                </a:solidFill>
                <a:latin typeface="Times New Roman" panose="02020603050405020304" pitchFamily="18" charset="0"/>
                <a:ea typeface="Calibri" panose="020F0502020204030204" pitchFamily="34" charset="0"/>
              </a:rPr>
              <a:t> nên em hiểu tấm lòng của mẹ. </a:t>
            </a:r>
          </a:p>
          <a:p>
            <a:pPr>
              <a:spcAft>
                <a:spcPts val="1200"/>
              </a:spcAft>
            </a:pPr>
            <a:r>
              <a:rPr lang="pt-BR" sz="2800" dirty="0">
                <a:solidFill>
                  <a:srgbClr val="0D0D0D"/>
                </a:solidFill>
                <a:latin typeface="Times New Roman" panose="02020603050405020304" pitchFamily="18" charset="0"/>
                <a:ea typeface="Calibri" panose="020F0502020204030204" pitchFamily="34" charset="0"/>
              </a:rPr>
              <a:t>(Với em, được ở bên mẹ, được làm mẹ vui và được mẹ yêu thương, che chở là niềm vui, niềm hạnh phúc không có gì sánh bằng) </a:t>
            </a:r>
            <a:endParaRPr lang="en-US" sz="2400" dirty="0">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DC54641B-1BB5-C647-440B-B43377B53BB9}"/>
              </a:ext>
            </a:extLst>
          </p:cNvPr>
          <p:cNvSpPr txBox="1"/>
          <p:nvPr/>
        </p:nvSpPr>
        <p:spPr>
          <a:xfrm>
            <a:off x="454746" y="3924153"/>
            <a:ext cx="11081615" cy="523220"/>
          </a:xfrm>
          <a:prstGeom prst="rect">
            <a:avLst/>
          </a:prstGeom>
          <a:noFill/>
        </p:spPr>
        <p:txBody>
          <a:bodyPr wrap="square">
            <a:spAutoFit/>
          </a:bodyPr>
          <a:lstStyle/>
          <a:p>
            <a:pPr marL="0" marR="0" algn="just">
              <a:spcBef>
                <a:spcPts val="0"/>
              </a:spcBef>
              <a:spcAft>
                <a:spcPts val="0"/>
              </a:spcAft>
            </a:pPr>
            <a:r>
              <a:rPr lang="en-US" sz="2800" dirty="0">
                <a:solidFill>
                  <a:srgbClr val="0000CC"/>
                </a:solidFill>
                <a:effectLst/>
                <a:latin typeface="Times New Roman" panose="02020603050405020304" pitchFamily="18" charset="0"/>
                <a:ea typeface="Times New Roman" panose="02020603050405020304" pitchFamily="18" charset="0"/>
              </a:rPr>
              <a:t>-&gt; </a:t>
            </a:r>
            <a:r>
              <a:rPr lang="en-US" sz="2800" dirty="0" err="1">
                <a:solidFill>
                  <a:srgbClr val="0000CC"/>
                </a:solidFill>
                <a:effectLst/>
                <a:latin typeface="Times New Roman" panose="02020603050405020304" pitchFamily="18" charset="0"/>
                <a:ea typeface="Times New Roman" panose="02020603050405020304" pitchFamily="18" charset="0"/>
              </a:rPr>
              <a:t>Tình</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cảm</a:t>
            </a:r>
            <a:r>
              <a:rPr lang="en-US" sz="2800" dirty="0">
                <a:solidFill>
                  <a:srgbClr val="0000CC"/>
                </a:solidFill>
                <a:effectLst/>
                <a:latin typeface="Times New Roman" panose="02020603050405020304" pitchFamily="18" charset="0"/>
                <a:ea typeface="Times New Roman" panose="02020603050405020304" pitchFamily="18" charset="0"/>
              </a:rPr>
              <a:t> </a:t>
            </a:r>
            <a:r>
              <a:rPr lang="en-US" sz="2800" dirty="0" err="1">
                <a:solidFill>
                  <a:srgbClr val="0000CC"/>
                </a:solidFill>
                <a:effectLst/>
                <a:latin typeface="Times New Roman" panose="02020603050405020304" pitchFamily="18" charset="0"/>
                <a:ea typeface="Times New Roman" panose="02020603050405020304" pitchFamily="18" charset="0"/>
              </a:rPr>
              <a:t>mẹ</a:t>
            </a:r>
            <a:r>
              <a:rPr lang="en-US" sz="2800" dirty="0">
                <a:solidFill>
                  <a:srgbClr val="0000CC"/>
                </a:solidFill>
                <a:effectLst/>
                <a:latin typeface="Times New Roman" panose="02020603050405020304" pitchFamily="18" charset="0"/>
                <a:ea typeface="Times New Roman" panose="02020603050405020304" pitchFamily="18" charset="0"/>
              </a:rPr>
              <a:t> con 2 </a:t>
            </a:r>
            <a:r>
              <a:rPr lang="en-US" sz="2800" dirty="0" err="1">
                <a:solidFill>
                  <a:srgbClr val="0000CC"/>
                </a:solidFill>
                <a:effectLst/>
                <a:latin typeface="Times New Roman" panose="02020603050405020304" pitchFamily="18" charset="0"/>
                <a:ea typeface="Times New Roman" panose="02020603050405020304" pitchFamily="18" charset="0"/>
              </a:rPr>
              <a:t>chiều</a:t>
            </a:r>
            <a:r>
              <a:rPr lang="en-US" sz="2800" dirty="0">
                <a:solidFill>
                  <a:srgbClr val="0000CC"/>
                </a:solidFill>
                <a:effectLst/>
                <a:latin typeface="Times New Roman" panose="02020603050405020304" pitchFamily="18" charset="0"/>
                <a:ea typeface="Times New Roman" panose="02020603050405020304" pitchFamily="18" charset="0"/>
              </a:rPr>
              <a:t> </a:t>
            </a:r>
            <a:r>
              <a:rPr lang="vi-VN" sz="2800" dirty="0">
                <a:solidFill>
                  <a:srgbClr val="0000CC"/>
                </a:solidFill>
                <a:effectLst/>
                <a:latin typeface="Times New Roman" panose="02020603050405020304" pitchFamily="18" charset="0"/>
                <a:ea typeface="Times New Roman" panose="02020603050405020304" pitchFamily="18" charset="0"/>
              </a:rPr>
              <a:t>tha thiết</a:t>
            </a:r>
            <a:r>
              <a:rPr lang="en-US" sz="2800" dirty="0">
                <a:solidFill>
                  <a:srgbClr val="0000CC"/>
                </a:solidFill>
                <a:effectLst/>
                <a:latin typeface="Times New Roman" panose="02020603050405020304" pitchFamily="18" charset="0"/>
                <a:ea typeface="Times New Roman" panose="02020603050405020304" pitchFamily="18" charset="0"/>
              </a:rPr>
              <a:t>,</a:t>
            </a:r>
            <a:r>
              <a:rPr lang="vi-VN" sz="2800" dirty="0">
                <a:solidFill>
                  <a:srgbClr val="0000CC"/>
                </a:solidFill>
                <a:effectLst/>
                <a:latin typeface="Times New Roman" panose="02020603050405020304" pitchFamily="18" charset="0"/>
                <a:ea typeface="Times New Roman" panose="02020603050405020304" pitchFamily="18" charset="0"/>
              </a:rPr>
              <a:t> cảm động.</a:t>
            </a:r>
            <a:endParaRPr lang="en-US" sz="2800" dirty="0">
              <a:solidFill>
                <a:srgbClr val="0000CC"/>
              </a:solidFill>
              <a:effectLst/>
              <a:latin typeface="Times New Roman" panose="02020603050405020304" pitchFamily="18" charset="0"/>
              <a:ea typeface="Times New Roman" panose="02020603050405020304" pitchFamily="18" charset="0"/>
            </a:endParaRPr>
          </a:p>
        </p:txBody>
      </p:sp>
      <p:sp>
        <p:nvSpPr>
          <p:cNvPr id="9" name="Hộp Văn bản 1">
            <a:extLst>
              <a:ext uri="{FF2B5EF4-FFF2-40B4-BE49-F238E27FC236}">
                <a16:creationId xmlns:a16="http://schemas.microsoft.com/office/drawing/2014/main" id="{5737834C-57F2-4AB7-821E-33FD7BF4C745}"/>
              </a:ext>
            </a:extLst>
          </p:cNvPr>
          <p:cNvSpPr txBox="1"/>
          <p:nvPr/>
        </p:nvSpPr>
        <p:spPr>
          <a:xfrm>
            <a:off x="454746" y="4646114"/>
            <a:ext cx="11604732" cy="954107"/>
          </a:xfrm>
          <a:prstGeom prst="rect">
            <a:avLst/>
          </a:prstGeom>
          <a:solidFill>
            <a:schemeClr val="bg1"/>
          </a:solidFill>
          <a:ln w="28575">
            <a:solidFill>
              <a:srgbClr val="00FFCC"/>
            </a:solidFill>
          </a:ln>
        </p:spPr>
        <p:txBody>
          <a:bodyPr wrap="square">
            <a:spAutoFit/>
          </a:bodyPr>
          <a:lstStyle/>
          <a:p>
            <a:pPr>
              <a:tabLst>
                <a:tab pos="4826000" algn="ctr"/>
              </a:tabLst>
            </a:pP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Tình</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cảm</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của</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tác</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giả</a:t>
            </a:r>
            <a:r>
              <a:rPr lang="en-US" sz="2800" b="1" dirty="0">
                <a:solidFill>
                  <a:srgbClr val="0000CC"/>
                </a:solidFill>
                <a:latin typeface="Times New Roman" panose="02020603050405020304" pitchFamily="18" charset="0"/>
                <a:ea typeface="Times New Roman" panose="02020603050405020304" pitchFamily="18" charset="0"/>
              </a:rPr>
              <a:t>: </a:t>
            </a:r>
            <a:r>
              <a:rPr lang="vi-VN" sz="2800" dirty="0">
                <a:solidFill>
                  <a:srgbClr val="0000CC"/>
                </a:solidFill>
                <a:latin typeface="Times New Roman" panose="02020603050405020304" pitchFamily="18" charset="0"/>
                <a:ea typeface="Times New Roman" panose="02020603050405020304" pitchFamily="18" charset="0"/>
              </a:rPr>
              <a:t>Tác giả rất yêu trẻ, </a:t>
            </a:r>
            <a:r>
              <a:rPr lang="en-US" sz="2800" dirty="0" err="1">
                <a:solidFill>
                  <a:srgbClr val="0000CC"/>
                </a:solidFill>
                <a:latin typeface="Times New Roman" panose="02020603050405020304" pitchFamily="18" charset="0"/>
                <a:ea typeface="Times New Roman" panose="02020603050405020304" pitchFamily="18" charset="0"/>
              </a:rPr>
              <a:t>thấu</a:t>
            </a:r>
            <a:r>
              <a:rPr lang="en-US" sz="2800" dirty="0">
                <a:solidFill>
                  <a:srgbClr val="0000CC"/>
                </a:solidFill>
                <a:latin typeface="Times New Roman" panose="02020603050405020304" pitchFamily="18" charset="0"/>
                <a:ea typeface="Times New Roman" panose="02020603050405020304" pitchFamily="18" charset="0"/>
              </a:rPr>
              <a:t> </a:t>
            </a:r>
            <a:r>
              <a:rPr lang="vi-VN" sz="2800" dirty="0">
                <a:solidFill>
                  <a:srgbClr val="0000CC"/>
                </a:solidFill>
                <a:latin typeface="Times New Roman" panose="02020603050405020304" pitchFamily="18" charset="0"/>
                <a:ea typeface="Times New Roman" panose="02020603050405020304" pitchFamily="18" charset="0"/>
              </a:rPr>
              <a:t>hiểu </a:t>
            </a:r>
            <a:r>
              <a:rPr lang="en-US" sz="2800" dirty="0" err="1">
                <a:solidFill>
                  <a:srgbClr val="0000CC"/>
                </a:solidFill>
                <a:latin typeface="Times New Roman" panose="02020603050405020304" pitchFamily="18" charset="0"/>
                <a:ea typeface="Times New Roman" panose="02020603050405020304" pitchFamily="18" charset="0"/>
              </a:rPr>
              <a:t>tâm</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lí</a:t>
            </a:r>
            <a:r>
              <a:rPr lang="en-US" sz="2800" dirty="0">
                <a:solidFill>
                  <a:srgbClr val="0000CC"/>
                </a:solidFill>
                <a:latin typeface="Times New Roman" panose="02020603050405020304" pitchFamily="18" charset="0"/>
                <a:ea typeface="Times New Roman" panose="02020603050405020304" pitchFamily="18" charset="0"/>
              </a:rPr>
              <a:t>, </a:t>
            </a:r>
            <a:r>
              <a:rPr lang="vi-VN" sz="2800" dirty="0">
                <a:solidFill>
                  <a:srgbClr val="0000CC"/>
                </a:solidFill>
                <a:latin typeface="Times New Roman" panose="02020603050405020304" pitchFamily="18" charset="0"/>
                <a:ea typeface="Times New Roman" panose="02020603050405020304" pitchFamily="18" charset="0"/>
              </a:rPr>
              <a:t>tình cảm của trẻ thơ </a:t>
            </a:r>
            <a:r>
              <a:rPr lang="vi-VN" sz="2800" dirty="0">
                <a:solidFill>
                  <a:srgbClr val="0000CC"/>
                </a:solidFill>
                <a:latin typeface="Times New Roman" panose="02020603050405020304" pitchFamily="18" charset="0"/>
                <a:ea typeface="Times New Roman" panose="02020603050405020304" pitchFamily="18" charset="0"/>
                <a:sym typeface="Wingdings" panose="05000000000000000000" pitchFamily="2" charset="2"/>
              </a:rPr>
              <a:t></a:t>
            </a:r>
            <a:r>
              <a:rPr lang="vi-VN" sz="2800" dirty="0">
                <a:solidFill>
                  <a:srgbClr val="0000CC"/>
                </a:solidFill>
                <a:latin typeface="Times New Roman" panose="02020603050405020304" pitchFamily="18" charset="0"/>
                <a:ea typeface="Times New Roman" panose="02020603050405020304" pitchFamily="18" charset="0"/>
              </a:rPr>
              <a:t> miêu tả tinh tế tâm lí trẻ thơ</a:t>
            </a:r>
            <a:r>
              <a:rPr lang="en-US" sz="2800" dirty="0">
                <a:solidFill>
                  <a:srgbClr val="0000CC"/>
                </a:solidFill>
                <a:latin typeface="Times New Roman" panose="02020603050405020304" pitchFamily="18" charset="0"/>
                <a:ea typeface="Times New Roman" panose="02020603050405020304" pitchFamily="18" charset="0"/>
              </a:rPr>
              <a:t>.</a:t>
            </a:r>
            <a:endParaRPr lang="en-US" sz="2400" dirty="0">
              <a:solidFill>
                <a:srgbClr val="0000CC"/>
              </a:solidFill>
              <a:latin typeface="Times New Roman" panose="02020603050405020304" pitchFamily="18" charset="0"/>
              <a:ea typeface="Times New Roman" panose="02020603050405020304" pitchFamily="18" charset="0"/>
            </a:endParaRPr>
          </a:p>
        </p:txBody>
      </p:sp>
      <p:sp>
        <p:nvSpPr>
          <p:cNvPr id="10" name="Hộp Văn bản 3">
            <a:extLst>
              <a:ext uri="{FF2B5EF4-FFF2-40B4-BE49-F238E27FC236}">
                <a16:creationId xmlns:a16="http://schemas.microsoft.com/office/drawing/2014/main" id="{02912261-A5F8-4490-90E9-3BA0FFF48387}"/>
              </a:ext>
            </a:extLst>
          </p:cNvPr>
          <p:cNvSpPr txBox="1"/>
          <p:nvPr/>
        </p:nvSpPr>
        <p:spPr>
          <a:xfrm>
            <a:off x="454746" y="5954234"/>
            <a:ext cx="7791163" cy="523220"/>
          </a:xfrm>
          <a:prstGeom prst="rect">
            <a:avLst/>
          </a:prstGeom>
          <a:solidFill>
            <a:schemeClr val="bg1"/>
          </a:solidFill>
          <a:ln w="28575">
            <a:solidFill>
              <a:srgbClr val="00FFCC"/>
            </a:solidFill>
          </a:ln>
        </p:spPr>
        <p:txBody>
          <a:bodyPr wrap="square">
            <a:spAutoFit/>
          </a:bodyPr>
          <a:lstStyle/>
          <a:p>
            <a:r>
              <a:rPr lang="en-US" sz="2800"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Nghệ</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thuật</a:t>
            </a:r>
            <a:r>
              <a:rPr lang="en-US" sz="2800" dirty="0">
                <a:solidFill>
                  <a:srgbClr val="0000CC"/>
                </a:solidFill>
                <a:latin typeface="Times New Roman" panose="02020603050405020304" pitchFamily="18" charset="0"/>
                <a:ea typeface="Times New Roman" panose="02020603050405020304" pitchFamily="18" charset="0"/>
              </a:rPr>
              <a:t>: </a:t>
            </a:r>
            <a:r>
              <a:rPr lang="vi-VN" sz="2800" dirty="0">
                <a:solidFill>
                  <a:srgbClr val="0000CC"/>
                </a:solidFill>
                <a:latin typeface="Times New Roman" panose="02020603050405020304" pitchFamily="18" charset="0"/>
                <a:ea typeface="Times New Roman" panose="02020603050405020304" pitchFamily="18" charset="0"/>
              </a:rPr>
              <a:t>nhân </a:t>
            </a:r>
            <a:r>
              <a:rPr lang="vi-VN" sz="2800" dirty="0" err="1">
                <a:solidFill>
                  <a:srgbClr val="0000CC"/>
                </a:solidFill>
                <a:latin typeface="Times New Roman" panose="02020603050405020304" pitchFamily="18" charset="0"/>
                <a:ea typeface="Times New Roman" panose="02020603050405020304" pitchFamily="18" charset="0"/>
              </a:rPr>
              <a:t>hóa</a:t>
            </a:r>
            <a:r>
              <a:rPr lang="vi-VN" sz="2800" dirty="0">
                <a:solidFill>
                  <a:srgbClr val="0000CC"/>
                </a:solidFill>
                <a:latin typeface="Times New Roman" panose="02020603050405020304" pitchFamily="18" charset="0"/>
                <a:ea typeface="Times New Roman" panose="02020603050405020304" pitchFamily="18" charset="0"/>
              </a:rPr>
              <a:t>, </a:t>
            </a:r>
            <a:r>
              <a:rPr lang="vi-VN" sz="2800" dirty="0" err="1">
                <a:solidFill>
                  <a:srgbClr val="0000CC"/>
                </a:solidFill>
                <a:latin typeface="Times New Roman" panose="02020603050405020304" pitchFamily="18" charset="0"/>
                <a:ea typeface="Times New Roman" panose="02020603050405020304" pitchFamily="18" charset="0"/>
              </a:rPr>
              <a:t>điệp</a:t>
            </a:r>
            <a:r>
              <a:rPr lang="vi-VN" sz="2800" dirty="0">
                <a:solidFill>
                  <a:srgbClr val="0000CC"/>
                </a:solidFill>
                <a:latin typeface="Times New Roman" panose="02020603050405020304" pitchFamily="18" charset="0"/>
                <a:ea typeface="Times New Roman" panose="02020603050405020304" pitchFamily="18" charset="0"/>
              </a:rPr>
              <a:t> </a:t>
            </a:r>
            <a:r>
              <a:rPr lang="vi-VN" sz="2800" dirty="0" err="1">
                <a:solidFill>
                  <a:srgbClr val="0000CC"/>
                </a:solidFill>
                <a:latin typeface="Times New Roman" panose="02020603050405020304" pitchFamily="18" charset="0"/>
                <a:ea typeface="Times New Roman" panose="02020603050405020304" pitchFamily="18" charset="0"/>
              </a:rPr>
              <a:t>ngữ</a:t>
            </a:r>
            <a:r>
              <a:rPr lang="vi-VN" sz="2800" dirty="0">
                <a:solidFill>
                  <a:srgbClr val="0000CC"/>
                </a:solidFill>
                <a:latin typeface="Times New Roman" panose="02020603050405020304" pitchFamily="18" charset="0"/>
                <a:ea typeface="Times New Roman" panose="02020603050405020304" pitchFamily="18" charset="0"/>
              </a:rPr>
              <a:t>, </a:t>
            </a:r>
            <a:r>
              <a:rPr lang="vi-VN" sz="2800" dirty="0" err="1">
                <a:solidFill>
                  <a:srgbClr val="0000CC"/>
                </a:solidFill>
                <a:latin typeface="Times New Roman" panose="02020603050405020304" pitchFamily="18" charset="0"/>
                <a:ea typeface="Times New Roman" panose="02020603050405020304" pitchFamily="18" charset="0"/>
              </a:rPr>
              <a:t>điệp</a:t>
            </a:r>
            <a:r>
              <a:rPr lang="vi-VN" sz="2800" dirty="0">
                <a:solidFill>
                  <a:srgbClr val="0000CC"/>
                </a:solidFill>
                <a:latin typeface="Times New Roman" panose="02020603050405020304" pitchFamily="18" charset="0"/>
                <a:ea typeface="Times New Roman" panose="02020603050405020304" pitchFamily="18" charset="0"/>
              </a:rPr>
              <a:t> </a:t>
            </a:r>
            <a:r>
              <a:rPr lang="vi-VN" sz="2800" dirty="0" err="1">
                <a:solidFill>
                  <a:srgbClr val="0000CC"/>
                </a:solidFill>
                <a:latin typeface="Times New Roman" panose="02020603050405020304" pitchFamily="18" charset="0"/>
                <a:ea typeface="Times New Roman" panose="02020603050405020304" pitchFamily="18" charset="0"/>
              </a:rPr>
              <a:t>cấu</a:t>
            </a:r>
            <a:r>
              <a:rPr lang="vi-VN" sz="2800" dirty="0">
                <a:solidFill>
                  <a:srgbClr val="0000CC"/>
                </a:solidFill>
                <a:latin typeface="Times New Roman" panose="02020603050405020304" pitchFamily="18" charset="0"/>
                <a:ea typeface="Times New Roman" panose="02020603050405020304" pitchFamily="18" charset="0"/>
              </a:rPr>
              <a:t> </a:t>
            </a:r>
            <a:r>
              <a:rPr lang="vi-VN" sz="2800" dirty="0" err="1">
                <a:solidFill>
                  <a:srgbClr val="0000CC"/>
                </a:solidFill>
                <a:latin typeface="Times New Roman" panose="02020603050405020304" pitchFamily="18" charset="0"/>
                <a:ea typeface="Times New Roman" panose="02020603050405020304" pitchFamily="18" charset="0"/>
              </a:rPr>
              <a:t>trúc</a:t>
            </a:r>
            <a:r>
              <a:rPr lang="vi-VN" sz="2800" dirty="0">
                <a:solidFill>
                  <a:srgbClr val="0000CC"/>
                </a:solidFill>
                <a:latin typeface="Times New Roman" panose="02020603050405020304" pitchFamily="18" charset="0"/>
                <a:ea typeface="Times New Roman" panose="02020603050405020304" pitchFamily="18" charset="0"/>
              </a:rPr>
              <a:t> câu.</a:t>
            </a:r>
            <a:endParaRPr lang="en-US" sz="2800" dirty="0">
              <a:solidFill>
                <a:srgbClr val="0000CC"/>
              </a:solidFill>
            </a:endParaRPr>
          </a:p>
        </p:txBody>
      </p:sp>
    </p:spTree>
    <p:extLst>
      <p:ext uri="{BB962C8B-B14F-4D97-AF65-F5344CB8AC3E}">
        <p14:creationId xmlns:p14="http://schemas.microsoft.com/office/powerpoint/2010/main" val="3348949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6" grpId="0"/>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479A1449-85DF-BFCF-8E67-CA5629696B59}"/>
              </a:ext>
            </a:extLst>
          </p:cNvPr>
          <p:cNvSpPr txBox="1"/>
          <p:nvPr/>
        </p:nvSpPr>
        <p:spPr>
          <a:xfrm>
            <a:off x="361498" y="374020"/>
            <a:ext cx="7905750" cy="583750"/>
          </a:xfrm>
          <a:prstGeom prst="rect">
            <a:avLst/>
          </a:prstGeom>
          <a:noFill/>
        </p:spPr>
        <p:txBody>
          <a:bodyPr wrap="square">
            <a:spAutoFit/>
          </a:bodyPr>
          <a:lstStyle/>
          <a:p>
            <a:pPr>
              <a:lnSpc>
                <a:spcPct val="107000"/>
              </a:lnSpc>
              <a:spcAft>
                <a:spcPts val="800"/>
              </a:spcAft>
              <a:tabLst>
                <a:tab pos="1386840" algn="l"/>
              </a:tabLst>
            </a:pPr>
            <a:r>
              <a:rPr lang="en-US" sz="3200" b="1" dirty="0">
                <a:solidFill>
                  <a:srgbClr val="FF0000"/>
                </a:solidFill>
                <a:effectLst/>
                <a:latin typeface="Times New Roman" panose="02020603050405020304" pitchFamily="18" charset="0"/>
                <a:ea typeface="Times New Roman" panose="02020603050405020304" pitchFamily="18" charset="0"/>
              </a:rPr>
              <a:t>2.  </a:t>
            </a:r>
            <a:r>
              <a:rPr lang="en-US" sz="3200" b="1" dirty="0" err="1">
                <a:solidFill>
                  <a:srgbClr val="FF0000"/>
                </a:solidFill>
                <a:effectLst/>
                <a:latin typeface="Times New Roman" panose="02020603050405020304" pitchFamily="18" charset="0"/>
                <a:ea typeface="Times New Roman" panose="02020603050405020304" pitchFamily="18" charset="0"/>
              </a:rPr>
              <a:t>Những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trò</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chơi</a:t>
            </a:r>
            <a:r>
              <a:rPr lang="en-US" sz="3200" b="1" dirty="0">
                <a:solidFill>
                  <a:srgbClr val="FF0000"/>
                </a:solidFill>
                <a:effectLst/>
                <a:latin typeface="Times New Roman" panose="02020603050405020304" pitchFamily="18" charset="0"/>
                <a:ea typeface="Times New Roman" panose="02020603050405020304" pitchFamily="18" charset="0"/>
              </a:rPr>
              <a:t> do </a:t>
            </a:r>
            <a:r>
              <a:rPr lang="en-US" sz="3200" b="1" dirty="0" err="1">
                <a:solidFill>
                  <a:srgbClr val="FF0000"/>
                </a:solidFill>
                <a:effectLst/>
                <a:latin typeface="Times New Roman" panose="02020603050405020304" pitchFamily="18" charset="0"/>
                <a:ea typeface="Times New Roman" panose="02020603050405020304" pitchFamily="18" charset="0"/>
              </a:rPr>
              <a:t>em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bé</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sáng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tạo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ra</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680615"/>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18DE90CE-5A61-12A7-F982-BFFF1A75ED57}"/>
              </a:ext>
            </a:extLst>
          </p:cNvPr>
          <p:cNvSpPr txBox="1"/>
          <p:nvPr/>
        </p:nvSpPr>
        <p:spPr>
          <a:xfrm>
            <a:off x="662609" y="1235616"/>
            <a:ext cx="11277600" cy="2962513"/>
          </a:xfrm>
          <a:prstGeom prst="roundRect">
            <a:avLst/>
          </a:prstGeom>
          <a:noFill/>
          <a:ln w="19050">
            <a:solidFill>
              <a:srgbClr val="008000"/>
            </a:solidFill>
          </a:ln>
        </p:spPr>
        <p:txBody>
          <a:bodyPr wrap="square">
            <a:spAutoFit/>
          </a:bodyPr>
          <a:lstStyle/>
          <a:p>
            <a:pPr marL="0" marR="0">
              <a:spcBef>
                <a:spcPts val="0"/>
              </a:spcBef>
              <a:spcAft>
                <a:spcPts val="0"/>
              </a:spcAft>
              <a:tabLst>
                <a:tab pos="1386840" algn="l"/>
              </a:tabLst>
            </a:pPr>
            <a:r>
              <a:rPr lang="en-US" sz="2800" b="1" dirty="0" err="1">
                <a:effectLst/>
                <a:latin typeface="Times New Roman" panose="02020603050405020304" pitchFamily="18" charset="0"/>
                <a:ea typeface="MS Mincho" panose="02020609040205080304" pitchFamily="49" charset="-128"/>
              </a:rPr>
              <a:t>Thảo</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luận</a:t>
            </a:r>
            <a:r>
              <a:rPr lang="en-US" sz="2800" b="1" dirty="0">
                <a:effectLst/>
                <a:latin typeface="Times New Roman" panose="02020603050405020304" pitchFamily="18" charset="0"/>
                <a:ea typeface="MS Mincho" panose="02020609040205080304" pitchFamily="49" charset="-128"/>
              </a:rPr>
              <a:t> </a:t>
            </a:r>
          </a:p>
          <a:p>
            <a:pPr marL="0" marR="0">
              <a:spcBef>
                <a:spcPts val="0"/>
              </a:spcBef>
              <a:spcAft>
                <a:spcPts val="0"/>
              </a:spcAft>
              <a:tabLst>
                <a:tab pos="1386840" algn="l"/>
              </a:tabLst>
            </a:pPr>
            <a:r>
              <a:rPr lang="en-US" sz="2800" b="1" i="1" dirty="0">
                <a:effectLst/>
                <a:latin typeface="Times New Roman" panose="02020603050405020304" pitchFamily="18" charset="0"/>
                <a:ea typeface="MS Mincho" panose="02020609040205080304" pitchFamily="49" charset="-128"/>
              </a:rPr>
              <a:t>+ </a:t>
            </a:r>
            <a:r>
              <a:rPr lang="pt-BR" sz="2800" i="1" dirty="0">
                <a:effectLst/>
                <a:latin typeface="Times New Roman" panose="02020603050405020304" pitchFamily="18" charset="0"/>
                <a:ea typeface="Times New Roman" panose="02020603050405020304" pitchFamily="18" charset="0"/>
              </a:rPr>
              <a:t>Trong bài thơ, em bé đã tổ chức mấy trò chơi? Đó là những trò chơi gì?  Trong trò chơi ấy, em bé phân vai như thế nào? Theo em, vì sao những trò chơi do em bé tạo ra lại “thú vị” và “hay hơn”?</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pt-BR" sz="2800" i="1" dirty="0">
                <a:effectLst/>
                <a:latin typeface="Times New Roman" panose="02020603050405020304" pitchFamily="18" charset="0"/>
                <a:ea typeface="Times New Roman" panose="02020603050405020304" pitchFamily="18" charset="0"/>
              </a:rPr>
              <a:t>+ Em cảm nhận gì về tình cảm mẹ con ?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386840" algn="l"/>
              </a:tabLst>
            </a:pPr>
            <a:r>
              <a:rPr lang="pt-BR" sz="2800" i="1" dirty="0">
                <a:effectLst/>
                <a:latin typeface="Times New Roman" panose="02020603050405020304" pitchFamily="18" charset="0"/>
                <a:ea typeface="Times New Roman" panose="02020603050405020304" pitchFamily="18" charset="0"/>
              </a:rPr>
              <a:t>(tình cảm của con dành cho mẹ như thế nào? tình yêu con của mẹ </a:t>
            </a:r>
            <a:r>
              <a:rPr lang="pt-BR" sz="2800" i="1" dirty="0">
                <a:latin typeface="Times New Roman" panose="02020603050405020304" pitchFamily="18" charset="0"/>
                <a:ea typeface="Times New Roman" panose="02020603050405020304" pitchFamily="18" charset="0"/>
              </a:rPr>
              <a:t>ra sao?)</a:t>
            </a:r>
            <a:endParaRPr lang="en-US" sz="2800" dirty="0">
              <a:effectLst/>
              <a:latin typeface="Times New Roman" panose="02020603050405020304" pitchFamily="18" charset="0"/>
              <a:ea typeface="Times New Roman" panose="02020603050405020304" pitchFamily="18" charset="0"/>
            </a:endParaRPr>
          </a:p>
        </p:txBody>
      </p:sp>
      <p:pic>
        <p:nvPicPr>
          <p:cNvPr id="11" name="Hình ảnh 10">
            <a:extLst>
              <a:ext uri="{FF2B5EF4-FFF2-40B4-BE49-F238E27FC236}">
                <a16:creationId xmlns:a16="http://schemas.microsoft.com/office/drawing/2014/main" id="{56255553-D698-E986-3A18-53E22FC1C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357" y="4624387"/>
            <a:ext cx="2533650" cy="2233613"/>
          </a:xfrm>
          <a:prstGeom prst="rect">
            <a:avLst/>
          </a:prstGeom>
        </p:spPr>
      </p:pic>
    </p:spTree>
    <p:extLst>
      <p:ext uri="{BB962C8B-B14F-4D97-AF65-F5344CB8AC3E}">
        <p14:creationId xmlns:p14="http://schemas.microsoft.com/office/powerpoint/2010/main" val="3363404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680615"/>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1409D0FF-133D-7160-D6C7-48B4647F64F2}"/>
              </a:ext>
            </a:extLst>
          </p:cNvPr>
          <p:cNvSpPr txBox="1"/>
          <p:nvPr/>
        </p:nvSpPr>
        <p:spPr>
          <a:xfrm>
            <a:off x="371964" y="427721"/>
            <a:ext cx="6386944" cy="523220"/>
          </a:xfrm>
          <a:prstGeom prst="rect">
            <a:avLst/>
          </a:prstGeom>
          <a:noFill/>
        </p:spPr>
        <p:txBody>
          <a:bodyPr wrap="square">
            <a:spAutoFit/>
          </a:bodyPr>
          <a:lstStyle/>
          <a:p>
            <a:pPr marL="0" marR="0">
              <a:spcBef>
                <a:spcPts val="0"/>
              </a:spcBef>
              <a:spcAft>
                <a:spcPts val="0"/>
              </a:spcAft>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rPr>
              <a:t>Trò</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chơi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đóng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vai</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4D3167A6-23BE-3E1B-08E4-5B24FF9F815A}"/>
              </a:ext>
            </a:extLst>
          </p:cNvPr>
          <p:cNvSpPr txBox="1"/>
          <p:nvPr/>
        </p:nvSpPr>
        <p:spPr>
          <a:xfrm>
            <a:off x="790613" y="981808"/>
            <a:ext cx="7238999" cy="523220"/>
          </a:xfrm>
          <a:prstGeom prst="rect">
            <a:avLst/>
          </a:prstGeom>
          <a:noFill/>
        </p:spPr>
        <p:txBody>
          <a:bodyPr wrap="square">
            <a:spAutoFit/>
          </a:bodyPr>
          <a:lstStyle/>
          <a:p>
            <a:pPr marL="0" marR="0">
              <a:spcBef>
                <a:spcPts val="0"/>
              </a:spcBef>
              <a:spcAft>
                <a:spcPts val="0"/>
              </a:spcAft>
              <a:tabLst>
                <a:tab pos="1386840" algn="l"/>
              </a:tabLst>
            </a:pPr>
            <a:r>
              <a:rPr lang="en-US" sz="2800" b="1" dirty="0" err="1">
                <a:effectLst/>
                <a:latin typeface="Times New Roman" panose="02020603050405020304" pitchFamily="18" charset="0"/>
                <a:ea typeface="Times New Roman" panose="02020603050405020304" pitchFamily="18" charset="0"/>
              </a:rPr>
              <a:t>Em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bé</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tưởng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tượng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trò</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chơi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thú</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vị</a:t>
            </a:r>
            <a:r>
              <a:rPr lang="en-US" sz="2800" b="1" dirty="0">
                <a:effectLst/>
                <a:latin typeface="Times New Roman" panose="02020603050405020304" pitchFamily="18" charset="0"/>
                <a:ea typeface="Times New Roman" panose="02020603050405020304" pitchFamily="18" charset="0"/>
              </a:rPr>
              <a:t>:</a:t>
            </a:r>
          </a:p>
        </p:txBody>
      </p:sp>
      <p:sp>
        <p:nvSpPr>
          <p:cNvPr id="14" name="Hộp Văn bản 13">
            <a:extLst>
              <a:ext uri="{FF2B5EF4-FFF2-40B4-BE49-F238E27FC236}">
                <a16:creationId xmlns:a16="http://schemas.microsoft.com/office/drawing/2014/main" id="{4978D013-26A8-DD03-FCF1-67E7AF49A037}"/>
              </a:ext>
            </a:extLst>
          </p:cNvPr>
          <p:cNvSpPr txBox="1"/>
          <p:nvPr/>
        </p:nvSpPr>
        <p:spPr>
          <a:xfrm>
            <a:off x="660108" y="1606798"/>
            <a:ext cx="7105666" cy="523220"/>
          </a:xfrm>
          <a:prstGeom prst="rect">
            <a:avLst/>
          </a:prstGeom>
          <a:solidFill>
            <a:schemeClr val="bg1"/>
          </a:solidFill>
          <a:ln w="28575">
            <a:solidFill>
              <a:srgbClr val="00FFCC"/>
            </a:solidFill>
          </a:ln>
        </p:spPr>
        <p:txBody>
          <a:bodyPr wrap="square">
            <a:spAutoFit/>
          </a:bodyPr>
          <a:lstStyle/>
          <a:p>
            <a:pPr marR="0" lvl="0">
              <a:spcBef>
                <a:spcPts val="0"/>
              </a:spcBef>
              <a:spcAft>
                <a:spcPts val="0"/>
              </a:spcAft>
              <a:buSzPts val="1400"/>
            </a:pP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Trò</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chơi</a:t>
            </a:r>
            <a:r>
              <a:rPr lang="en-US" sz="2800" b="1" dirty="0">
                <a:solidFill>
                  <a:srgbClr val="0000CC"/>
                </a:solidFill>
                <a:latin typeface="Times New Roman" panose="02020603050405020304" pitchFamily="18" charset="0"/>
                <a:ea typeface="Times New Roman" panose="02020603050405020304" pitchFamily="18" charset="0"/>
              </a:rPr>
              <a:t> 1: Sau </a:t>
            </a:r>
            <a:r>
              <a:rPr lang="en-US" sz="2800" b="1" dirty="0" err="1">
                <a:solidFill>
                  <a:srgbClr val="0000CC"/>
                </a:solidFill>
                <a:latin typeface="Times New Roman" panose="02020603050405020304" pitchFamily="18" charset="0"/>
                <a:ea typeface="Times New Roman" panose="02020603050405020304" pitchFamily="18" charset="0"/>
              </a:rPr>
              <a:t>khi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trò</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chuyện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với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mây</a:t>
            </a:r>
            <a:endParaRPr lang="en-US" sz="2400" b="1" dirty="0">
              <a:solidFill>
                <a:srgbClr val="0000CC"/>
              </a:solidFill>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943A54B6-C4CD-A779-268E-0D577F2B2150}"/>
              </a:ext>
            </a:extLst>
          </p:cNvPr>
          <p:cNvSpPr txBox="1"/>
          <p:nvPr/>
        </p:nvSpPr>
        <p:spPr>
          <a:xfrm>
            <a:off x="1239894" y="2221595"/>
            <a:ext cx="2325542" cy="578882"/>
          </a:xfrm>
          <a:prstGeom prst="roundRect">
            <a:avLst/>
          </a:prstGeom>
          <a:noFill/>
          <a:ln w="28575">
            <a:solidFill>
              <a:srgbClr val="00FFCC"/>
            </a:solidFill>
          </a:ln>
        </p:spPr>
        <p:txBody>
          <a:bodyPr wrap="square">
            <a:spAutoFit/>
          </a:bodyPr>
          <a:lstStyle/>
          <a:p>
            <a:r>
              <a:rPr lang="en-US" sz="2800" i="1" dirty="0">
                <a:solidFill>
                  <a:srgbClr val="1F1E16"/>
                </a:solidFill>
                <a:latin typeface="Times New Roman" panose="02020603050405020304" pitchFamily="18" charset="0"/>
                <a:ea typeface="Times New Roman" panose="02020603050405020304" pitchFamily="18" charset="0"/>
              </a:rPr>
              <a:t>+ Con </a:t>
            </a:r>
            <a:r>
              <a:rPr lang="en-US" sz="2800" i="1" dirty="0" err="1">
                <a:solidFill>
                  <a:srgbClr val="1F1E16"/>
                </a:solidFill>
                <a:latin typeface="Times New Roman" panose="02020603050405020304" pitchFamily="18" charset="0"/>
                <a:ea typeface="Times New Roman" panose="02020603050405020304" pitchFamily="18" charset="0"/>
              </a:rPr>
              <a:t>là</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mây</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93C27682-F2E9-E4F6-0395-D3EE526F0E8C}"/>
              </a:ext>
            </a:extLst>
          </p:cNvPr>
          <p:cNvSpPr txBox="1"/>
          <p:nvPr/>
        </p:nvSpPr>
        <p:spPr>
          <a:xfrm>
            <a:off x="5240243" y="2160885"/>
            <a:ext cx="2325542" cy="578882"/>
          </a:xfrm>
          <a:prstGeom prst="roundRect">
            <a:avLst/>
          </a:prstGeom>
          <a:noFill/>
          <a:ln w="28575">
            <a:solidFill>
              <a:srgbClr val="00FFCC"/>
            </a:solidFill>
          </a:ln>
        </p:spPr>
        <p:txBody>
          <a:bodyPr wrap="square">
            <a:spAutoFit/>
          </a:bodyPr>
          <a:lstStyle/>
          <a:p>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Mẹ</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là</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trăng</a:t>
            </a:r>
            <a:r>
              <a:rPr lang="en-US" sz="2800" i="1" dirty="0">
                <a:solidFill>
                  <a:srgbClr val="1F1E16"/>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8BAC40AC-3064-526E-5127-DD494E1EC0B5}"/>
              </a:ext>
            </a:extLst>
          </p:cNvPr>
          <p:cNvSpPr txBox="1"/>
          <p:nvPr/>
        </p:nvSpPr>
        <p:spPr>
          <a:xfrm>
            <a:off x="660108" y="2828821"/>
            <a:ext cx="10728326" cy="523220"/>
          </a:xfrm>
          <a:prstGeom prst="rect">
            <a:avLst/>
          </a:prstGeom>
          <a:noFill/>
        </p:spPr>
        <p:txBody>
          <a:bodyPr wrap="square">
            <a:spAutoFit/>
          </a:bodyPr>
          <a:lstStyle/>
          <a:p>
            <a:r>
              <a:rPr lang="en-US" sz="2800" i="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Hai </a:t>
            </a:r>
            <a:r>
              <a:rPr lang="en-US" sz="2800" dirty="0" err="1">
                <a:latin typeface="Times New Roman" panose="02020603050405020304" pitchFamily="18" charset="0"/>
                <a:ea typeface="Times New Roman" panose="02020603050405020304" pitchFamily="18" charset="0"/>
              </a:rPr>
              <a:t>bàn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tay</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ôm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thẳm</a:t>
            </a:r>
            <a:endParaRPr lang="en-US" sz="2400" dirty="0">
              <a:latin typeface="Times New Roman" panose="02020603050405020304" pitchFamily="18" charset="0"/>
              <a:ea typeface="Times New Roman" panose="02020603050405020304" pitchFamily="18" charset="0"/>
            </a:endParaRPr>
          </a:p>
        </p:txBody>
      </p:sp>
      <p:sp>
        <p:nvSpPr>
          <p:cNvPr id="18" name="Hộp Văn bản 17">
            <a:extLst>
              <a:ext uri="{FF2B5EF4-FFF2-40B4-BE49-F238E27FC236}">
                <a16:creationId xmlns:a16="http://schemas.microsoft.com/office/drawing/2014/main" id="{B76CB22E-5C36-E10E-07FA-48E1350CF8D6}"/>
              </a:ext>
            </a:extLst>
          </p:cNvPr>
          <p:cNvSpPr txBox="1"/>
          <p:nvPr/>
        </p:nvSpPr>
        <p:spPr>
          <a:xfrm>
            <a:off x="790613" y="3658805"/>
            <a:ext cx="6975161" cy="523220"/>
          </a:xfrm>
          <a:prstGeom prst="rect">
            <a:avLst/>
          </a:prstGeom>
          <a:solidFill>
            <a:schemeClr val="bg1"/>
          </a:solidFill>
          <a:ln w="28575">
            <a:solidFill>
              <a:srgbClr val="00FFCC"/>
            </a:solidFill>
          </a:ln>
        </p:spPr>
        <p:txBody>
          <a:bodyPr wrap="square">
            <a:spAutoFit/>
          </a:bodyPr>
          <a:lstStyle/>
          <a:p>
            <a:pPr>
              <a:buSzPts val="1400"/>
            </a:pP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Trò</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chơi</a:t>
            </a:r>
            <a:r>
              <a:rPr lang="en-US" sz="2800" b="1" dirty="0">
                <a:solidFill>
                  <a:srgbClr val="0000CC"/>
                </a:solidFill>
                <a:latin typeface="Times New Roman" panose="02020603050405020304" pitchFamily="18" charset="0"/>
                <a:ea typeface="Times New Roman" panose="02020603050405020304" pitchFamily="18" charset="0"/>
              </a:rPr>
              <a:t> 2: Sau </a:t>
            </a:r>
            <a:r>
              <a:rPr lang="en-US" sz="2800" b="1" dirty="0" err="1">
                <a:solidFill>
                  <a:srgbClr val="0000CC"/>
                </a:solidFill>
                <a:latin typeface="Times New Roman" panose="02020603050405020304" pitchFamily="18" charset="0"/>
                <a:ea typeface="Times New Roman" panose="02020603050405020304" pitchFamily="18" charset="0"/>
              </a:rPr>
              <a:t>khi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trò</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chuyện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với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sóng</a:t>
            </a:r>
            <a:endParaRPr lang="en-US" sz="2400" b="1" dirty="0">
              <a:solidFill>
                <a:srgbClr val="0000CC"/>
              </a:solidFill>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id="{6A018622-A6C4-BA9D-5F52-CD37F832B8D1}"/>
              </a:ext>
            </a:extLst>
          </p:cNvPr>
          <p:cNvSpPr txBox="1"/>
          <p:nvPr/>
        </p:nvSpPr>
        <p:spPr>
          <a:xfrm>
            <a:off x="1239894" y="4419496"/>
            <a:ext cx="2325542" cy="578882"/>
          </a:xfrm>
          <a:prstGeom prst="roundRect">
            <a:avLst/>
          </a:prstGeom>
          <a:noFill/>
          <a:ln w="28575">
            <a:solidFill>
              <a:srgbClr val="00FFCC"/>
            </a:solidFill>
          </a:ln>
        </p:spPr>
        <p:txBody>
          <a:bodyPr wrap="square">
            <a:spAutoFit/>
          </a:bodyPr>
          <a:lstStyle/>
          <a:p>
            <a:r>
              <a:rPr lang="en-US" sz="2800" i="1" dirty="0">
                <a:solidFill>
                  <a:srgbClr val="1F1E16"/>
                </a:solidFill>
                <a:latin typeface="Times New Roman" panose="02020603050405020304" pitchFamily="18" charset="0"/>
                <a:ea typeface="Times New Roman" panose="02020603050405020304" pitchFamily="18" charset="0"/>
              </a:rPr>
              <a:t>+ Con </a:t>
            </a:r>
            <a:r>
              <a:rPr lang="en-US" sz="2800" i="1" dirty="0" err="1">
                <a:solidFill>
                  <a:srgbClr val="1F1E16"/>
                </a:solidFill>
                <a:latin typeface="Times New Roman" panose="02020603050405020304" pitchFamily="18" charset="0"/>
                <a:ea typeface="Times New Roman" panose="02020603050405020304" pitchFamily="18" charset="0"/>
              </a:rPr>
              <a:t>là</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sóng</a:t>
            </a:r>
            <a:endParaRPr lang="en-US" sz="2400" dirty="0">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0B5FA2AC-0D3B-A316-CA06-B3559373FE6F}"/>
              </a:ext>
            </a:extLst>
          </p:cNvPr>
          <p:cNvSpPr txBox="1"/>
          <p:nvPr/>
        </p:nvSpPr>
        <p:spPr>
          <a:xfrm>
            <a:off x="5240243" y="4385194"/>
            <a:ext cx="3697143" cy="578882"/>
          </a:xfrm>
          <a:prstGeom prst="roundRect">
            <a:avLst/>
          </a:prstGeom>
          <a:noFill/>
          <a:ln w="28575">
            <a:solidFill>
              <a:srgbClr val="00FFCC"/>
            </a:solidFill>
          </a:ln>
        </p:spPr>
        <p:txBody>
          <a:bodyPr wrap="square">
            <a:spAutoFit/>
          </a:bodyPr>
          <a:lstStyle/>
          <a:p>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Mẹ</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sẽ</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là</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bến</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bờ</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kì</a:t>
            </a:r>
            <a:r>
              <a:rPr lang="en-US" sz="2800" i="1" dirty="0">
                <a:solidFill>
                  <a:srgbClr val="1F1E16"/>
                </a:solidFill>
                <a:latin typeface="Times New Roman" panose="02020603050405020304" pitchFamily="18" charset="0"/>
                <a:ea typeface="Times New Roman" panose="02020603050405020304" pitchFamily="18" charset="0"/>
              </a:rPr>
              <a:t> </a:t>
            </a:r>
            <a:r>
              <a:rPr lang="en-US" sz="2800" i="1" dirty="0" err="1">
                <a:solidFill>
                  <a:srgbClr val="1F1E16"/>
                </a:solidFill>
                <a:latin typeface="Times New Roman" panose="02020603050405020304" pitchFamily="18" charset="0"/>
                <a:ea typeface="Times New Roman" panose="02020603050405020304" pitchFamily="18" charset="0"/>
              </a:rPr>
              <a:t>lạ</a:t>
            </a:r>
            <a:r>
              <a:rPr lang="en-US" sz="2800" i="1" dirty="0">
                <a:solidFill>
                  <a:srgbClr val="1F1E16"/>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21" name="Hộp Văn bản 20">
            <a:extLst>
              <a:ext uri="{FF2B5EF4-FFF2-40B4-BE49-F238E27FC236}">
                <a16:creationId xmlns:a16="http://schemas.microsoft.com/office/drawing/2014/main" id="{47BC2D3B-1288-8089-35A7-2441C43B0602}"/>
              </a:ext>
            </a:extLst>
          </p:cNvPr>
          <p:cNvSpPr txBox="1"/>
          <p:nvPr/>
        </p:nvSpPr>
        <p:spPr>
          <a:xfrm>
            <a:off x="660108" y="5251202"/>
            <a:ext cx="9173005" cy="523220"/>
          </a:xfrm>
          <a:prstGeom prst="rect">
            <a:avLst/>
          </a:prstGeom>
          <a:noFill/>
        </p:spPr>
        <p:txBody>
          <a:bodyPr wrap="square">
            <a:spAutoFit/>
          </a:bodyPr>
          <a:lstStyle/>
          <a:p>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lăn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vang </a:t>
            </a:r>
            <a:r>
              <a:rPr lang="en-US" sz="2800" dirty="0" err="1">
                <a:latin typeface="Times New Roman" panose="02020603050405020304" pitchFamily="18" charset="0"/>
                <a:ea typeface="Times New Roman" panose="02020603050405020304" pitchFamily="18" charset="0"/>
              </a:rPr>
              <a:t>vỡ</a:t>
            </a:r>
            <a:r>
              <a:rPr lang="en-US" sz="2800" dirty="0">
                <a:latin typeface="Times New Roman" panose="02020603050405020304" pitchFamily="18" charset="0"/>
                <a:ea typeface="Times New Roman" panose="02020603050405020304" pitchFamily="18" charset="0"/>
              </a:rPr>
              <a:t> tan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2175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animBg="1"/>
      <p:bldP spid="15" grpId="0" animBg="1"/>
      <p:bldP spid="16" grpId="0" animBg="1"/>
      <p:bldP spid="17" grpId="0"/>
      <p:bldP spid="18" grpId="0" animBg="1"/>
      <p:bldP spid="19"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463B53C-9BE8-EBFB-6D45-471430659F30}"/>
              </a:ext>
            </a:extLst>
          </p:cNvPr>
          <p:cNvSpPr txBox="1"/>
          <p:nvPr/>
        </p:nvSpPr>
        <p:spPr>
          <a:xfrm>
            <a:off x="4274307" y="200025"/>
            <a:ext cx="3917193" cy="851297"/>
          </a:xfrm>
          <a:prstGeom prst="roundRect">
            <a:avLst/>
          </a:prstGeom>
          <a:solidFill>
            <a:schemeClr val="accent4">
              <a:lumMod val="40000"/>
              <a:lumOff val="60000"/>
            </a:schemeClr>
          </a:solid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KHỞI ĐỘNG</a:t>
            </a:r>
          </a:p>
        </p:txBody>
      </p:sp>
      <p:pic>
        <p:nvPicPr>
          <p:cNvPr id="6" name="Picture 2" descr="150+ Hình Nền Slide PowerPoint Thuyết Trình Đẹp Nhất | Power points, Mẫu  power point, Hình nền">
            <a:extLst>
              <a:ext uri="{FF2B5EF4-FFF2-40B4-BE49-F238E27FC236}">
                <a16:creationId xmlns:a16="http://schemas.microsoft.com/office/drawing/2014/main" id="{8F49EC05-6545-EB95-1B34-AD474F4DC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id="{6C51405F-6084-888C-AB33-07B432F6D147}"/>
              </a:ext>
            </a:extLst>
          </p:cNvPr>
          <p:cNvSpPr txBox="1"/>
          <p:nvPr/>
        </p:nvSpPr>
        <p:spPr>
          <a:xfrm>
            <a:off x="1958649" y="1836605"/>
            <a:ext cx="8834857" cy="1532334"/>
          </a:xfrm>
          <a:prstGeom prst="wedgeRoundRectCallout">
            <a:avLst>
              <a:gd name="adj1" fmla="val -47215"/>
              <a:gd name="adj2" fmla="val 81221"/>
              <a:gd name="adj3" fmla="val 16667"/>
            </a:avLst>
          </a:prstGeom>
          <a:noFill/>
          <a:ln w="38100">
            <a:solidFill>
              <a:srgbClr val="00FFFF"/>
            </a:solidFill>
          </a:ln>
        </p:spPr>
        <p:txBody>
          <a:bodyPr wrap="square">
            <a:spAutoFit/>
          </a:bodyPr>
          <a:lstStyle/>
          <a:p>
            <a:r>
              <a:rPr lang="en-US" sz="2800" b="1" dirty="0" err="1">
                <a:solidFill>
                  <a:srgbClr val="00B050"/>
                </a:solidFill>
                <a:latin typeface="Times New Roman" panose="02020603050405020304" pitchFamily="18" charset="0"/>
                <a:cs typeface="Times New Roman" panose="02020603050405020304" pitchFamily="18" charset="0"/>
              </a:rPr>
              <a:t>Tình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huống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pic>
        <p:nvPicPr>
          <p:cNvPr id="11" name="Hình ảnh 10">
            <a:extLst>
              <a:ext uri="{FF2B5EF4-FFF2-40B4-BE49-F238E27FC236}">
                <a16:creationId xmlns:a16="http://schemas.microsoft.com/office/drawing/2014/main" id="{FC884180-1B8A-A39D-0222-C74E65E1C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48" y="3100388"/>
            <a:ext cx="2235982" cy="3757612"/>
          </a:xfrm>
          <a:prstGeom prst="rect">
            <a:avLst/>
          </a:prstGeom>
        </p:spPr>
      </p:pic>
      <p:sp>
        <p:nvSpPr>
          <p:cNvPr id="3" name="Hộp Văn bản 2">
            <a:extLst>
              <a:ext uri="{FF2B5EF4-FFF2-40B4-BE49-F238E27FC236}">
                <a16:creationId xmlns:a16="http://schemas.microsoft.com/office/drawing/2014/main" id="{7EBD332F-5D18-7630-8CAF-B90F93792D6E}"/>
              </a:ext>
            </a:extLst>
          </p:cNvPr>
          <p:cNvSpPr txBox="1"/>
          <p:nvPr/>
        </p:nvSpPr>
        <p:spPr>
          <a:xfrm>
            <a:off x="2541355" y="3940980"/>
            <a:ext cx="9103798" cy="1532334"/>
          </a:xfrm>
          <a:prstGeom prst="roundRect">
            <a:avLst/>
          </a:prstGeom>
          <a:noFill/>
          <a:ln w="38100">
            <a:solidFill>
              <a:srgbClr val="00FFFF"/>
            </a:solidFill>
          </a:ln>
        </p:spPr>
        <p:txBody>
          <a:bodyPr wrap="square">
            <a:spAutoFit/>
          </a:bodyPr>
          <a:lstStyle/>
          <a:p>
            <a:pPr lvl="0" algn="just"/>
            <a:r>
              <a:rPr lang="en-US" sz="2800" dirty="0">
                <a:latin typeface="Times New Roman" panose="02020603050405020304" pitchFamily="18" charset="0"/>
                <a:cs typeface="Times New Roman" panose="02020603050405020304" pitchFamily="18" charset="0"/>
              </a:rPr>
              <a:t>C</a:t>
            </a:r>
            <a:r>
              <a:rPr lang="vi-VN" sz="2800" dirty="0" err="1">
                <a:latin typeface="Times New Roman" panose="02020603050405020304" pitchFamily="18" charset="0"/>
                <a:cs typeface="Times New Roman" panose="02020603050405020304" pitchFamily="18" charset="0"/>
              </a:rPr>
              <a:t>hia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sẻ</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1953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680615"/>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id="{4D3167A6-23BE-3E1B-08E4-5B24FF9F815A}"/>
              </a:ext>
            </a:extLst>
          </p:cNvPr>
          <p:cNvSpPr txBox="1"/>
          <p:nvPr/>
        </p:nvSpPr>
        <p:spPr>
          <a:xfrm>
            <a:off x="549274" y="445423"/>
            <a:ext cx="7238999" cy="523220"/>
          </a:xfrm>
          <a:prstGeom prst="rect">
            <a:avLst/>
          </a:prstGeom>
          <a:noFill/>
        </p:spPr>
        <p:txBody>
          <a:bodyPr wrap="square">
            <a:spAutoFit/>
          </a:bodyPr>
          <a:lstStyle/>
          <a:p>
            <a:r>
              <a:rPr lang="en-US" sz="2800" dirty="0">
                <a:solidFill>
                  <a:srgbClr val="1F1E16"/>
                </a:solidFill>
                <a:latin typeface="Times New Roman" panose="02020603050405020304" pitchFamily="18" charset="0"/>
                <a:ea typeface="Times New Roman" panose="02020603050405020304" pitchFamily="18" charset="0"/>
              </a:rPr>
              <a:t>* </a:t>
            </a:r>
            <a:r>
              <a:rPr lang="en-US" sz="2800" b="1" dirty="0" err="1">
                <a:solidFill>
                  <a:srgbClr val="1F1E16"/>
                </a:solidFill>
                <a:latin typeface="Times New Roman" panose="02020603050405020304" pitchFamily="18" charset="0"/>
                <a:ea typeface="Times New Roman" panose="02020603050405020304" pitchFamily="18" charset="0"/>
              </a:rPr>
              <a:t>Nhận</a:t>
            </a:r>
            <a:r>
              <a:rPr lang="en-US" sz="2800" b="1" dirty="0">
                <a:solidFill>
                  <a:srgbClr val="1F1E16"/>
                </a:solidFill>
                <a:latin typeface="Times New Roman" panose="02020603050405020304" pitchFamily="18" charset="0"/>
                <a:ea typeface="Times New Roman" panose="02020603050405020304" pitchFamily="18" charset="0"/>
              </a:rPr>
              <a:t> </a:t>
            </a:r>
            <a:r>
              <a:rPr lang="en-US" sz="2800" b="1" dirty="0" err="1">
                <a:solidFill>
                  <a:srgbClr val="1F1E16"/>
                </a:solidFill>
                <a:latin typeface="Times New Roman" panose="02020603050405020304" pitchFamily="18" charset="0"/>
                <a:ea typeface="Times New Roman" panose="02020603050405020304" pitchFamily="18" charset="0"/>
              </a:rPr>
              <a:t>xét</a:t>
            </a:r>
            <a:r>
              <a:rPr lang="en-US" sz="2800" b="1" dirty="0">
                <a:solidFill>
                  <a:srgbClr val="1F1E16"/>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4978D013-26A8-DD03-FCF1-67E7AF49A037}"/>
              </a:ext>
            </a:extLst>
          </p:cNvPr>
          <p:cNvSpPr txBox="1"/>
          <p:nvPr/>
        </p:nvSpPr>
        <p:spPr>
          <a:xfrm>
            <a:off x="784802" y="1140992"/>
            <a:ext cx="11049390" cy="1384995"/>
          </a:xfrm>
          <a:prstGeom prst="rect">
            <a:avLst/>
          </a:prstGeom>
          <a:solidFill>
            <a:schemeClr val="bg1"/>
          </a:solidFill>
          <a:ln w="28575">
            <a:solidFill>
              <a:srgbClr val="00FFCC"/>
            </a:solidFill>
          </a:ln>
        </p:spPr>
        <p:txBody>
          <a:bodyPr wrap="square">
            <a:spAutoFit/>
          </a:bodyPr>
          <a:lstStyle/>
          <a:p>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Trò chơi sáng tạo </a:t>
            </a:r>
            <a:endParaRPr lang="en-US" sz="2800" dirty="0">
              <a:latin typeface="Times New Roman" panose="02020603050405020304" pitchFamily="18" charset="0"/>
              <a:ea typeface="Times New Roman" panose="02020603050405020304" pitchFamily="18" charset="0"/>
            </a:endParaRPr>
          </a:p>
          <a:p>
            <a:r>
              <a:rPr lang="pt-BR" sz="2800" i="1" dirty="0">
                <a:latin typeface="Times New Roman" panose="02020603050405020304" pitchFamily="18" charset="0"/>
                <a:ea typeface="Times New Roman" panose="02020603050405020304" pitchFamily="18" charset="0"/>
              </a:rPr>
              <a:t>- “thú vị” và “hay hơn” </a:t>
            </a:r>
            <a:r>
              <a:rPr lang="pt-BR" sz="2800" dirty="0">
                <a:latin typeface="Times New Roman" panose="02020603050405020304" pitchFamily="18" charset="0"/>
                <a:ea typeface="Times New Roman" panose="02020603050405020304" pitchFamily="18" charset="0"/>
              </a:rPr>
              <a:t>vì</a:t>
            </a:r>
            <a:r>
              <a:rPr lang="pt-BR" sz="2800" i="1"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thể hiện niềm hạnh phúc của con hoà trong tình yêu thương của mẹ</a:t>
            </a:r>
            <a:r>
              <a:rPr lang="en-US" sz="2800" dirty="0">
                <a:latin typeface="Times New Roman" panose="02020603050405020304" pitchFamily="18" charset="0"/>
                <a:ea typeface="Times New Roman" panose="02020603050405020304" pitchFamily="18" charset="0"/>
              </a:rPr>
              <a:t>,</a:t>
            </a:r>
            <a:r>
              <a:rPr lang="vi-VN" sz="2800" dirty="0">
                <a:latin typeface="Times New Roman" panose="02020603050405020304" pitchFamily="18" charset="0"/>
                <a:ea typeface="Times New Roman" panose="02020603050405020304" pitchFamily="18" charset="0"/>
              </a:rPr>
              <a:t> giữa thiên nhiên vũ trụ và cuộc sống con người.</a:t>
            </a:r>
            <a:endParaRPr lang="en-US" sz="2400" dirty="0">
              <a:latin typeface="Times New Roman" panose="02020603050405020304" pitchFamily="18" charset="0"/>
              <a:ea typeface="Times New Roman" panose="02020603050405020304" pitchFamily="18" charset="0"/>
            </a:endParaRPr>
          </a:p>
        </p:txBody>
      </p:sp>
      <p:sp>
        <p:nvSpPr>
          <p:cNvPr id="18" name="Hộp Văn bản 17">
            <a:extLst>
              <a:ext uri="{FF2B5EF4-FFF2-40B4-BE49-F238E27FC236}">
                <a16:creationId xmlns:a16="http://schemas.microsoft.com/office/drawing/2014/main" id="{B76CB22E-5C36-E10E-07FA-48E1350CF8D6}"/>
              </a:ext>
            </a:extLst>
          </p:cNvPr>
          <p:cNvSpPr txBox="1"/>
          <p:nvPr/>
        </p:nvSpPr>
        <p:spPr>
          <a:xfrm>
            <a:off x="784802" y="2951946"/>
            <a:ext cx="11049390" cy="954107"/>
          </a:xfrm>
          <a:prstGeom prst="rect">
            <a:avLst/>
          </a:prstGeom>
          <a:solidFill>
            <a:schemeClr val="bg1"/>
          </a:solidFill>
          <a:ln w="28575">
            <a:solidFill>
              <a:srgbClr val="00FFCC"/>
            </a:solidFill>
          </a:ln>
        </p:spPr>
        <p:txBody>
          <a:bodyPr wrap="square">
            <a:spAutoFit/>
          </a:bodyPr>
          <a:lstStyle/>
          <a:p>
            <a:pPr>
              <a:tabLst>
                <a:tab pos="4826000" algn="ctr"/>
              </a:tabLst>
            </a:pPr>
            <a:r>
              <a:rPr lang="vi-VN"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a:t>
            </a:r>
            <a:r>
              <a:rPr lang="vi-VN" sz="2800" dirty="0">
                <a:latin typeface="Times New Roman" panose="02020603050405020304" pitchFamily="18" charset="0"/>
                <a:ea typeface="Times New Roman" panose="02020603050405020304" pitchFamily="18" charset="0"/>
              </a:rPr>
              <a:t>ình ảnh </a:t>
            </a:r>
            <a:r>
              <a:rPr lang="en-US" sz="2800" dirty="0" err="1">
                <a:latin typeface="Times New Roman" panose="02020603050405020304" pitchFamily="18" charset="0"/>
                <a:ea typeface="Times New Roman" panose="02020603050405020304" pitchFamily="18" charset="0"/>
              </a:rPr>
              <a:t>vĩnh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cửu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thiên 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sym typeface="Wingdings" panose="05000000000000000000" pitchFamily="2" charset="2"/>
              </a:rPr>
              <a:t></a:t>
            </a:r>
            <a:r>
              <a:rPr lang="vi-VN" sz="2800" dirty="0">
                <a:latin typeface="Times New Roman" panose="02020603050405020304" pitchFamily="18" charset="0"/>
                <a:ea typeface="Times New Roman" panose="02020603050405020304" pitchFamily="18" charset="0"/>
              </a:rPr>
              <a:t>  tượng trưng cho sự vĩ đại và bất diệt của tình mẫu tử</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không ai có thể chia cắt.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7714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680615"/>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1409D0FF-133D-7160-D6C7-48B4647F64F2}"/>
              </a:ext>
            </a:extLst>
          </p:cNvPr>
          <p:cNvSpPr txBox="1"/>
          <p:nvPr/>
        </p:nvSpPr>
        <p:spPr>
          <a:xfrm>
            <a:off x="465889" y="321545"/>
            <a:ext cx="6386944" cy="523220"/>
          </a:xfrm>
          <a:prstGeom prst="rect">
            <a:avLst/>
          </a:prstGeom>
          <a:noFill/>
        </p:spPr>
        <p:txBody>
          <a:bodyPr wrap="square">
            <a:spAutoFit/>
          </a:bodyPr>
          <a:lstStyle/>
          <a:p>
            <a:pPr marL="0" marR="0">
              <a:spcBef>
                <a:spcPts val="0"/>
              </a:spcBef>
              <a:spcAft>
                <a:spcPts val="0"/>
              </a:spcAft>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rPr>
              <a:t>b. </a:t>
            </a:r>
            <a:r>
              <a:rPr lang="en-US" sz="2800" b="1" dirty="0" err="1">
                <a:solidFill>
                  <a:srgbClr val="FF0000"/>
                </a:solidFill>
                <a:latin typeface="Times New Roman" panose="02020603050405020304" pitchFamily="18" charset="0"/>
                <a:ea typeface="Times New Roman" panose="02020603050405020304" pitchFamily="18" charset="0"/>
              </a:rPr>
              <a:t>Tình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mẹ</a:t>
            </a:r>
            <a:r>
              <a:rPr lang="en-US" sz="2800" b="1" dirty="0">
                <a:solidFill>
                  <a:srgbClr val="FF0000"/>
                </a:solidFill>
                <a:latin typeface="Times New Roman" panose="02020603050405020304" pitchFamily="18" charset="0"/>
                <a:ea typeface="Times New Roman" panose="02020603050405020304" pitchFamily="18" charset="0"/>
              </a:rPr>
              <a:t> con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4D3167A6-23BE-3E1B-08E4-5B24FF9F815A}"/>
              </a:ext>
            </a:extLst>
          </p:cNvPr>
          <p:cNvSpPr txBox="1"/>
          <p:nvPr/>
        </p:nvSpPr>
        <p:spPr>
          <a:xfrm>
            <a:off x="558654" y="834524"/>
            <a:ext cx="3993423" cy="523220"/>
          </a:xfrm>
          <a:prstGeom prst="rect">
            <a:avLst/>
          </a:prstGeom>
          <a:noFill/>
        </p:spPr>
        <p:txBody>
          <a:bodyPr wrap="square">
            <a:spAutoFit/>
          </a:bodyPr>
          <a:lstStyle/>
          <a:p>
            <a:pPr>
              <a:tabLst>
                <a:tab pos="1386840" algn="l"/>
              </a:tabLst>
            </a:pP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Em</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bé</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rất</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yêu</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mẹ</a:t>
            </a:r>
            <a:r>
              <a:rPr lang="en-US" sz="2800" b="1" dirty="0">
                <a:solidFill>
                  <a:srgbClr val="0000CC"/>
                </a:solidFill>
                <a:latin typeface="Times New Roman" panose="02020603050405020304" pitchFamily="18" charset="0"/>
                <a:ea typeface="Times New Roman" panose="02020603050405020304" pitchFamily="18" charset="0"/>
              </a:rPr>
              <a:t>:</a:t>
            </a:r>
            <a:endParaRPr lang="en-US" sz="2400" dirty="0">
              <a:solidFill>
                <a:srgbClr val="0000CC"/>
              </a:solidFill>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4978D013-26A8-DD03-FCF1-67E7AF49A037}"/>
              </a:ext>
            </a:extLst>
          </p:cNvPr>
          <p:cNvSpPr txBox="1"/>
          <p:nvPr/>
        </p:nvSpPr>
        <p:spPr>
          <a:xfrm>
            <a:off x="677925" y="1443864"/>
            <a:ext cx="11074690" cy="1532334"/>
          </a:xfrm>
          <a:prstGeom prst="roundRect">
            <a:avLst/>
          </a:prstGeom>
          <a:noFill/>
          <a:ln w="28575">
            <a:solidFill>
              <a:srgbClr val="00FFCC"/>
            </a:solidFill>
          </a:ln>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C9011319-FF0B-E279-03AB-5FCE32652CE6}"/>
              </a:ext>
            </a:extLst>
          </p:cNvPr>
          <p:cNvSpPr txBox="1"/>
          <p:nvPr/>
        </p:nvSpPr>
        <p:spPr>
          <a:xfrm>
            <a:off x="677925" y="3182190"/>
            <a:ext cx="11074690" cy="578882"/>
          </a:xfrm>
          <a:prstGeom prst="roundRect">
            <a:avLst/>
          </a:prstGeom>
          <a:noFill/>
          <a:ln w="28575">
            <a:solidFill>
              <a:srgbClr val="00FFCC"/>
            </a:solidFill>
          </a:ln>
        </p:spPr>
        <p:txBody>
          <a:bodyPr wrap="square">
            <a:spAutoFit/>
          </a:bodyPr>
          <a:lstStyle/>
          <a:p>
            <a:pPr>
              <a:tabLst>
                <a:tab pos="13868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ra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thú</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endParaRPr lang="en-US" sz="2400" dirty="0">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4147744B-6684-E26F-DFC3-F9BB2C0EC2BD}"/>
              </a:ext>
            </a:extLst>
          </p:cNvPr>
          <p:cNvSpPr txBox="1"/>
          <p:nvPr/>
        </p:nvSpPr>
        <p:spPr>
          <a:xfrm>
            <a:off x="677925" y="3967064"/>
            <a:ext cx="11074690" cy="1532334"/>
          </a:xfrm>
          <a:prstGeom prst="roundRect">
            <a:avLst/>
          </a:prstGeom>
          <a:noFill/>
          <a:ln w="28575">
            <a:solidFill>
              <a:srgbClr val="00FFCC"/>
            </a:solidFill>
          </a:ln>
        </p:spPr>
        <p:txBody>
          <a:bodyPr wrap="square">
            <a:spAutoFit/>
          </a:bodyPr>
          <a:lstStyle/>
          <a:p>
            <a:pPr algn="just">
              <a:tabLst>
                <a:tab pos="13868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thỏa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nghịch</a:t>
            </a:r>
            <a:r>
              <a:rPr lang="en-US" sz="2800" dirty="0">
                <a:latin typeface="Times New Roman" panose="02020603050405020304" pitchFamily="18" charset="0"/>
                <a:ea typeface="Times New Roman" panose="02020603050405020304" pitchFamily="18" charset="0"/>
              </a:rPr>
              <a:t>, bay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phiêu</a:t>
            </a:r>
            <a:r>
              <a:rPr lang="en-US" sz="2800" dirty="0">
                <a:latin typeface="Times New Roman" panose="02020603050405020304" pitchFamily="18" charset="0"/>
                <a:ea typeface="Times New Roman" panose="02020603050405020304" pitchFamily="18" charset="0"/>
              </a:rPr>
              <a:t> du </a:t>
            </a:r>
            <a:r>
              <a:rPr lang="en-US" sz="2800" dirty="0" err="1">
                <a:latin typeface="Times New Roman" panose="02020603050405020304" pitchFamily="18" charset="0"/>
                <a:ea typeface="Times New Roman" panose="02020603050405020304" pitchFamily="18" charset="0"/>
              </a:rPr>
              <a:t>khắp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quýt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quýt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đùa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502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417" y="4752081"/>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id="{4D3167A6-23BE-3E1B-08E4-5B24FF9F815A}"/>
              </a:ext>
            </a:extLst>
          </p:cNvPr>
          <p:cNvSpPr txBox="1"/>
          <p:nvPr/>
        </p:nvSpPr>
        <p:spPr>
          <a:xfrm>
            <a:off x="558654" y="424697"/>
            <a:ext cx="3509763" cy="523220"/>
          </a:xfrm>
          <a:prstGeom prst="rect">
            <a:avLst/>
          </a:prstGeom>
          <a:noFill/>
        </p:spPr>
        <p:txBody>
          <a:bodyPr wrap="square">
            <a:spAutoFit/>
          </a:bodyPr>
          <a:lstStyle/>
          <a:p>
            <a:pPr>
              <a:tabLst>
                <a:tab pos="1386840" algn="l"/>
              </a:tabLst>
            </a:pP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Tình</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mẹ</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yêu</a:t>
            </a:r>
            <a:r>
              <a:rPr lang="en-US" sz="2800" b="1" dirty="0">
                <a:solidFill>
                  <a:srgbClr val="0000CC"/>
                </a:solidFill>
                <a:latin typeface="Times New Roman" panose="02020603050405020304" pitchFamily="18" charset="0"/>
                <a:ea typeface="Times New Roman" panose="02020603050405020304" pitchFamily="18" charset="0"/>
              </a:rPr>
              <a:t> con:</a:t>
            </a:r>
            <a:endParaRPr lang="en-US" sz="2400" dirty="0">
              <a:solidFill>
                <a:srgbClr val="0000CC"/>
              </a:solidFill>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4978D013-26A8-DD03-FCF1-67E7AF49A037}"/>
              </a:ext>
            </a:extLst>
          </p:cNvPr>
          <p:cNvSpPr txBox="1"/>
          <p:nvPr/>
        </p:nvSpPr>
        <p:spPr>
          <a:xfrm>
            <a:off x="558654" y="1050312"/>
            <a:ext cx="11074690" cy="1055608"/>
          </a:xfrm>
          <a:prstGeom prst="roundRect">
            <a:avLst/>
          </a:prstGeom>
          <a:noFill/>
          <a:ln w="28575">
            <a:solidFill>
              <a:srgbClr val="00FFCC"/>
            </a:solidFill>
          </a:ln>
        </p:spPr>
        <p:txBody>
          <a:bodyPr wrap="square">
            <a:spAutoFit/>
          </a:bodyPr>
          <a:lstStyle/>
          <a:p>
            <a:pPr>
              <a:tabLst>
                <a:tab pos="13868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rPr>
              <a:t> con ở </a:t>
            </a:r>
            <a:r>
              <a:rPr lang="en-US" sz="2800" dirty="0" err="1">
                <a:latin typeface="Times New Roman" panose="02020603050405020304" pitchFamily="18" charset="0"/>
                <a:ea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vỗ</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p>
          <a:p>
            <a:pPr>
              <a:tabLst>
                <a:tab pos="1386840" algn="l"/>
              </a:tabLst>
            </a:pPr>
            <a:r>
              <a:rPr lang="en-US" sz="2800" dirty="0">
                <a:latin typeface="Times New Roman" panose="02020603050405020304" pitchFamily="18" charset="0"/>
                <a:ea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rPr>
              <a:t>mẹ</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mình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đang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đợi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mình</a:t>
            </a:r>
            <a:r>
              <a:rPr lang="en-US" sz="2800" i="1" dirty="0">
                <a:latin typeface="Times New Roman" panose="02020603050405020304" pitchFamily="18" charset="0"/>
                <a:ea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buổi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mẹ</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luôn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muốn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mình</a:t>
            </a:r>
            <a:r>
              <a:rPr lang="en-US" sz="2800" i="1" dirty="0">
                <a:latin typeface="Times New Roman" panose="02020603050405020304" pitchFamily="18" charset="0"/>
                <a:ea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C9011319-FF0B-E279-03AB-5FCE32652CE6}"/>
              </a:ext>
            </a:extLst>
          </p:cNvPr>
          <p:cNvSpPr txBox="1"/>
          <p:nvPr/>
        </p:nvSpPr>
        <p:spPr>
          <a:xfrm>
            <a:off x="558654" y="2329051"/>
            <a:ext cx="11074690" cy="1532334"/>
          </a:xfrm>
          <a:prstGeom prst="roundRect">
            <a:avLst/>
          </a:prstGeom>
          <a:noFill/>
          <a:ln w="28575">
            <a:solidFill>
              <a:srgbClr val="00FFCC"/>
            </a:solidFill>
          </a:ln>
        </p:spPr>
        <p:txBody>
          <a:bodyPr wrap="square">
            <a:spAutoFit/>
          </a:bodyPr>
          <a:lstStyle/>
          <a:p>
            <a:pPr>
              <a:tabLst>
                <a:tab pos="13868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vầng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dịu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lặng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tỏa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rPr>
              <a:t> bao dung </a:t>
            </a:r>
            <a:r>
              <a:rPr lang="en-US" sz="2800" dirty="0" err="1">
                <a:latin typeface="Times New Roman" panose="02020603050405020304" pitchFamily="18" charset="0"/>
                <a:ea typeface="Times New Roman" panose="02020603050405020304" pitchFamily="18" charset="0"/>
              </a:rPr>
              <a:t>ôm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vỗ</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dịu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vĩnh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cửu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chở</a:t>
            </a:r>
            <a:r>
              <a:rPr lang="en-US" sz="2800" dirty="0">
                <a:latin typeface="Times New Roman" panose="02020603050405020304" pitchFamily="18" charset="0"/>
                <a:ea typeface="Times New Roman" panose="02020603050405020304" pitchFamily="18" charset="0"/>
              </a:rPr>
              <a:t> con</a:t>
            </a:r>
            <a:endParaRPr lang="en-US" sz="2400" dirty="0">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4147744B-6684-E26F-DFC3-F9BB2C0EC2BD}"/>
              </a:ext>
            </a:extLst>
          </p:cNvPr>
          <p:cNvSpPr txBox="1"/>
          <p:nvPr/>
        </p:nvSpPr>
        <p:spPr>
          <a:xfrm>
            <a:off x="558654" y="4092319"/>
            <a:ext cx="11341798" cy="1532334"/>
          </a:xfrm>
          <a:prstGeom prst="roundRect">
            <a:avLst/>
          </a:prstGeom>
          <a:noFill/>
          <a:ln w="28575">
            <a:solidFill>
              <a:srgbClr val="00FFCC"/>
            </a:solidFill>
          </a:ln>
        </p:spPr>
        <p:txBody>
          <a:bodyPr wrap="square">
            <a:spAutoFit/>
          </a:bodyPr>
          <a:lstStyle/>
          <a:p>
            <a:pPr algn="just">
              <a:tabLst>
                <a:tab pos="13868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con neo </a:t>
            </a:r>
            <a:r>
              <a:rPr lang="en-US" sz="2800" dirty="0" err="1">
                <a:latin typeface="Times New Roman" panose="02020603050405020304" pitchFamily="18" charset="0"/>
                <a:ea typeface="Times New Roman" panose="02020603050405020304" pitchFamily="18" charset="0"/>
              </a:rPr>
              <a:t>đậu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dỗ</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a:t>
            </a:r>
          </a:p>
          <a:p>
            <a:pPr algn="just">
              <a:tabLst>
                <a:tab pos="1386840" algn="l"/>
              </a:tabLst>
            </a:pPr>
            <a:r>
              <a:rPr lang="en-US" sz="2800" dirty="0">
                <a:latin typeface="Times New Roman" panose="02020603050405020304" pitchFamily="18" charset="0"/>
                <a:ea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mẹ</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hòa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tỏa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mênh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rPr>
              <a:t> ai </a:t>
            </a:r>
            <a:r>
              <a:rPr lang="en-US" sz="2800" i="1" dirty="0" err="1">
                <a:latin typeface="Times New Roman" panose="02020603050405020304" pitchFamily="18" charset="0"/>
                <a:ea typeface="Times New Roman" panose="02020603050405020304" pitchFamily="18" charset="0"/>
              </a:rPr>
              <a:t>trên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thế</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gian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này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mẹ</a:t>
            </a:r>
            <a:r>
              <a:rPr lang="en-US" sz="2800" i="1" dirty="0">
                <a:latin typeface="Times New Roman" panose="02020603050405020304" pitchFamily="18" charset="0"/>
                <a:ea typeface="Times New Roman" panose="02020603050405020304" pitchFamily="18" charset="0"/>
              </a:rPr>
              <a:t> con ta ở </a:t>
            </a:r>
            <a:r>
              <a:rPr lang="en-US" sz="2800" i="1" dirty="0" err="1">
                <a:latin typeface="Times New Roman" panose="02020603050405020304" pitchFamily="18" charset="0"/>
                <a:ea typeface="Times New Roman" panose="02020603050405020304" pitchFamily="18" charset="0"/>
              </a:rPr>
              <a:t>chốn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nào</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221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680615"/>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C9011319-FF0B-E279-03AB-5FCE32652CE6}"/>
              </a:ext>
            </a:extLst>
          </p:cNvPr>
          <p:cNvSpPr txBox="1"/>
          <p:nvPr/>
        </p:nvSpPr>
        <p:spPr>
          <a:xfrm>
            <a:off x="824602" y="796053"/>
            <a:ext cx="11036094" cy="1055608"/>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Đặt</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tình</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mẫu</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tử</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trong</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mối</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quan</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hệ</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với</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thiên</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nhiên</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vũ</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trụ</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nhà</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thơ</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đã</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thể</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hiện</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cảm</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hứng</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tôn</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vinh</a:t>
            </a:r>
            <a:r>
              <a:rPr lang="en-US" sz="2800" dirty="0">
                <a:solidFill>
                  <a:srgbClr val="0000CC"/>
                </a:solidFill>
                <a:latin typeface="Times New Roman" panose="02020603050405020304" pitchFamily="18" charset="0"/>
                <a:ea typeface="Times New Roman" panose="02020603050405020304" pitchFamily="18" charset="0"/>
              </a:rPr>
              <a:t> ca </a:t>
            </a:r>
            <a:r>
              <a:rPr lang="en-US" sz="2800" dirty="0" err="1">
                <a:solidFill>
                  <a:srgbClr val="0000CC"/>
                </a:solidFill>
                <a:latin typeface="Times New Roman" panose="02020603050405020304" pitchFamily="18" charset="0"/>
                <a:ea typeface="Times New Roman" panose="02020603050405020304" pitchFamily="18" charset="0"/>
              </a:rPr>
              <a:t>ngợi</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tình</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mẫu</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tử</a:t>
            </a:r>
            <a:r>
              <a:rPr lang="en-US" sz="2800" dirty="0">
                <a:solidFill>
                  <a:srgbClr val="0000CC"/>
                </a:solidFill>
                <a:latin typeface="Times New Roman" panose="02020603050405020304" pitchFamily="18" charset="0"/>
                <a:ea typeface="Times New Roman" panose="02020603050405020304" pitchFamily="18" charset="0"/>
              </a:rPr>
              <a:t> bao la, </a:t>
            </a:r>
            <a:r>
              <a:rPr lang="en-US" sz="2800" dirty="0" err="1">
                <a:solidFill>
                  <a:srgbClr val="0000CC"/>
                </a:solidFill>
                <a:latin typeface="Times New Roman" panose="02020603050405020304" pitchFamily="18" charset="0"/>
                <a:ea typeface="Times New Roman" panose="02020603050405020304" pitchFamily="18" charset="0"/>
              </a:rPr>
              <a:t>thiêng</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liêng</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vĩnh</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cửu</a:t>
            </a:r>
            <a:r>
              <a:rPr lang="en-US" sz="2800" dirty="0">
                <a:solidFill>
                  <a:srgbClr val="0000CC"/>
                </a:solidFill>
                <a:latin typeface="Times New Roman" panose="02020603050405020304" pitchFamily="18" charset="0"/>
                <a:ea typeface="Times New Roman" panose="02020603050405020304" pitchFamily="18" charset="0"/>
              </a:rPr>
              <a:t>.</a:t>
            </a:r>
            <a:endParaRPr lang="en-US" sz="2400" dirty="0">
              <a:solidFill>
                <a:srgbClr val="0000CC"/>
              </a:solidFill>
              <a:latin typeface="Times New Roman" panose="02020603050405020304" pitchFamily="18" charset="0"/>
              <a:ea typeface="Times New Roman" panose="02020603050405020304" pitchFamily="18" charset="0"/>
            </a:endParaRPr>
          </a:p>
        </p:txBody>
      </p:sp>
      <p:pic>
        <p:nvPicPr>
          <p:cNvPr id="3074" name="Picture 51" descr="Vẻ đẹp mộng mơ và ý nghĩa sâu sắc của bài thơ Mây và sóng của Ta-go. | Văn  mẫu lớp 9">
            <a:extLst>
              <a:ext uri="{FF2B5EF4-FFF2-40B4-BE49-F238E27FC236}">
                <a16:creationId xmlns:a16="http://schemas.microsoft.com/office/drawing/2014/main" id="{EFA7CABB-1208-4FCF-40D3-8166C2B2FD17}"/>
              </a:ext>
            </a:extLst>
          </p:cNvPr>
          <p:cNvPicPr>
            <a:picLocks noChangeArrowheads="1"/>
          </p:cNvPicPr>
          <p:nvPr/>
        </p:nvPicPr>
        <p:blipFill>
          <a:blip r:embed="rId3">
            <a:extLst>
              <a:ext uri="{28A0092B-C50C-407E-A947-70E740481C1C}">
                <a14:useLocalDpi xmlns:a14="http://schemas.microsoft.com/office/drawing/2010/main" val="0"/>
              </a:ext>
            </a:extLst>
          </a:blip>
          <a:srcRect r="-24"/>
          <a:stretch>
            <a:fillRect/>
          </a:stretch>
        </p:blipFill>
        <p:spPr bwMode="auto">
          <a:xfrm>
            <a:off x="824603" y="2328387"/>
            <a:ext cx="9737380" cy="436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69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5584A2ED-A812-4DBE-8E05-31D19A784500}"/>
              </a:ext>
            </a:extLst>
          </p:cNvPr>
          <p:cNvSpPr txBox="1"/>
          <p:nvPr/>
        </p:nvSpPr>
        <p:spPr>
          <a:xfrm>
            <a:off x="2905125" y="2113104"/>
            <a:ext cx="8414039" cy="1532334"/>
          </a:xfrm>
          <a:prstGeom prst="wedgeRoundRectCallout">
            <a:avLst>
              <a:gd name="adj1" fmla="val -53613"/>
              <a:gd name="adj2" fmla="val -96"/>
              <a:gd name="adj3" fmla="val 16667"/>
            </a:avLst>
          </a:prstGeom>
          <a:noFill/>
          <a:ln w="38100">
            <a:solidFill>
              <a:srgbClr val="00CC99"/>
            </a:solidFill>
          </a:ln>
        </p:spPr>
        <p:txBody>
          <a:bodyPr wrap="square">
            <a:spAutoFit/>
          </a:bodyPr>
          <a:lstStyle/>
          <a:p>
            <a:pPr algn="just"/>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Theo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gửi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điệp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9E1C0C7C-ED4B-02F0-6FC1-C7D0F6F64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6700" y="2568784"/>
            <a:ext cx="4276725" cy="4276725"/>
          </a:xfrm>
          <a:prstGeom prst="rect">
            <a:avLst/>
          </a:prstGeom>
        </p:spPr>
      </p:pic>
      <p:sp>
        <p:nvSpPr>
          <p:cNvPr id="10" name="Hộp Văn bản 9">
            <a:extLst>
              <a:ext uri="{FF2B5EF4-FFF2-40B4-BE49-F238E27FC236}">
                <a16:creationId xmlns:a16="http://schemas.microsoft.com/office/drawing/2014/main" id="{4782D44A-CE8B-BB52-E183-2E6D71A13B33}"/>
              </a:ext>
            </a:extLst>
          </p:cNvPr>
          <p:cNvSpPr txBox="1"/>
          <p:nvPr/>
        </p:nvSpPr>
        <p:spPr>
          <a:xfrm>
            <a:off x="508908" y="234723"/>
            <a:ext cx="4133850"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effectLst/>
                <a:highlight>
                  <a:srgbClr val="00CC99"/>
                </a:highlight>
                <a:latin typeface="Times New Roman" panose="02020603050405020304" pitchFamily="18" charset="0"/>
                <a:ea typeface="Calibri" panose="020F0502020204030204" pitchFamily="34" charset="0"/>
                <a:cs typeface="Times New Roman" panose="02020603050405020304" pitchFamily="18" charset="0"/>
              </a:rPr>
              <a:t>III. </a:t>
            </a:r>
            <a:r>
              <a:rPr lang="en-US" sz="3600" b="1" dirty="0" err="1">
                <a:effectLst/>
                <a:highlight>
                  <a:srgbClr val="00CC99"/>
                </a:highlight>
                <a:latin typeface="Times New Roman" panose="02020603050405020304" pitchFamily="18" charset="0"/>
                <a:ea typeface="Calibri" panose="020F0502020204030204" pitchFamily="34" charset="0"/>
                <a:cs typeface="Times New Roman" panose="02020603050405020304" pitchFamily="18" charset="0"/>
              </a:rPr>
              <a:t>Tổng</a:t>
            </a:r>
            <a:r>
              <a:rPr lang="en-US" sz="3600" b="1" dirty="0">
                <a:effectLst/>
                <a:highlight>
                  <a:srgbClr val="00CC99"/>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highlight>
                  <a:srgbClr val="00CC99"/>
                </a:highlight>
                <a:latin typeface="Times New Roman" panose="02020603050405020304" pitchFamily="18" charset="0"/>
                <a:ea typeface="Calibri" panose="020F0502020204030204" pitchFamily="34" charset="0"/>
                <a:cs typeface="Times New Roman" panose="02020603050405020304" pitchFamily="18" charset="0"/>
              </a:rPr>
              <a:t>kết</a:t>
            </a:r>
            <a:endParaRPr lang="en-US" sz="3600" dirty="0">
              <a:effectLst/>
              <a:highlight>
                <a:srgbClr val="00CC99"/>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864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FE7F5F9F-7E8D-D4BD-E2F2-3660F5316054}"/>
              </a:ext>
            </a:extLst>
          </p:cNvPr>
          <p:cNvSpPr txBox="1"/>
          <p:nvPr/>
        </p:nvSpPr>
        <p:spPr>
          <a:xfrm>
            <a:off x="400050" y="82323"/>
            <a:ext cx="279372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479A1449-85DF-BFCF-8E67-CA5629696B59}"/>
              </a:ext>
            </a:extLst>
          </p:cNvPr>
          <p:cNvSpPr txBox="1"/>
          <p:nvPr/>
        </p:nvSpPr>
        <p:spPr>
          <a:xfrm>
            <a:off x="710729" y="646257"/>
            <a:ext cx="2793724" cy="583750"/>
          </a:xfrm>
          <a:prstGeom prst="rect">
            <a:avLst/>
          </a:prstGeom>
          <a:noFill/>
        </p:spPr>
        <p:txBody>
          <a:bodyPr wrap="square">
            <a:spAutoFit/>
          </a:bodyPr>
          <a:lstStyle/>
          <a:p>
            <a:pPr>
              <a:lnSpc>
                <a:spcPct val="107000"/>
              </a:lnSpc>
              <a:spcAft>
                <a:spcPts val="800"/>
              </a:spcAft>
              <a:tabLst>
                <a:tab pos="1386840" algn="l"/>
              </a:tabLs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thuật</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10">
            <a:extLst>
              <a:ext uri="{FF2B5EF4-FFF2-40B4-BE49-F238E27FC236}">
                <a16:creationId xmlns:a16="http://schemas.microsoft.com/office/drawing/2014/main" id="{45966A51-62B4-B643-09E8-7E45E80DEA2C}"/>
              </a:ext>
            </a:extLst>
          </p:cNvPr>
          <p:cNvSpPr txBox="1"/>
          <p:nvPr/>
        </p:nvSpPr>
        <p:spPr>
          <a:xfrm>
            <a:off x="710730" y="1447972"/>
            <a:ext cx="10257064" cy="1055608"/>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Thể</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thơ</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văn</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xuôi</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kết</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hợp</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các</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yếu</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tố</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tự</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sự</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và</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miêu</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tả</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để</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làm</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nổi</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bật</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cảm</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xúc</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tình</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cảm</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yêu</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mến</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của</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nhà</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thơ</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với</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trẻ</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thơ</a:t>
            </a:r>
            <a:r>
              <a:rPr lang="en-US" sz="2800" dirty="0">
                <a:solidFill>
                  <a:srgbClr val="0D0D0D"/>
                </a:solidFill>
                <a:latin typeface="Times New Roman" panose="02020603050405020304" pitchFamily="18" charset="0"/>
                <a:ea typeface="MS Mincho" panose="02020609040205080304" pitchFamily="49" charset="-128"/>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3D9F3831-EC3D-7F92-416C-3DE35D7FCAD7}"/>
              </a:ext>
            </a:extLst>
          </p:cNvPr>
          <p:cNvSpPr txBox="1"/>
          <p:nvPr/>
        </p:nvSpPr>
        <p:spPr>
          <a:xfrm>
            <a:off x="710730" y="2646396"/>
            <a:ext cx="9214074" cy="1055608"/>
          </a:xfrm>
          <a:prstGeom prst="roundRect">
            <a:avLst/>
          </a:prstGeom>
          <a:noFill/>
          <a:ln w="28575">
            <a:solidFill>
              <a:srgbClr val="00FFCC"/>
            </a:solidFill>
          </a:ln>
        </p:spPr>
        <p:txBody>
          <a:bodyPr wrap="square">
            <a:spAutoFit/>
          </a:bodyPr>
          <a:lstStyle/>
          <a:p>
            <a:pPr algn="just"/>
            <a:r>
              <a:rPr lang="en-US" sz="2800" dirty="0">
                <a:solidFill>
                  <a:srgbClr val="0D0D0D"/>
                </a:solidFill>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Times New Roman" panose="02020603050405020304" pitchFamily="18" charset="0"/>
              </a:rPr>
              <a:t>Giọng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4A625EE3-5CC0-FCCE-0872-A2E82FD5C557}"/>
              </a:ext>
            </a:extLst>
          </p:cNvPr>
          <p:cNvSpPr txBox="1"/>
          <p:nvPr/>
        </p:nvSpPr>
        <p:spPr>
          <a:xfrm>
            <a:off x="710729" y="3861680"/>
            <a:ext cx="9214074" cy="578882"/>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Sử</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dụng</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nhiều</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phép</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tu</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từ</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nhân</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hóa</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điệp</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ngữ</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ẩn</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dụ</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đặc</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sắc</a:t>
            </a:r>
            <a:r>
              <a:rPr lang="en-US" sz="2800" dirty="0">
                <a:solidFill>
                  <a:srgbClr val="0D0D0D"/>
                </a:solidFill>
                <a:latin typeface="Times New Roman" panose="02020603050405020304" pitchFamily="18" charset="0"/>
                <a:ea typeface="MS Mincho" panose="02020609040205080304" pitchFamily="49" charset="-128"/>
              </a:rPr>
              <a:t>.</a:t>
            </a:r>
            <a:endParaRPr lang="en-US" sz="2400" dirty="0">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0FF6BD37-B8C0-BF6F-21BB-7473F0C8249C}"/>
              </a:ext>
            </a:extLst>
          </p:cNvPr>
          <p:cNvSpPr txBox="1"/>
          <p:nvPr/>
        </p:nvSpPr>
        <p:spPr>
          <a:xfrm>
            <a:off x="710730" y="4583378"/>
            <a:ext cx="6237077" cy="578882"/>
          </a:xfrm>
          <a:prstGeom prst="roundRect">
            <a:avLst/>
          </a:prstGeom>
          <a:noFill/>
          <a:ln w="28575">
            <a:solidFill>
              <a:srgbClr val="00FFCC"/>
            </a:solidFill>
          </a:ln>
        </p:spPr>
        <p:txBody>
          <a:bodyPr wrap="square">
            <a:spAutoFit/>
          </a:bodyPr>
          <a:lstStyle/>
          <a:p>
            <a:pPr>
              <a:tabLst>
                <a:tab pos="1386840" algn="l"/>
              </a:tabLst>
            </a:pP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Hình</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ảnh</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thiên</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nhiên</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vô</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cùng</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thơ</a:t>
            </a:r>
            <a:r>
              <a:rPr lang="en-US" sz="2800" dirty="0">
                <a:solidFill>
                  <a:srgbClr val="0D0D0D"/>
                </a:solidFill>
                <a:latin typeface="Times New Roman" panose="02020603050405020304" pitchFamily="18" charset="0"/>
                <a:ea typeface="MS Mincho" panose="02020609040205080304" pitchFamily="49" charset="-128"/>
              </a:rPr>
              <a:t> </a:t>
            </a:r>
            <a:r>
              <a:rPr lang="en-US" sz="2800" dirty="0" err="1">
                <a:solidFill>
                  <a:srgbClr val="0D0D0D"/>
                </a:solidFill>
                <a:latin typeface="Times New Roman" panose="02020603050405020304" pitchFamily="18" charset="0"/>
                <a:ea typeface="MS Mincho" panose="02020609040205080304" pitchFamily="49" charset="-128"/>
              </a:rPr>
              <a:t>mộng</a:t>
            </a:r>
            <a:r>
              <a:rPr lang="en-US" sz="2800" dirty="0">
                <a:solidFill>
                  <a:srgbClr val="0D0D0D"/>
                </a:solidFill>
                <a:latin typeface="Times New Roman" panose="02020603050405020304" pitchFamily="18" charset="0"/>
                <a:ea typeface="MS Mincho" panose="02020609040205080304" pitchFamily="49" charset="-128"/>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9866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479A1449-85DF-BFCF-8E67-CA5629696B59}"/>
              </a:ext>
            </a:extLst>
          </p:cNvPr>
          <p:cNvSpPr txBox="1"/>
          <p:nvPr/>
        </p:nvSpPr>
        <p:spPr>
          <a:xfrm>
            <a:off x="360293" y="240637"/>
            <a:ext cx="2608194" cy="583750"/>
          </a:xfrm>
          <a:prstGeom prst="rect">
            <a:avLst/>
          </a:prstGeom>
          <a:noFill/>
        </p:spPr>
        <p:txBody>
          <a:bodyPr wrap="square">
            <a:spAutoFit/>
          </a:bodyPr>
          <a:lstStyle/>
          <a:p>
            <a:pPr>
              <a:lnSpc>
                <a:spcPct val="107000"/>
              </a:lnSpc>
              <a:spcAft>
                <a:spcPts val="800"/>
              </a:spcAft>
              <a:tabLst>
                <a:tab pos="1386840" algn="l"/>
              </a:tabLs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id="{4A625EE3-5CC0-FCCE-0872-A2E82FD5C557}"/>
              </a:ext>
            </a:extLst>
          </p:cNvPr>
          <p:cNvSpPr txBox="1"/>
          <p:nvPr/>
        </p:nvSpPr>
        <p:spPr>
          <a:xfrm>
            <a:off x="710730" y="2589898"/>
            <a:ext cx="10885526" cy="1055608"/>
          </a:xfrm>
          <a:prstGeom prst="roundRect">
            <a:avLst/>
          </a:prstGeom>
          <a:noFill/>
          <a:ln w="28575">
            <a:solidFill>
              <a:srgbClr val="00FFCC"/>
            </a:solidFill>
          </a:ln>
        </p:spPr>
        <p:txBody>
          <a:bodyPr wrap="square">
            <a:spAutoFit/>
          </a:bodyPr>
          <a:lstStyle/>
          <a:p>
            <a:pPr>
              <a:tabLst>
                <a:tab pos="1386840" algn="l"/>
              </a:tabLst>
            </a:pPr>
            <a:r>
              <a:rPr lang="en-US" sz="2800" dirty="0">
                <a:latin typeface="Times New Roman" panose="02020603050405020304" pitchFamily="18" charset="0"/>
                <a:ea typeface="MS Mincho" panose="02020609040205080304" pitchFamily="49" charset="-128"/>
              </a:rPr>
              <a:t>+ Con </a:t>
            </a:r>
            <a:r>
              <a:rPr lang="en-US" sz="2800" dirty="0" err="1">
                <a:latin typeface="Times New Roman" panose="02020603050405020304" pitchFamily="18" charset="0"/>
                <a:ea typeface="MS Mincho" panose="02020609040205080304" pitchFamily="49" charset="-128"/>
              </a:rPr>
              <a:t>người</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trong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cuộc</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sống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vẫn</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thường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gặp</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những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cám</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dỗ</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Muốn</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khước</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từ</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chúng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cần</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có</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những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điểm</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tựa</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vững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chắc</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trong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đó</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có</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tình</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mẫu</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tử</a:t>
            </a:r>
            <a:r>
              <a:rPr lang="en-US" sz="2800" dirty="0">
                <a:latin typeface="Times New Roman" panose="02020603050405020304" pitchFamily="18" charset="0"/>
                <a:ea typeface="MS Mincho" panose="02020609040205080304" pitchFamily="49" charset="-128"/>
              </a:rPr>
              <a:t>)</a:t>
            </a:r>
            <a:endParaRPr lang="en-US" sz="2400" dirty="0">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A971BC74-6F02-D4CD-51E9-4C9D10AFAAB7}"/>
              </a:ext>
            </a:extLst>
          </p:cNvPr>
          <p:cNvSpPr txBox="1"/>
          <p:nvPr/>
        </p:nvSpPr>
        <p:spPr>
          <a:xfrm>
            <a:off x="664221" y="3825621"/>
            <a:ext cx="11070585" cy="1532334"/>
          </a:xfrm>
          <a:prstGeom prst="roundRect">
            <a:avLst/>
          </a:prstGeom>
          <a:noFill/>
          <a:ln w="28575">
            <a:solidFill>
              <a:srgbClr val="00FFCC"/>
            </a:solidFill>
          </a:ln>
        </p:spPr>
        <p:txBody>
          <a:bodyPr wrap="square">
            <a:spAutoFit/>
          </a:bodyPr>
          <a:lstStyle/>
          <a:p>
            <a:pPr>
              <a:tabLst>
                <a:tab pos="1386840" algn="l"/>
              </a:tabLst>
            </a:pP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Trí</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tưởng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tưởng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của</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tuổi</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thơ</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vô</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cùng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phong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phú</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nhưng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hạnh</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phúc</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không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phải</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là</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những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điều</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gì</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xa</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xôi</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bí</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ẩn</a:t>
            </a:r>
            <a:r>
              <a:rPr lang="en-US" sz="2800" dirty="0">
                <a:latin typeface="Times New Roman" panose="02020603050405020304" pitchFamily="18" charset="0"/>
                <a:ea typeface="MS Mincho" panose="02020609040205080304" pitchFamily="49" charset="-128"/>
              </a:rPr>
              <a:t>, do ai </a:t>
            </a:r>
            <a:r>
              <a:rPr lang="en-US" sz="2800" dirty="0" err="1">
                <a:latin typeface="Times New Roman" panose="02020603050405020304" pitchFamily="18" charset="0"/>
                <a:ea typeface="MS Mincho" panose="02020609040205080304" pitchFamily="49" charset="-128"/>
              </a:rPr>
              <a:t>đó</a:t>
            </a:r>
            <a:r>
              <a:rPr lang="en-US" sz="2800" dirty="0">
                <a:latin typeface="Times New Roman" panose="02020603050405020304" pitchFamily="18" charset="0"/>
                <a:ea typeface="MS Mincho" panose="02020609040205080304" pitchFamily="49" charset="-128"/>
              </a:rPr>
              <a:t> ban </a:t>
            </a:r>
            <a:r>
              <a:rPr lang="en-US" sz="2800" dirty="0" err="1">
                <a:latin typeface="Times New Roman" panose="02020603050405020304" pitchFamily="18" charset="0"/>
                <a:ea typeface="MS Mincho" panose="02020609040205080304" pitchFamily="49" charset="-128"/>
              </a:rPr>
              <a:t>cho</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mà</a:t>
            </a:r>
            <a:r>
              <a:rPr lang="en-US" sz="2800" dirty="0">
                <a:latin typeface="Times New Roman" panose="02020603050405020304" pitchFamily="18" charset="0"/>
                <a:ea typeface="MS Mincho" panose="02020609040205080304" pitchFamily="49" charset="-128"/>
              </a:rPr>
              <a:t> ở </a:t>
            </a:r>
            <a:r>
              <a:rPr lang="en-US" sz="2800" dirty="0" err="1">
                <a:latin typeface="Times New Roman" panose="02020603050405020304" pitchFamily="18" charset="0"/>
                <a:ea typeface="MS Mincho" panose="02020609040205080304" pitchFamily="49" charset="-128"/>
              </a:rPr>
              <a:t>ngay</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trên</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trần</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thế</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và</a:t>
            </a:r>
            <a:r>
              <a:rPr lang="en-US" sz="2800" dirty="0">
                <a:latin typeface="Times New Roman" panose="02020603050405020304" pitchFamily="18" charset="0"/>
                <a:ea typeface="MS Mincho" panose="02020609040205080304" pitchFamily="49" charset="-128"/>
              </a:rPr>
              <a:t> do </a:t>
            </a:r>
            <a:r>
              <a:rPr lang="en-US" sz="2800" dirty="0" err="1">
                <a:latin typeface="Times New Roman" panose="02020603050405020304" pitchFamily="18" charset="0"/>
                <a:ea typeface="MS Mincho" panose="02020609040205080304" pitchFamily="49" charset="-128"/>
              </a:rPr>
              <a:t>chính</a:t>
            </a:r>
            <a:r>
              <a:rPr lang="en-US" sz="2800" dirty="0">
                <a:latin typeface="Times New Roman" panose="02020603050405020304" pitchFamily="18" charset="0"/>
                <a:ea typeface="MS Mincho" panose="02020609040205080304" pitchFamily="49" charset="-128"/>
              </a:rPr>
              <a:t> con </a:t>
            </a:r>
            <a:r>
              <a:rPr lang="en-US" sz="2800" dirty="0" err="1">
                <a:latin typeface="Times New Roman" panose="02020603050405020304" pitchFamily="18" charset="0"/>
                <a:ea typeface="MS Mincho" panose="02020609040205080304" pitchFamily="49" charset="-128"/>
              </a:rPr>
              <a:t>người</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tạo</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nên</a:t>
            </a:r>
            <a:r>
              <a:rPr lang="en-US" sz="2800" dirty="0">
                <a:latin typeface="Times New Roman" panose="02020603050405020304" pitchFamily="18" charset="0"/>
                <a:ea typeface="MS Mincho" panose="02020609040205080304" pitchFamily="49" charset="-128"/>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4E7F012C-2043-A465-AA2E-2C3165248512}"/>
              </a:ext>
            </a:extLst>
          </p:cNvPr>
          <p:cNvSpPr txBox="1"/>
          <p:nvPr/>
        </p:nvSpPr>
        <p:spPr>
          <a:xfrm>
            <a:off x="664221" y="5538608"/>
            <a:ext cx="6609415" cy="578882"/>
          </a:xfrm>
          <a:prstGeom prst="roundRect">
            <a:avLst/>
          </a:prstGeom>
          <a:noFill/>
          <a:ln w="28575">
            <a:solidFill>
              <a:srgbClr val="00FFCC"/>
            </a:solidFill>
          </a:ln>
        </p:spPr>
        <p:txBody>
          <a:bodyPr wrap="square">
            <a:spAutoFit/>
          </a:bodyPr>
          <a:lstStyle/>
          <a:p>
            <a:pPr>
              <a:tabLst>
                <a:tab pos="1386840" algn="l"/>
              </a:tabLst>
            </a:pP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Mối</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quan</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hệ</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giữa</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tình</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yêu</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và</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sự</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sáng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tạo</a:t>
            </a:r>
            <a:r>
              <a:rPr lang="en-US" sz="2800" dirty="0">
                <a:latin typeface="Times New Roman" panose="02020603050405020304" pitchFamily="18" charset="0"/>
                <a:ea typeface="MS Mincho" panose="02020609040205080304" pitchFamily="49" charset="-128"/>
              </a:rPr>
              <a:t>.</a:t>
            </a:r>
            <a:endParaRPr lang="en-US" sz="2400" dirty="0">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E1F02C8-D2FE-D990-D66A-D8385386905F}"/>
              </a:ext>
            </a:extLst>
          </p:cNvPr>
          <p:cNvSpPr txBox="1"/>
          <p:nvPr/>
        </p:nvSpPr>
        <p:spPr>
          <a:xfrm>
            <a:off x="770946" y="1197215"/>
            <a:ext cx="7273124" cy="523220"/>
          </a:xfrm>
          <a:prstGeom prst="rect">
            <a:avLst/>
          </a:prstGeom>
          <a:solidFill>
            <a:schemeClr val="bg1"/>
          </a:solidFill>
          <a:ln w="28575">
            <a:solidFill>
              <a:srgbClr val="00FFCC"/>
            </a:solidFill>
          </a:ln>
        </p:spPr>
        <p:txBody>
          <a:bodyPr wrap="square">
            <a:spAutoFit/>
          </a:bodyPr>
          <a:lstStyle/>
          <a:p>
            <a:pPr>
              <a:buSzPts val="1400"/>
            </a:pPr>
            <a:r>
              <a:rPr lang="en-US" sz="28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MS Mincho" panose="02020609040205080304" pitchFamily="49" charset="-128"/>
              </a:rPr>
              <a:t>Ca </a:t>
            </a:r>
            <a:r>
              <a:rPr lang="en-US" sz="2800" dirty="0" err="1">
                <a:latin typeface="Times New Roman" panose="02020603050405020304" pitchFamily="18" charset="0"/>
                <a:ea typeface="MS Mincho" panose="02020609040205080304" pitchFamily="49" charset="-128"/>
              </a:rPr>
              <a:t>ngợi</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tình</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mẹ</a:t>
            </a:r>
            <a:r>
              <a:rPr lang="en-US" sz="2800" dirty="0">
                <a:latin typeface="Times New Roman" panose="02020603050405020304" pitchFamily="18" charset="0"/>
                <a:ea typeface="MS Mincho" panose="02020609040205080304" pitchFamily="49" charset="-128"/>
              </a:rPr>
              <a:t> con </a:t>
            </a:r>
            <a:r>
              <a:rPr lang="en-US" sz="2800" dirty="0" err="1">
                <a:latin typeface="Times New Roman" panose="02020603050405020304" pitchFamily="18" charset="0"/>
                <a:ea typeface="MS Mincho" panose="02020609040205080304" pitchFamily="49" charset="-128"/>
              </a:rPr>
              <a:t>thiêng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liêng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bất</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diệt</a:t>
            </a:r>
            <a:r>
              <a:rPr lang="en-US" sz="2800" dirty="0">
                <a:latin typeface="Times New Roman" panose="02020603050405020304" pitchFamily="18" charset="0"/>
                <a:ea typeface="MS Mincho" panose="02020609040205080304" pitchFamily="49" charset="-128"/>
              </a:rPr>
              <a:t>.</a:t>
            </a:r>
            <a:endParaRPr lang="en-US" sz="2800" dirty="0">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30E91B7-E680-6140-7FDF-FFBA652433B0}"/>
              </a:ext>
            </a:extLst>
          </p:cNvPr>
          <p:cNvSpPr txBox="1"/>
          <p:nvPr/>
        </p:nvSpPr>
        <p:spPr>
          <a:xfrm>
            <a:off x="770946" y="1904772"/>
            <a:ext cx="5893090" cy="523220"/>
          </a:xfrm>
          <a:prstGeom prst="rect">
            <a:avLst/>
          </a:prstGeom>
          <a:solidFill>
            <a:schemeClr val="bg1"/>
          </a:solidFill>
          <a:ln w="28575">
            <a:solidFill>
              <a:srgbClr val="00FFCC"/>
            </a:solidFill>
          </a:ln>
        </p:spPr>
        <p:txBody>
          <a:bodyPr wrap="square">
            <a:spAutoFit/>
          </a:bodyPr>
          <a:lstStyle/>
          <a:p>
            <a:pPr>
              <a:tabLst>
                <a:tab pos="1386840" algn="l"/>
              </a:tabLst>
            </a:pP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Bài</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thơ</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cho</a:t>
            </a:r>
            <a:r>
              <a:rPr lang="en-US" sz="2800" dirty="0">
                <a:latin typeface="Times New Roman" panose="02020603050405020304" pitchFamily="18" charset="0"/>
                <a:ea typeface="MS Mincho" panose="02020609040205080304" pitchFamily="49" charset="-128"/>
              </a:rPr>
              <a:t> ta </a:t>
            </a:r>
            <a:r>
              <a:rPr lang="en-US" sz="2800" dirty="0" err="1">
                <a:latin typeface="Times New Roman" panose="02020603050405020304" pitchFamily="18" charset="0"/>
                <a:ea typeface="MS Mincho" panose="02020609040205080304" pitchFamily="49" charset="-128"/>
              </a:rPr>
              <a:t>những</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triết</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lí</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thầm</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kín</a:t>
            </a:r>
            <a:r>
              <a:rPr lang="en-US" sz="2800" dirty="0">
                <a:latin typeface="Times New Roman" panose="02020603050405020304" pitchFamily="18" charset="0"/>
                <a:ea typeface="MS Mincho" panose="02020609040205080304" pitchFamily="49" charset="-128"/>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3465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598AC2B-72BF-3F55-8FAD-86DE652228AD}"/>
              </a:ext>
            </a:extLst>
          </p:cNvPr>
          <p:cNvSpPr txBox="1"/>
          <p:nvPr/>
        </p:nvSpPr>
        <p:spPr>
          <a:xfrm>
            <a:off x="4215437" y="178804"/>
            <a:ext cx="4038217" cy="851297"/>
          </a:xfrm>
          <a:prstGeom prst="roundRect">
            <a:avLst/>
          </a:prstGeom>
          <a:gradFill flip="none" rotWithShape="1">
            <a:gsLst>
              <a:gs pos="100000">
                <a:srgbClr val="00FF00"/>
              </a:gs>
              <a:gs pos="68000">
                <a:srgbClr val="00CC00"/>
              </a:gs>
            </a:gsLst>
            <a:path path="circle">
              <a:fillToRect l="50000" t="50000" r="50000" b="50000"/>
            </a:path>
            <a:tileRect/>
          </a:grad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LUYỆN TẬP</a:t>
            </a:r>
          </a:p>
        </p:txBody>
      </p:sp>
      <p:pic>
        <p:nvPicPr>
          <p:cNvPr id="3" name="Picture 2" descr="150+ Hình Nền Slide PowerPoint Thuyết Trình Đẹp Nhất | Power points, Mẫu  power point, Hình nền">
            <a:extLst>
              <a:ext uri="{FF2B5EF4-FFF2-40B4-BE49-F238E27FC236}">
                <a16:creationId xmlns:a16="http://schemas.microsoft.com/office/drawing/2014/main" id="{9C998148-4038-1D40-389D-CC8379A9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286ED28-706F-6879-087E-8AA2BD204F64}"/>
              </a:ext>
            </a:extLst>
          </p:cNvPr>
          <p:cNvSpPr txBox="1"/>
          <p:nvPr/>
        </p:nvSpPr>
        <p:spPr>
          <a:xfrm>
            <a:off x="151235" y="1155209"/>
            <a:ext cx="11889530" cy="578882"/>
          </a:xfrm>
          <a:prstGeom prst="roundRect">
            <a:avLst/>
          </a:prstGeom>
          <a:solidFill>
            <a:srgbClr val="008000"/>
          </a:solidFill>
          <a:ln w="28575">
            <a:solidFill>
              <a:srgbClr val="00CC99"/>
            </a:solidFill>
          </a:ln>
        </p:spPr>
        <p:txBody>
          <a:bodyPr wrap="square">
            <a:spAutoFit/>
          </a:bodyPr>
          <a:lstStyle/>
          <a:p>
            <a:pPr marL="0" marR="0">
              <a:spcBef>
                <a:spcPts val="0"/>
              </a:spcBef>
              <a:spcAft>
                <a:spcPts val="1200"/>
              </a:spcAft>
            </a:pPr>
            <a:r>
              <a:rPr lang="en-US" sz="2800" b="1" dirty="0" err="1">
                <a:solidFill>
                  <a:schemeClr val="bg1"/>
                </a:solidFill>
                <a:effectLst/>
                <a:latin typeface="Times New Roman" panose="02020603050405020304" pitchFamily="18" charset="0"/>
                <a:ea typeface="Calibri" panose="020F0502020204030204" pitchFamily="34" charset="0"/>
              </a:rPr>
              <a:t>Nhiệm</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vụ</a:t>
            </a:r>
            <a:r>
              <a:rPr lang="en-US" sz="2800" b="1" dirty="0">
                <a:solidFill>
                  <a:schemeClr val="bg1"/>
                </a:solidFill>
                <a:effectLst/>
                <a:latin typeface="Times New Roman" panose="02020603050405020304" pitchFamily="18" charset="0"/>
                <a:ea typeface="Calibri" panose="020F0502020204030204" pitchFamily="34" charset="0"/>
              </a:rPr>
              <a:t> 1</a:t>
            </a:r>
            <a:r>
              <a:rPr lang="en-US" sz="2800" dirty="0">
                <a:solidFill>
                  <a:schemeClr val="bg1"/>
                </a:solidFill>
                <a:effectLst/>
                <a:latin typeface="Times New Roman" panose="02020603050405020304" pitchFamily="18" charset="0"/>
                <a:ea typeface="Calibri" panose="020F0502020204030204" pitchFamily="34" charset="0"/>
              </a:rPr>
              <a:t>: </a:t>
            </a:r>
            <a:r>
              <a:rPr lang="vi-VN" sz="2800" dirty="0" err="1">
                <a:solidFill>
                  <a:schemeClr val="bg1"/>
                </a:solidFill>
                <a:effectLst/>
                <a:latin typeface="Times New Roman" panose="02020603050405020304" pitchFamily="18" charset="0"/>
                <a:ea typeface="Calibri" panose="020F0502020204030204" pitchFamily="34" charset="0"/>
              </a:rPr>
              <a:t>Những</a:t>
            </a:r>
            <a:r>
              <a:rPr lang="vi-VN" sz="2800" dirty="0">
                <a:solidFill>
                  <a:schemeClr val="bg1"/>
                </a:solidFill>
                <a:effectLst/>
                <a:latin typeface="Times New Roman" panose="02020603050405020304" pitchFamily="18" charset="0"/>
                <a:ea typeface="Calibri" panose="020F0502020204030204" pitchFamily="34" charset="0"/>
              </a:rPr>
              <a:t> </a:t>
            </a:r>
            <a:r>
              <a:rPr lang="vi-VN" sz="2800" dirty="0" err="1">
                <a:solidFill>
                  <a:schemeClr val="bg1"/>
                </a:solidFill>
                <a:effectLst/>
                <a:latin typeface="Times New Roman" panose="02020603050405020304" pitchFamily="18" charset="0"/>
                <a:ea typeface="Calibri" panose="020F0502020204030204" pitchFamily="34" charset="0"/>
              </a:rPr>
              <a:t>dấu</a:t>
            </a:r>
            <a:r>
              <a:rPr lang="vi-VN" sz="2800" dirty="0">
                <a:solidFill>
                  <a:schemeClr val="bg1"/>
                </a:solidFill>
                <a:effectLst/>
                <a:latin typeface="Times New Roman" panose="02020603050405020304" pitchFamily="18" charset="0"/>
                <a:ea typeface="Calibri" panose="020F0502020204030204" pitchFamily="34" charset="0"/>
              </a:rPr>
              <a:t> </a:t>
            </a:r>
            <a:r>
              <a:rPr lang="vi-VN" sz="2800" dirty="0" err="1">
                <a:solidFill>
                  <a:schemeClr val="bg1"/>
                </a:solidFill>
                <a:effectLst/>
                <a:latin typeface="Times New Roman" panose="02020603050405020304" pitchFamily="18" charset="0"/>
                <a:ea typeface="Calibri" panose="020F0502020204030204" pitchFamily="34" charset="0"/>
              </a:rPr>
              <a:t>hiệu</a:t>
            </a:r>
            <a:r>
              <a:rPr lang="vi-VN" sz="2800" dirty="0">
                <a:solidFill>
                  <a:schemeClr val="bg1"/>
                </a:solidFill>
                <a:effectLst/>
                <a:latin typeface="Times New Roman" panose="02020603050405020304" pitchFamily="18" charset="0"/>
                <a:ea typeface="Calibri" panose="020F0502020204030204" pitchFamily="34" charset="0"/>
              </a:rPr>
              <a:t> </a:t>
            </a:r>
            <a:r>
              <a:rPr lang="vi-VN" sz="2800" dirty="0" err="1">
                <a:solidFill>
                  <a:schemeClr val="bg1"/>
                </a:solidFill>
                <a:effectLst/>
                <a:latin typeface="Times New Roman" panose="02020603050405020304" pitchFamily="18" charset="0"/>
                <a:ea typeface="Calibri" panose="020F0502020204030204" pitchFamily="34" charset="0"/>
              </a:rPr>
              <a:t>nào</a:t>
            </a:r>
            <a:r>
              <a:rPr lang="vi-VN" sz="2800" dirty="0">
                <a:solidFill>
                  <a:schemeClr val="bg1"/>
                </a:solidFill>
                <a:effectLst/>
                <a:latin typeface="Times New Roman" panose="02020603050405020304" pitchFamily="18" charset="0"/>
                <a:ea typeface="Calibri" panose="020F0502020204030204" pitchFamily="34" charset="0"/>
              </a:rPr>
              <a:t> </a:t>
            </a:r>
            <a:r>
              <a:rPr lang="vi-VN" sz="2800" dirty="0" err="1">
                <a:solidFill>
                  <a:schemeClr val="bg1"/>
                </a:solidFill>
                <a:effectLst/>
                <a:latin typeface="Times New Roman" panose="02020603050405020304" pitchFamily="18" charset="0"/>
                <a:ea typeface="Calibri" panose="020F0502020204030204" pitchFamily="34" charset="0"/>
              </a:rPr>
              <a:t>giúp</a:t>
            </a:r>
            <a:r>
              <a:rPr lang="vi-VN" sz="2800" dirty="0">
                <a:solidFill>
                  <a:schemeClr val="bg1"/>
                </a:solidFill>
                <a:effectLst/>
                <a:latin typeface="Times New Roman" panose="02020603050405020304" pitchFamily="18" charset="0"/>
                <a:ea typeface="Calibri" panose="020F0502020204030204" pitchFamily="34" charset="0"/>
              </a:rPr>
              <a:t> em </a:t>
            </a:r>
            <a:r>
              <a:rPr lang="vi-VN" sz="2800" dirty="0" err="1">
                <a:solidFill>
                  <a:schemeClr val="bg1"/>
                </a:solidFill>
                <a:effectLst/>
                <a:latin typeface="Times New Roman" panose="02020603050405020304" pitchFamily="18" charset="0"/>
                <a:ea typeface="Calibri" panose="020F0502020204030204" pitchFamily="34" charset="0"/>
              </a:rPr>
              <a:t>nhận</a:t>
            </a:r>
            <a:r>
              <a:rPr lang="vi-VN" sz="2800" dirty="0">
                <a:solidFill>
                  <a:schemeClr val="bg1"/>
                </a:solidFill>
                <a:effectLst/>
                <a:latin typeface="Times New Roman" panose="02020603050405020304" pitchFamily="18" charset="0"/>
                <a:ea typeface="Calibri" panose="020F0502020204030204" pitchFamily="34" charset="0"/>
              </a:rPr>
              <a:t> </a:t>
            </a:r>
            <a:r>
              <a:rPr lang="vi-VN" sz="2800" dirty="0" err="1">
                <a:solidFill>
                  <a:schemeClr val="bg1"/>
                </a:solidFill>
                <a:effectLst/>
                <a:latin typeface="Times New Roman" panose="02020603050405020304" pitchFamily="18" charset="0"/>
                <a:ea typeface="Calibri" panose="020F0502020204030204" pitchFamily="34" charset="0"/>
              </a:rPr>
              <a:t>biết</a:t>
            </a:r>
            <a:r>
              <a:rPr lang="vi-VN" sz="2800" dirty="0">
                <a:solidFill>
                  <a:schemeClr val="bg1"/>
                </a:solidFill>
                <a:effectLst/>
                <a:latin typeface="Times New Roman" panose="02020603050405020304" pitchFamily="18" charset="0"/>
                <a:ea typeface="Calibri" panose="020F0502020204030204" pitchFamily="34" charset="0"/>
              </a:rPr>
              <a:t> </a:t>
            </a:r>
            <a:r>
              <a:rPr lang="vi-VN" sz="2800" i="1" dirty="0">
                <a:solidFill>
                  <a:schemeClr val="bg1"/>
                </a:solidFill>
                <a:effectLst/>
                <a:latin typeface="Times New Roman" panose="02020603050405020304" pitchFamily="18" charset="0"/>
                <a:ea typeface="Calibri" panose="020F0502020204030204" pitchFamily="34" charset="0"/>
              </a:rPr>
              <a:t>Mây </a:t>
            </a:r>
            <a:r>
              <a:rPr lang="vi-VN" sz="2800" i="1" dirty="0" err="1">
                <a:solidFill>
                  <a:schemeClr val="bg1"/>
                </a:solidFill>
                <a:effectLst/>
                <a:latin typeface="Times New Roman" panose="02020603050405020304" pitchFamily="18" charset="0"/>
                <a:ea typeface="Calibri" panose="020F0502020204030204" pitchFamily="34" charset="0"/>
              </a:rPr>
              <a:t>và</a:t>
            </a:r>
            <a:r>
              <a:rPr lang="vi-VN" sz="2800" i="1" dirty="0">
                <a:solidFill>
                  <a:schemeClr val="bg1"/>
                </a:solidFill>
                <a:effectLst/>
                <a:latin typeface="Times New Roman" panose="02020603050405020304" pitchFamily="18" charset="0"/>
                <a:ea typeface="Calibri" panose="020F0502020204030204" pitchFamily="34" charset="0"/>
              </a:rPr>
              <a:t> </a:t>
            </a:r>
            <a:r>
              <a:rPr lang="vi-VN" sz="2800" i="1" dirty="0" err="1">
                <a:solidFill>
                  <a:schemeClr val="bg1"/>
                </a:solidFill>
                <a:effectLst/>
                <a:latin typeface="Times New Roman" panose="02020603050405020304" pitchFamily="18" charset="0"/>
                <a:ea typeface="Calibri" panose="020F0502020204030204" pitchFamily="34" charset="0"/>
              </a:rPr>
              <a:t>sóng</a:t>
            </a:r>
            <a:r>
              <a:rPr lang="vi-VN" sz="2800" i="1" dirty="0">
                <a:solidFill>
                  <a:schemeClr val="bg1"/>
                </a:solidFill>
                <a:effectLst/>
                <a:latin typeface="Times New Roman" panose="02020603050405020304" pitchFamily="18" charset="0"/>
                <a:ea typeface="Calibri" panose="020F0502020204030204" pitchFamily="34" charset="0"/>
              </a:rPr>
              <a:t> </a:t>
            </a:r>
            <a:r>
              <a:rPr lang="vi-VN" sz="2800" dirty="0" err="1">
                <a:solidFill>
                  <a:schemeClr val="bg1"/>
                </a:solidFill>
                <a:effectLst/>
                <a:latin typeface="Times New Roman" panose="02020603050405020304" pitchFamily="18" charset="0"/>
                <a:ea typeface="Calibri" panose="020F0502020204030204" pitchFamily="34" charset="0"/>
              </a:rPr>
              <a:t>là</a:t>
            </a:r>
            <a:r>
              <a:rPr lang="vi-VN" sz="2800" dirty="0">
                <a:solidFill>
                  <a:schemeClr val="bg1"/>
                </a:solidFill>
                <a:effectLst/>
                <a:latin typeface="Times New Roman" panose="02020603050405020304" pitchFamily="18" charset="0"/>
                <a:ea typeface="Calibri" panose="020F0502020204030204" pitchFamily="34" charset="0"/>
              </a:rPr>
              <a:t> </a:t>
            </a:r>
            <a:r>
              <a:rPr lang="vi-VN" sz="2800" dirty="0" err="1">
                <a:solidFill>
                  <a:schemeClr val="bg1"/>
                </a:solidFill>
                <a:effectLst/>
                <a:latin typeface="Times New Roman" panose="02020603050405020304" pitchFamily="18" charset="0"/>
                <a:ea typeface="Calibri" panose="020F0502020204030204" pitchFamily="34" charset="0"/>
              </a:rPr>
              <a:t>một</a:t>
            </a:r>
            <a:r>
              <a:rPr lang="vi-VN" sz="2800" dirty="0">
                <a:solidFill>
                  <a:schemeClr val="bg1"/>
                </a:solidFill>
                <a:effectLst/>
                <a:latin typeface="Times New Roman" panose="02020603050405020304" pitchFamily="18" charset="0"/>
                <a:ea typeface="Calibri" panose="020F0502020204030204" pitchFamily="34" charset="0"/>
              </a:rPr>
              <a:t> </a:t>
            </a:r>
            <a:r>
              <a:rPr lang="vi-VN" sz="2800" dirty="0" err="1">
                <a:solidFill>
                  <a:schemeClr val="bg1"/>
                </a:solidFill>
                <a:effectLst/>
                <a:latin typeface="Times New Roman" panose="02020603050405020304" pitchFamily="18" charset="0"/>
                <a:ea typeface="Calibri" panose="020F0502020204030204" pitchFamily="34" charset="0"/>
              </a:rPr>
              <a:t>bài</a:t>
            </a:r>
            <a:r>
              <a:rPr lang="vi-VN" sz="2800" dirty="0">
                <a:solidFill>
                  <a:schemeClr val="bg1"/>
                </a:solidFill>
                <a:effectLst/>
                <a:latin typeface="Times New Roman" panose="02020603050405020304" pitchFamily="18" charset="0"/>
                <a:ea typeface="Calibri" panose="020F0502020204030204" pitchFamily="34" charset="0"/>
              </a:rPr>
              <a:t> thơ?</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10" name="Hộp Văn bản 9">
            <a:extLst>
              <a:ext uri="{FF2B5EF4-FFF2-40B4-BE49-F238E27FC236}">
                <a16:creationId xmlns:a16="http://schemas.microsoft.com/office/drawing/2014/main" id="{EB0A6E49-36B5-5225-86A5-62CDB9048B72}"/>
              </a:ext>
            </a:extLst>
          </p:cNvPr>
          <p:cNvSpPr txBox="1"/>
          <p:nvPr/>
        </p:nvSpPr>
        <p:spPr>
          <a:xfrm>
            <a:off x="371582" y="1875908"/>
            <a:ext cx="11669183" cy="4254498"/>
          </a:xfrm>
          <a:prstGeom prst="rect">
            <a:avLst/>
          </a:prstGeom>
          <a:noFill/>
          <a:ln w="28575">
            <a:solidFill>
              <a:srgbClr val="008000"/>
            </a:solidFill>
          </a:ln>
        </p:spPr>
        <p:txBody>
          <a:bodyPr wrap="square">
            <a:spAutoFit/>
          </a:bodyPr>
          <a:lstStyle/>
          <a:p>
            <a:pPr marL="0" marR="0" algn="just">
              <a:lnSpc>
                <a:spcPct val="115000"/>
              </a:lnSpc>
              <a:spcBef>
                <a:spcPts val="65"/>
              </a:spcBef>
              <a:spcAft>
                <a:spcPts val="0"/>
              </a:spcAft>
            </a:pPr>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ý: </a:t>
            </a:r>
            <a:r>
              <a:rPr lang="en-US" sz="2800" b="1" dirty="0" err="1">
                <a:effectLst/>
                <a:latin typeface="Times New Roman" panose="02020603050405020304" pitchFamily="18" charset="0"/>
                <a:ea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dấu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biết</a:t>
            </a:r>
            <a:r>
              <a:rPr lang="en-US" sz="2800" b="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Mây</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và</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sóng</a:t>
            </a:r>
            <a:r>
              <a:rPr lang="en-US" sz="2800" b="1" i="1" dirty="0">
                <a:effectLst/>
                <a:latin typeface="Times New Roman" panose="02020603050405020304" pitchFamily="18" charset="0"/>
                <a:ea typeface="Times New Roman" panose="02020603050405020304" pitchFamily="18" charset="0"/>
              </a:rPr>
              <a: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một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rPr>
              <a:t>:</a:t>
            </a:r>
          </a:p>
          <a:p>
            <a:pPr marL="0" marR="0" algn="just">
              <a:lnSpc>
                <a:spcPct val="115000"/>
              </a:lnSpc>
              <a:spcBef>
                <a:spcPts val="65"/>
              </a:spcBef>
              <a:spcAft>
                <a:spcPts val="0"/>
              </a:spcAf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nội</a:t>
            </a:r>
            <a:r>
              <a:rPr lang="en-US" sz="2800" b="1"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ca </a:t>
            </a:r>
            <a:r>
              <a:rPr lang="en-US" sz="2800" dirty="0" err="1">
                <a:effectLst/>
                <a:latin typeface="Times New Roman" panose="02020603050405020304" pitchFamily="18" charset="0"/>
                <a:ea typeface="Times New Roman" panose="02020603050405020304" pitchFamily="18" charset="0"/>
              </a:rPr>
              <a:t>ngợi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mẫu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thiêng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liêng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a:t>
            </a:r>
          </a:p>
          <a:p>
            <a:pPr marR="0" lvl="0" algn="just">
              <a:lnSpc>
                <a:spcPct val="115000"/>
              </a:lnSpc>
              <a:spcBef>
                <a:spcPts val="65"/>
              </a:spcBef>
              <a:spcAft>
                <a:spcPts val="0"/>
              </a:spcAft>
              <a:buSzPts val="1400"/>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thức</a:t>
            </a:r>
            <a:r>
              <a:rPr lang="en-US" sz="2800" b="1" dirty="0">
                <a:effectLst/>
                <a:latin typeface="Times New Roman" panose="02020603050405020304" pitchFamily="18" charset="0"/>
                <a:ea typeface="Times New Roman" panose="02020603050405020304" pitchFamily="18" charset="0"/>
              </a:rPr>
              <a:t>:</a:t>
            </a:r>
          </a:p>
          <a:p>
            <a:pPr marR="0" lvl="0">
              <a:spcBef>
                <a:spcPts val="0"/>
              </a:spcBef>
              <a:spcAft>
                <a:spcPts val="0"/>
              </a:spcAft>
              <a:buSzPts val="1000"/>
              <a:tabLst>
                <a:tab pos="45720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chia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chia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buSzPts val="1000"/>
              <a:tabLst>
                <a:tab pos="45720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buSzPts val="1000"/>
              <a:tabLst>
                <a:tab pos="45720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nhịp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221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598AC2B-72BF-3F55-8FAD-86DE652228AD}"/>
              </a:ext>
            </a:extLst>
          </p:cNvPr>
          <p:cNvSpPr txBox="1"/>
          <p:nvPr/>
        </p:nvSpPr>
        <p:spPr>
          <a:xfrm>
            <a:off x="4215437" y="178804"/>
            <a:ext cx="4038217" cy="851297"/>
          </a:xfrm>
          <a:prstGeom prst="roundRect">
            <a:avLst/>
          </a:prstGeom>
          <a:gradFill flip="none" rotWithShape="1">
            <a:gsLst>
              <a:gs pos="100000">
                <a:srgbClr val="00FF00"/>
              </a:gs>
              <a:gs pos="68000">
                <a:srgbClr val="00CC00"/>
              </a:gs>
            </a:gsLst>
            <a:path path="circle">
              <a:fillToRect l="50000" t="50000" r="50000" b="50000"/>
            </a:path>
            <a:tileRect/>
          </a:grad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LUYỆN TẬP</a:t>
            </a:r>
          </a:p>
        </p:txBody>
      </p:sp>
      <p:pic>
        <p:nvPicPr>
          <p:cNvPr id="3" name="Picture 2" descr="150+ Hình Nền Slide PowerPoint Thuyết Trình Đẹp Nhất | Power points, Mẫu  power point, Hình nền">
            <a:extLst>
              <a:ext uri="{FF2B5EF4-FFF2-40B4-BE49-F238E27FC236}">
                <a16:creationId xmlns:a16="http://schemas.microsoft.com/office/drawing/2014/main" id="{9C998148-4038-1D40-389D-CC8379A9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286ED28-706F-6879-087E-8AA2BD204F64}"/>
              </a:ext>
            </a:extLst>
          </p:cNvPr>
          <p:cNvSpPr txBox="1"/>
          <p:nvPr/>
        </p:nvSpPr>
        <p:spPr>
          <a:xfrm>
            <a:off x="2880578" y="1113231"/>
            <a:ext cx="6970001" cy="578882"/>
          </a:xfrm>
          <a:prstGeom prst="roundRect">
            <a:avLst/>
          </a:prstGeom>
          <a:solidFill>
            <a:srgbClr val="008000"/>
          </a:solidFill>
          <a:ln w="28575">
            <a:solidFill>
              <a:srgbClr val="00CC99"/>
            </a:solidFill>
          </a:ln>
        </p:spPr>
        <p:txBody>
          <a:bodyPr wrap="square">
            <a:spAutoFit/>
          </a:bodyPr>
          <a:lstStyle/>
          <a:p>
            <a:pPr marL="0" marR="0">
              <a:spcBef>
                <a:spcPts val="0"/>
              </a:spcBef>
              <a:spcAft>
                <a:spcPts val="1200"/>
              </a:spcAft>
            </a:pPr>
            <a:r>
              <a:rPr lang="en-US" sz="2800" b="1" dirty="0" err="1">
                <a:solidFill>
                  <a:schemeClr val="bg1"/>
                </a:solidFill>
                <a:effectLst/>
                <a:latin typeface="Times New Roman" panose="02020603050405020304" pitchFamily="18" charset="0"/>
                <a:ea typeface="Calibri" panose="020F0502020204030204" pitchFamily="34" charset="0"/>
              </a:rPr>
              <a:t>Nhiệm</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vụ</a:t>
            </a:r>
            <a:r>
              <a:rPr lang="en-US" sz="2800" b="1" dirty="0">
                <a:solidFill>
                  <a:schemeClr val="bg1"/>
                </a:solidFill>
                <a:effectLst/>
                <a:latin typeface="Times New Roman" panose="02020603050405020304" pitchFamily="18" charset="0"/>
                <a:ea typeface="Calibri" panose="020F0502020204030204" pitchFamily="34" charset="0"/>
              </a:rPr>
              <a:t> 2: </a:t>
            </a:r>
            <a:r>
              <a:rPr lang="en-US" sz="2800" b="1" dirty="0" err="1">
                <a:solidFill>
                  <a:schemeClr val="bg1"/>
                </a:solidFill>
                <a:effectLst/>
                <a:latin typeface="Times New Roman" panose="02020603050405020304" pitchFamily="18" charset="0"/>
                <a:ea typeface="Calibri" panose="020F0502020204030204" pitchFamily="34" charset="0"/>
              </a:rPr>
              <a:t>Chơi</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trò</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chơi</a:t>
            </a:r>
            <a:r>
              <a:rPr lang="en-US" sz="2800" b="1" dirty="0">
                <a:solidFill>
                  <a:schemeClr val="bg1"/>
                </a:solidFill>
                <a:effectLst/>
                <a:latin typeface="Times New Roman" panose="02020603050405020304" pitchFamily="18" charset="0"/>
                <a:ea typeface="Calibri" panose="020F0502020204030204" pitchFamily="34" charset="0"/>
              </a:rPr>
              <a:t>: “Ai </a:t>
            </a:r>
            <a:r>
              <a:rPr lang="en-US" sz="2800" b="1" dirty="0" err="1">
                <a:solidFill>
                  <a:schemeClr val="bg1"/>
                </a:solidFill>
                <a:effectLst/>
                <a:latin typeface="Times New Roman" panose="02020603050405020304" pitchFamily="18" charset="0"/>
                <a:ea typeface="Calibri" panose="020F0502020204030204" pitchFamily="34" charset="0"/>
              </a:rPr>
              <a:t>nhanh</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hơn</a:t>
            </a:r>
            <a:r>
              <a:rPr lang="en-US" sz="2800" b="1" dirty="0">
                <a:solidFill>
                  <a:schemeClr val="bg1"/>
                </a:solidFill>
                <a:effectLst/>
                <a:latin typeface="Times New Roman" panose="02020603050405020304" pitchFamily="18" charset="0"/>
                <a:ea typeface="Calibri" panose="020F0502020204030204" pitchFamily="34" charset="0"/>
              </a:rPr>
              <a:t>”</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10" name="Hộp Văn bản 9">
            <a:extLst>
              <a:ext uri="{FF2B5EF4-FFF2-40B4-BE49-F238E27FC236}">
                <a16:creationId xmlns:a16="http://schemas.microsoft.com/office/drawing/2014/main" id="{EB0A6E49-36B5-5225-86A5-62CDB9048B72}"/>
              </a:ext>
            </a:extLst>
          </p:cNvPr>
          <p:cNvSpPr txBox="1"/>
          <p:nvPr/>
        </p:nvSpPr>
        <p:spPr>
          <a:xfrm>
            <a:off x="559863" y="2128272"/>
            <a:ext cx="11349363" cy="2677656"/>
          </a:xfrm>
          <a:prstGeom prst="rect">
            <a:avLst/>
          </a:prstGeom>
          <a:noFill/>
          <a:ln w="28575">
            <a:solidFill>
              <a:srgbClr val="008000"/>
            </a:solidFill>
          </a:ln>
        </p:spPr>
        <p:txBody>
          <a:bodyPr wrap="square">
            <a:spAutoFit/>
          </a:bodyPr>
          <a:lstStyle/>
          <a:p>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Xanh</a:t>
            </a:r>
            <a:r>
              <a:rPr lang="en-US" sz="2800" b="1" dirty="0">
                <a:solidFill>
                  <a:srgbClr val="008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a:t>
            </a:r>
          </a:p>
          <a:p>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Đỏ</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B.</a:t>
            </a:r>
          </a:p>
          <a:p>
            <a:r>
              <a:rPr lang="en-US" sz="2800" dirty="0">
                <a:latin typeface="Times New Roman" panose="02020603050405020304" pitchFamily="18" charset="0"/>
                <a:cs typeface="Times New Roman" panose="02020603050405020304" pitchFamily="18" charset="0"/>
              </a:rPr>
              <a:t>                </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Hồng</a:t>
            </a:r>
            <a:r>
              <a:rPr lang="en-US" sz="2800" b="1" dirty="0">
                <a:solidFill>
                  <a:srgbClr val="FF0066"/>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C.</a:t>
            </a:r>
          </a:p>
          <a:p>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800" b="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60000"/>
                    <a:lumOff val="40000"/>
                  </a:schemeClr>
                </a:solidFill>
                <a:latin typeface="Times New Roman" panose="02020603050405020304" pitchFamily="18" charset="0"/>
                <a:cs typeface="Times New Roman" panose="02020603050405020304" pitchFamily="18" charset="0"/>
              </a:rPr>
              <a:t>Vàng</a:t>
            </a:r>
            <a:r>
              <a:rPr lang="en-US" sz="2800" b="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2387429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598AC2B-72BF-3F55-8FAD-86DE652228AD}"/>
              </a:ext>
            </a:extLst>
          </p:cNvPr>
          <p:cNvSpPr txBox="1"/>
          <p:nvPr/>
        </p:nvSpPr>
        <p:spPr>
          <a:xfrm>
            <a:off x="4215437" y="178804"/>
            <a:ext cx="4038217" cy="851297"/>
          </a:xfrm>
          <a:prstGeom prst="roundRect">
            <a:avLst/>
          </a:prstGeom>
          <a:gradFill flip="none" rotWithShape="1">
            <a:gsLst>
              <a:gs pos="100000">
                <a:srgbClr val="00FF00"/>
              </a:gs>
              <a:gs pos="68000">
                <a:srgbClr val="00CC00"/>
              </a:gs>
            </a:gsLst>
            <a:path path="circle">
              <a:fillToRect l="50000" t="50000" r="50000" b="50000"/>
            </a:path>
            <a:tileRect/>
          </a:grad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LUYỆN TẬP</a:t>
            </a:r>
          </a:p>
        </p:txBody>
      </p:sp>
      <p:pic>
        <p:nvPicPr>
          <p:cNvPr id="3" name="Picture 2" descr="150+ Hình Nền Slide PowerPoint Thuyết Trình Đẹp Nhất | Power points, Mẫu  power point, Hình nền">
            <a:extLst>
              <a:ext uri="{FF2B5EF4-FFF2-40B4-BE49-F238E27FC236}">
                <a16:creationId xmlns:a16="http://schemas.microsoft.com/office/drawing/2014/main" id="{9C998148-4038-1D40-389D-CC8379A9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286ED28-706F-6879-087E-8AA2BD204F64}"/>
              </a:ext>
            </a:extLst>
          </p:cNvPr>
          <p:cNvSpPr txBox="1"/>
          <p:nvPr/>
        </p:nvSpPr>
        <p:spPr>
          <a:xfrm>
            <a:off x="2880578" y="1113231"/>
            <a:ext cx="6970001" cy="578882"/>
          </a:xfrm>
          <a:prstGeom prst="roundRect">
            <a:avLst/>
          </a:prstGeom>
          <a:solidFill>
            <a:srgbClr val="008000"/>
          </a:solidFill>
          <a:ln w="28575">
            <a:solidFill>
              <a:srgbClr val="00CC99"/>
            </a:solidFill>
          </a:ln>
        </p:spPr>
        <p:txBody>
          <a:bodyPr wrap="square">
            <a:spAutoFit/>
          </a:bodyPr>
          <a:lstStyle/>
          <a:p>
            <a:pPr marL="0" marR="0">
              <a:spcBef>
                <a:spcPts val="0"/>
              </a:spcBef>
              <a:spcAft>
                <a:spcPts val="1200"/>
              </a:spcAft>
            </a:pPr>
            <a:r>
              <a:rPr lang="en-US" sz="2800" b="1" dirty="0" err="1">
                <a:solidFill>
                  <a:schemeClr val="bg1"/>
                </a:solidFill>
                <a:effectLst/>
                <a:latin typeface="Times New Roman" panose="02020603050405020304" pitchFamily="18" charset="0"/>
                <a:ea typeface="Calibri" panose="020F0502020204030204" pitchFamily="34" charset="0"/>
              </a:rPr>
              <a:t>Nhiệm</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vụ</a:t>
            </a:r>
            <a:r>
              <a:rPr lang="en-US" sz="2800" b="1" dirty="0">
                <a:solidFill>
                  <a:schemeClr val="bg1"/>
                </a:solidFill>
                <a:effectLst/>
                <a:latin typeface="Times New Roman" panose="02020603050405020304" pitchFamily="18" charset="0"/>
                <a:ea typeface="Calibri" panose="020F0502020204030204" pitchFamily="34" charset="0"/>
              </a:rPr>
              <a:t> 2: </a:t>
            </a:r>
            <a:r>
              <a:rPr lang="en-US" sz="2800" b="1" dirty="0" err="1">
                <a:solidFill>
                  <a:schemeClr val="bg1"/>
                </a:solidFill>
                <a:effectLst/>
                <a:latin typeface="Times New Roman" panose="02020603050405020304" pitchFamily="18" charset="0"/>
                <a:ea typeface="Calibri" panose="020F0502020204030204" pitchFamily="34" charset="0"/>
              </a:rPr>
              <a:t>Chơi</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trò</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chơi</a:t>
            </a:r>
            <a:r>
              <a:rPr lang="en-US" sz="2800" b="1" dirty="0">
                <a:solidFill>
                  <a:schemeClr val="bg1"/>
                </a:solidFill>
                <a:effectLst/>
                <a:latin typeface="Times New Roman" panose="02020603050405020304" pitchFamily="18" charset="0"/>
                <a:ea typeface="Calibri" panose="020F0502020204030204" pitchFamily="34" charset="0"/>
              </a:rPr>
              <a:t>: “Ai </a:t>
            </a:r>
            <a:r>
              <a:rPr lang="en-US" sz="2800" b="1" dirty="0" err="1">
                <a:solidFill>
                  <a:schemeClr val="bg1"/>
                </a:solidFill>
                <a:effectLst/>
                <a:latin typeface="Times New Roman" panose="02020603050405020304" pitchFamily="18" charset="0"/>
                <a:ea typeface="Calibri" panose="020F0502020204030204" pitchFamily="34" charset="0"/>
              </a:rPr>
              <a:t>nhanh</a:t>
            </a:r>
            <a:r>
              <a:rPr lang="en-US" sz="2800" b="1" dirty="0">
                <a:solidFill>
                  <a:schemeClr val="bg1"/>
                </a:solidFill>
                <a:effectLst/>
                <a:latin typeface="Times New Roman" panose="02020603050405020304" pitchFamily="18" charset="0"/>
                <a:ea typeface="Calibri" panose="020F0502020204030204" pitchFamily="34" charset="0"/>
              </a:rPr>
              <a:t> </a:t>
            </a:r>
            <a:r>
              <a:rPr lang="en-US" sz="2800" b="1" dirty="0" err="1">
                <a:solidFill>
                  <a:schemeClr val="bg1"/>
                </a:solidFill>
                <a:effectLst/>
                <a:latin typeface="Times New Roman" panose="02020603050405020304" pitchFamily="18" charset="0"/>
                <a:ea typeface="Calibri" panose="020F0502020204030204" pitchFamily="34" charset="0"/>
              </a:rPr>
              <a:t>hơn</a:t>
            </a:r>
            <a:r>
              <a:rPr lang="en-US" sz="2800" b="1" dirty="0">
                <a:solidFill>
                  <a:schemeClr val="bg1"/>
                </a:solidFill>
                <a:effectLst/>
                <a:latin typeface="Times New Roman" panose="02020603050405020304" pitchFamily="18" charset="0"/>
                <a:ea typeface="Calibri" panose="020F0502020204030204" pitchFamily="34" charset="0"/>
              </a:rPr>
              <a:t>”</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10" name="Hộp Văn bản 9">
            <a:extLst>
              <a:ext uri="{FF2B5EF4-FFF2-40B4-BE49-F238E27FC236}">
                <a16:creationId xmlns:a16="http://schemas.microsoft.com/office/drawing/2014/main" id="{EB0A6E49-36B5-5225-86A5-62CDB9048B72}"/>
              </a:ext>
            </a:extLst>
          </p:cNvPr>
          <p:cNvSpPr txBox="1"/>
          <p:nvPr/>
        </p:nvSpPr>
        <p:spPr>
          <a:xfrm>
            <a:off x="1125058" y="2150853"/>
            <a:ext cx="10218973" cy="3456587"/>
          </a:xfrm>
          <a:prstGeom prst="rect">
            <a:avLst/>
          </a:prstGeom>
          <a:noFill/>
          <a:ln w="28575">
            <a:solidFill>
              <a:srgbClr val="008000"/>
            </a:solidFill>
          </a:ln>
        </p:spPr>
        <p:txBody>
          <a:bodyPr wrap="square">
            <a:spAutoFit/>
          </a:bodyPr>
          <a:lstStyle/>
          <a:p>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15000"/>
              </a:lnSpc>
            </a:pPr>
            <a:r>
              <a:rPr lang="en-US" sz="2800" dirty="0">
                <a:solidFill>
                  <a:srgbClr val="000000"/>
                </a:solidFill>
                <a:latin typeface="Times New Roman" panose="02020603050405020304" pitchFamily="18" charset="0"/>
                <a:ea typeface="Calibri" panose="020F0502020204030204" pitchFamily="34" charset="0"/>
              </a:rPr>
              <a:t>+ GV </a:t>
            </a:r>
            <a:r>
              <a:rPr lang="en-US" sz="2800" dirty="0" err="1">
                <a:solidFill>
                  <a:srgbClr val="000000"/>
                </a:solidFill>
                <a:latin typeface="Times New Roman" panose="02020603050405020304" pitchFamily="18" charset="0"/>
                <a:ea typeface="Calibri" panose="020F0502020204030204" pitchFamily="34" charset="0"/>
              </a:rPr>
              <a:t>đọc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hỏi</a:t>
            </a:r>
            <a:r>
              <a:rPr lang="en-US" sz="2800" dirty="0">
                <a:solidFill>
                  <a:srgbClr val="000000"/>
                </a:solidFill>
                <a:latin typeface="Times New Roman" panose="02020603050405020304" pitchFamily="18" charset="0"/>
                <a:ea typeface="Calibri" panose="020F0502020204030204" pitchFamily="34" charset="0"/>
              </a:rPr>
              <a:t>; HS </a:t>
            </a:r>
            <a:r>
              <a:rPr lang="en-US" sz="2800" dirty="0" err="1">
                <a:solidFill>
                  <a:srgbClr val="000000"/>
                </a:solidFill>
                <a:latin typeface="Times New Roman" panose="02020603050405020304" pitchFamily="18" charset="0"/>
                <a:ea typeface="Calibri" panose="020F0502020204030204" pitchFamily="34" charset="0"/>
              </a:rPr>
              <a:t>cả</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lớp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đứng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chỗ</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tham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trò</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chơi</a:t>
            </a:r>
            <a:r>
              <a:rPr lang="en-US" sz="2800" dirty="0">
                <a:solidFill>
                  <a:srgbClr val="000000"/>
                </a:solidFill>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endParaRPr>
          </a:p>
          <a:p>
            <a:pPr algn="just">
              <a:lnSpc>
                <a:spcPct val="115000"/>
              </a:lnSpc>
            </a:pPr>
            <a:r>
              <a:rPr lang="en-US" sz="2800" dirty="0">
                <a:solidFill>
                  <a:srgbClr val="0D0D0D"/>
                </a:solidFill>
                <a:latin typeface="Times New Roman" panose="02020603050405020304" pitchFamily="18" charset="0"/>
                <a:ea typeface="Calibri" panose="020F0502020204030204" pitchFamily="34" charset="0"/>
              </a:rPr>
              <a:t>+ Sau </a:t>
            </a:r>
            <a:r>
              <a:rPr lang="en-US" sz="2800" dirty="0" err="1">
                <a:solidFill>
                  <a:srgbClr val="0D0D0D"/>
                </a:solidFill>
                <a:latin typeface="Times New Roman" panose="02020603050405020304" pitchFamily="18" charset="0"/>
                <a:ea typeface="Calibri" panose="020F0502020204030204" pitchFamily="34" charset="0"/>
              </a:rPr>
              <a:t>khi</a:t>
            </a:r>
            <a:r>
              <a:rPr lang="en-US" sz="2800" dirty="0">
                <a:solidFill>
                  <a:srgbClr val="0D0D0D"/>
                </a:solidFill>
                <a:latin typeface="Times New Roman" panose="02020603050405020304" pitchFamily="18" charset="0"/>
                <a:ea typeface="Calibri" panose="020F0502020204030204" pitchFamily="34" charset="0"/>
              </a:rPr>
              <a:t> GV </a:t>
            </a:r>
            <a:r>
              <a:rPr lang="en-US" sz="2800" dirty="0" err="1">
                <a:solidFill>
                  <a:srgbClr val="0D0D0D"/>
                </a:solidFill>
                <a:latin typeface="Times New Roman" panose="02020603050405020304" pitchFamily="18" charset="0"/>
                <a:ea typeface="Calibri" panose="020F0502020204030204" pitchFamily="34" charset="0"/>
              </a:rPr>
              <a:t>đọc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xong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câu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hỏi</a:t>
            </a:r>
            <a:r>
              <a:rPr lang="en-US" sz="2800" dirty="0">
                <a:solidFill>
                  <a:srgbClr val="0D0D0D"/>
                </a:solidFill>
                <a:latin typeface="Times New Roman" panose="02020603050405020304" pitchFamily="18" charset="0"/>
                <a:ea typeface="Calibri" panose="020F0502020204030204" pitchFamily="34" charset="0"/>
              </a:rPr>
              <a:t>, HS </a:t>
            </a:r>
            <a:r>
              <a:rPr lang="en-US" sz="2800" dirty="0" err="1">
                <a:solidFill>
                  <a:srgbClr val="0D0D0D"/>
                </a:solidFill>
                <a:latin typeface="Times New Roman" panose="02020603050405020304" pitchFamily="18" charset="0"/>
                <a:ea typeface="Calibri" panose="020F0502020204030204" pitchFamily="34" charset="0"/>
              </a:rPr>
              <a:t>có</a:t>
            </a:r>
            <a:r>
              <a:rPr lang="en-US" sz="2800" dirty="0">
                <a:solidFill>
                  <a:srgbClr val="0D0D0D"/>
                </a:solidFill>
                <a:latin typeface="Times New Roman" panose="02020603050405020304" pitchFamily="18" charset="0"/>
                <a:ea typeface="Calibri" panose="020F0502020204030204" pitchFamily="34" charset="0"/>
              </a:rPr>
              <a:t> 5s </a:t>
            </a:r>
            <a:r>
              <a:rPr lang="en-US" sz="2800" dirty="0" err="1">
                <a:solidFill>
                  <a:srgbClr val="0D0D0D"/>
                </a:solidFill>
                <a:latin typeface="Times New Roman" panose="02020603050405020304" pitchFamily="18" charset="0"/>
                <a:ea typeface="Calibri" panose="020F0502020204030204" pitchFamily="34" charset="0"/>
              </a:rPr>
              <a:t>để</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suy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nghĩ</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và</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chọn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đáp</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án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bằng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cách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giơ</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tấm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giấy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nhớ</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có</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màu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tương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ứng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đã</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quy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ước</a:t>
            </a:r>
            <a:r>
              <a:rPr lang="en-US" sz="2800"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15000"/>
              </a:lnSpc>
            </a:pP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bố</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kết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quả</a:t>
            </a:r>
            <a:r>
              <a:rPr lang="en-US" sz="28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15000"/>
              </a:lnSpc>
            </a:pP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Nếu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chọn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đáp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ngồi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xuống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quyền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chơi</a:t>
            </a:r>
            <a:r>
              <a:rPr lang="en-US" sz="28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15000"/>
              </a:lnSpc>
            </a:pP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thắng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cuộc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ngồi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xuống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cùng</a:t>
            </a:r>
            <a:r>
              <a:rPr lang="en-US" sz="28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15794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50+ Hình Nền Slide PowerPoint Thuyết Trình Đẹp Nhất | Power points, Mẫu  power point, Hình nền">
            <a:extLst>
              <a:ext uri="{FF2B5EF4-FFF2-40B4-BE49-F238E27FC236}">
                <a16:creationId xmlns:a16="http://schemas.microsoft.com/office/drawing/2014/main" id="{594FDB6B-D310-88F7-7C03-FE1F690D1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51" y="203799"/>
            <a:ext cx="10372725" cy="6654201"/>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B637E672-3536-A62E-E420-DD310F7A5386}"/>
              </a:ext>
            </a:extLst>
          </p:cNvPr>
          <p:cNvSpPr txBox="1"/>
          <p:nvPr/>
        </p:nvSpPr>
        <p:spPr>
          <a:xfrm>
            <a:off x="1950207" y="247650"/>
            <a:ext cx="6809480" cy="783193"/>
          </a:xfrm>
          <a:prstGeom prst="roundRect">
            <a:avLst/>
          </a:prstGeom>
          <a:solidFill>
            <a:schemeClr val="accent4">
              <a:lumMod val="40000"/>
              <a:lumOff val="60000"/>
            </a:schemeClr>
          </a:solid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1938943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2064327" y="2514085"/>
            <a:ext cx="8696038" cy="2958502"/>
          </a:xfrm>
          <a:prstGeom prst="rect">
            <a:avLst/>
          </a:prstGeom>
          <a:noFill/>
          <a:ln w="38100">
            <a:solidFill>
              <a:schemeClr val="tx1"/>
            </a:solidFill>
          </a:ln>
        </p:spPr>
        <p:txBody>
          <a:bodyPr wrap="square">
            <a:spAutoFit/>
          </a:bodyPr>
          <a:lstStyle/>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3200" dirty="0">
              <a:solidFill>
                <a:srgbClr val="4962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336963" y="207819"/>
            <a:ext cx="9518073" cy="2656846"/>
          </a:xfrm>
          <a:prstGeom prst="horizontalScroll">
            <a:avLst>
              <a:gd name="adj" fmla="val 25000"/>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2" y="411020"/>
            <a:ext cx="1544709" cy="1454726"/>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793999" y="1249607"/>
            <a:ext cx="7735456" cy="613245"/>
          </a:xfrm>
          <a:prstGeom prst="rect">
            <a:avLst/>
          </a:prstGeom>
          <a:noFill/>
        </p:spPr>
        <p:txBody>
          <a:bodyPr wrap="square">
            <a:spAutoFit/>
          </a:bodyPr>
          <a:lstStyle/>
          <a:p>
            <a:pPr marL="0" marR="0">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1</a:t>
            </a:r>
            <a:r>
              <a:rPr lang="vi-VN" sz="3200" b="1" i="1" dirty="0">
                <a:solidFill>
                  <a:srgbClr val="009900"/>
                </a:solidFill>
                <a:effectLst/>
                <a:latin typeface="Times New Roman" panose="02020603050405020304" pitchFamily="18" charset="0"/>
                <a:ea typeface="Calibri" panose="020F0502020204030204" pitchFamily="34" charset="0"/>
              </a:rPr>
              <a:t>:</a:t>
            </a:r>
            <a:r>
              <a:rPr lang="vi-VN" sz="3200" i="1" dirty="0">
                <a:solidFill>
                  <a:srgbClr val="0099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Bài</a:t>
            </a:r>
            <a:r>
              <a:rPr lang="vi-VN" sz="3200" i="1" dirty="0">
                <a:solidFill>
                  <a:srgbClr val="000000"/>
                </a:solidFill>
                <a:effectLst/>
                <a:latin typeface="Times New Roman" panose="02020603050405020304" pitchFamily="18" charset="0"/>
                <a:ea typeface="Calibri" panose="020F0502020204030204" pitchFamily="34" charset="0"/>
              </a:rPr>
              <a:t> thơ </a:t>
            </a:r>
            <a:r>
              <a:rPr lang="vi-VN" sz="3200" i="1" dirty="0" err="1">
                <a:solidFill>
                  <a:srgbClr val="000000"/>
                </a:solidFill>
                <a:effectLst/>
                <a:latin typeface="Times New Roman" panose="02020603050405020304" pitchFamily="18" charset="0"/>
                <a:ea typeface="Calibri" panose="020F0502020204030204" pitchFamily="34" charset="0"/>
              </a:rPr>
              <a:t>thể</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hiện</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bằng</a:t>
            </a:r>
            <a:r>
              <a:rPr lang="vi-VN" sz="3200" i="1" dirty="0">
                <a:solidFill>
                  <a:srgbClr val="000000"/>
                </a:solidFill>
                <a:effectLst/>
                <a:latin typeface="Times New Roman" panose="02020603050405020304" pitchFamily="18" charset="0"/>
                <a:ea typeface="Calibri" panose="020F0502020204030204" pitchFamily="34" charset="0"/>
              </a:rPr>
              <a:t> ngôn </a:t>
            </a:r>
            <a:r>
              <a:rPr lang="vi-VN" sz="3200" i="1" dirty="0" err="1">
                <a:solidFill>
                  <a:srgbClr val="000000"/>
                </a:solidFill>
                <a:effectLst/>
                <a:latin typeface="Times New Roman" panose="02020603050405020304" pitchFamily="18" charset="0"/>
                <a:ea typeface="Calibri" panose="020F0502020204030204" pitchFamily="34" charset="0"/>
              </a:rPr>
              <a:t>ngữ</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nào</a:t>
            </a:r>
            <a:r>
              <a:rPr lang="vi-VN" sz="32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2092036" y="4119534"/>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403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1378527" y="2085407"/>
            <a:ext cx="9434946" cy="3697166"/>
          </a:xfrm>
          <a:prstGeom prst="rect">
            <a:avLst/>
          </a:prstGeom>
          <a:noFill/>
          <a:ln w="38100">
            <a:solidFill>
              <a:schemeClr val="tx1"/>
            </a:solidFill>
          </a:ln>
        </p:spPr>
        <p:txBody>
          <a:bodyPr wrap="square">
            <a:spAutoFit/>
          </a:bodyPr>
          <a:lstStyle/>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800" dirty="0">
              <a:solidFill>
                <a:srgbClr val="4962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rPr>
              <a:t>Tái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tranh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rPr>
              <a:t> do, bay </a:t>
            </a:r>
            <a:r>
              <a:rPr lang="en-US" sz="3200" dirty="0" err="1">
                <a:solidFill>
                  <a:srgbClr val="000000"/>
                </a:solidFill>
                <a:effectLst/>
                <a:latin typeface="Times New Roman" panose="02020603050405020304" pitchFamily="18" charset="0"/>
                <a:ea typeface="Times New Roman" panose="02020603050405020304" pitchFamily="18" charset="0"/>
              </a:rPr>
              <a:t>bổng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mạn</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rPr>
              <a:t>Tái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tranh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ảo</a:t>
            </a:r>
            <a:endParaRPr lang="en-US" sz="2800" dirty="0">
              <a:effectLst/>
              <a:latin typeface="Times New Roman" panose="02020603050405020304" pitchFamily="18" charset="0"/>
              <a:ea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235363" y="0"/>
            <a:ext cx="9518073" cy="1816730"/>
          </a:xfrm>
          <a:prstGeom prst="horizontalScroll">
            <a:avLst>
              <a:gd name="adj" fmla="val 10747"/>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1" y="-64643"/>
            <a:ext cx="1544709" cy="1454726"/>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657294" y="318588"/>
            <a:ext cx="7576129" cy="1179554"/>
          </a:xfrm>
          <a:prstGeom prst="rect">
            <a:avLst/>
          </a:prstGeom>
          <a:noFill/>
        </p:spPr>
        <p:txBody>
          <a:bodyPr wrap="square">
            <a:spAutoFit/>
          </a:bodyPr>
          <a:lstStyle/>
          <a:p>
            <a:pPr marL="0" marR="0" algn="just">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2:</a:t>
            </a:r>
            <a:r>
              <a:rPr lang="vi-VN" sz="3200" dirty="0">
                <a:solidFill>
                  <a:srgbClr val="0099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Những</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nét</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đặc</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sắc</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về</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nội</a:t>
            </a:r>
            <a:r>
              <a:rPr lang="vi-VN" sz="3200" i="1" dirty="0">
                <a:solidFill>
                  <a:srgbClr val="000000"/>
                </a:solidFill>
                <a:effectLst/>
                <a:latin typeface="Times New Roman" panose="02020603050405020304" pitchFamily="18" charset="0"/>
                <a:ea typeface="Calibri" panose="020F0502020204030204" pitchFamily="34" charset="0"/>
              </a:rPr>
              <a:t> dung </a:t>
            </a:r>
            <a:r>
              <a:rPr lang="vi-VN" sz="3200" i="1" dirty="0" err="1">
                <a:solidFill>
                  <a:srgbClr val="000000"/>
                </a:solidFill>
                <a:effectLst/>
                <a:latin typeface="Times New Roman" panose="02020603050405020304" pitchFamily="18" charset="0"/>
                <a:ea typeface="Calibri" panose="020F0502020204030204" pitchFamily="34" charset="0"/>
              </a:rPr>
              <a:t>của</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bài</a:t>
            </a:r>
            <a:r>
              <a:rPr lang="vi-VN" sz="3200" i="1" dirty="0">
                <a:solidFill>
                  <a:srgbClr val="000000"/>
                </a:solidFill>
                <a:effectLst/>
                <a:latin typeface="Times New Roman" panose="02020603050405020304" pitchFamily="18" charset="0"/>
                <a:ea typeface="Calibri" panose="020F0502020204030204" pitchFamily="34" charset="0"/>
              </a:rPr>
              <a:t> thơ trên </a:t>
            </a:r>
            <a:r>
              <a:rPr lang="vi-VN" sz="3200" i="1" dirty="0" err="1">
                <a:solidFill>
                  <a:srgbClr val="000000"/>
                </a:solidFill>
                <a:effectLst/>
                <a:latin typeface="Times New Roman" panose="02020603050405020304" pitchFamily="18" charset="0"/>
                <a:ea typeface="Calibri" panose="020F0502020204030204" pitchFamily="34" charset="0"/>
              </a:rPr>
              <a:t>là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gì</a:t>
            </a:r>
            <a:r>
              <a:rPr lang="vi-VN" sz="32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1503218" y="2174371"/>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432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2064327" y="2514085"/>
            <a:ext cx="8696038" cy="2958502"/>
          </a:xfrm>
          <a:prstGeom prst="rect">
            <a:avLst/>
          </a:prstGeom>
          <a:noFill/>
          <a:ln w="38100">
            <a:solidFill>
              <a:schemeClr val="tx1"/>
            </a:solidFill>
          </a:ln>
        </p:spPr>
        <p:txBody>
          <a:bodyPr wrap="square">
            <a:spAutoFit/>
          </a:bodyPr>
          <a:lstStyle/>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en-US" sz="2800" dirty="0">
              <a:solidFill>
                <a:srgbClr val="4962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B. </a:t>
            </a:r>
            <a:r>
              <a:rPr lang="en-US" sz="3200" dirty="0">
                <a:solidFill>
                  <a:srgbClr val="000000"/>
                </a:solidFill>
                <a:effectLst/>
                <a:latin typeface="Times New Roman" panose="02020603050405020304" pitchFamily="18" charset="0"/>
                <a:ea typeface="Times New Roman" panose="02020603050405020304" pitchFamily="18" charset="0"/>
              </a:rPr>
              <a:t>Ham </a:t>
            </a:r>
            <a:r>
              <a:rPr lang="en-US" sz="3200" dirty="0" err="1">
                <a:solidFill>
                  <a:srgbClr val="000000"/>
                </a:solidFill>
                <a:effectLst/>
                <a:latin typeface="Times New Roman" panose="02020603050405020304" pitchFamily="18" charset="0"/>
                <a:ea typeface="Times New Roman" panose="02020603050405020304" pitchFamily="18" charset="0"/>
              </a:rPr>
              <a:t>chơi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nghịch</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rPr>
              <a:t>Hóm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hỉnh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thiết</a:t>
            </a:r>
            <a:endParaRPr lang="en-US" sz="2800" dirty="0">
              <a:effectLst/>
              <a:latin typeface="Times New Roman" panose="02020603050405020304" pitchFamily="18" charset="0"/>
              <a:ea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336963" y="207819"/>
            <a:ext cx="9518073" cy="2656846"/>
          </a:xfrm>
          <a:prstGeom prst="horizontalScroll">
            <a:avLst>
              <a:gd name="adj" fmla="val 25000"/>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2" y="411020"/>
            <a:ext cx="1544709" cy="1454726"/>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415307" y="889393"/>
            <a:ext cx="8224983" cy="1179554"/>
          </a:xfrm>
          <a:prstGeom prst="rect">
            <a:avLst/>
          </a:prstGeom>
          <a:noFill/>
        </p:spPr>
        <p:txBody>
          <a:bodyPr wrap="square">
            <a:spAutoFit/>
          </a:bodyPr>
          <a:lstStyle/>
          <a:p>
            <a:pPr marL="0" marR="0">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3:</a:t>
            </a:r>
            <a:r>
              <a:rPr lang="vi-VN" sz="3200" dirty="0">
                <a:solidFill>
                  <a:srgbClr val="0099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Dòng</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nào</a:t>
            </a:r>
            <a:r>
              <a:rPr lang="vi-VN" sz="3200" i="1" dirty="0">
                <a:solidFill>
                  <a:srgbClr val="000000"/>
                </a:solidFill>
                <a:effectLst/>
                <a:latin typeface="Times New Roman" panose="02020603050405020304" pitchFamily="18" charset="0"/>
                <a:ea typeface="Calibri" panose="020F0502020204030204" pitchFamily="34" charset="0"/>
              </a:rPr>
              <a:t> sau đây </a:t>
            </a:r>
            <a:r>
              <a:rPr lang="vi-VN" sz="3200" i="1" dirty="0" err="1">
                <a:solidFill>
                  <a:srgbClr val="000000"/>
                </a:solidFill>
                <a:effectLst/>
                <a:latin typeface="Times New Roman" panose="02020603050405020304" pitchFamily="18" charset="0"/>
                <a:ea typeface="Calibri" panose="020F0502020204030204" pitchFamily="34" charset="0"/>
              </a:rPr>
              <a:t>nhận</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định</a:t>
            </a:r>
            <a:r>
              <a:rPr lang="vi-VN" sz="3200" i="1" dirty="0">
                <a:solidFill>
                  <a:srgbClr val="000000"/>
                </a:solidFill>
                <a:effectLst/>
                <a:latin typeface="Times New Roman" panose="02020603050405020304" pitchFamily="18" charset="0"/>
                <a:ea typeface="Calibri" panose="020F0502020204030204" pitchFamily="34" charset="0"/>
              </a:rPr>
              <a:t> không </a:t>
            </a:r>
            <a:r>
              <a:rPr lang="vi-VN" sz="3200" i="1" dirty="0" err="1">
                <a:solidFill>
                  <a:srgbClr val="000000"/>
                </a:solidFill>
                <a:effectLst/>
                <a:latin typeface="Times New Roman" panose="02020603050405020304" pitchFamily="18" charset="0"/>
                <a:ea typeface="Calibri" panose="020F0502020204030204" pitchFamily="34" charset="0"/>
              </a:rPr>
              <a:t>đúng</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về</a:t>
            </a:r>
            <a:r>
              <a:rPr lang="vi-VN" sz="3200" i="1" dirty="0">
                <a:solidFill>
                  <a:srgbClr val="000000"/>
                </a:solidFill>
                <a:effectLst/>
                <a:latin typeface="Times New Roman" panose="02020603050405020304" pitchFamily="18" charset="0"/>
                <a:ea typeface="Calibri" panose="020F0502020204030204" pitchFamily="34" charset="0"/>
              </a:rPr>
              <a:t> nhân </a:t>
            </a:r>
            <a:r>
              <a:rPr lang="vi-VN" sz="3200" i="1" dirty="0" err="1">
                <a:solidFill>
                  <a:srgbClr val="000000"/>
                </a:solidFill>
                <a:effectLst/>
                <a:latin typeface="Times New Roman" panose="02020603050405020304" pitchFamily="18" charset="0"/>
                <a:ea typeface="Calibri" panose="020F0502020204030204" pitchFamily="34" charset="0"/>
              </a:rPr>
              <a:t>vật</a:t>
            </a:r>
            <a:r>
              <a:rPr lang="vi-VN" sz="3200" i="1" dirty="0">
                <a:solidFill>
                  <a:srgbClr val="000000"/>
                </a:solidFill>
                <a:effectLst/>
                <a:latin typeface="Times New Roman" panose="02020603050405020304" pitchFamily="18" charset="0"/>
                <a:ea typeface="Calibri" panose="020F0502020204030204" pitchFamily="34" charset="0"/>
              </a:rPr>
              <a:t> em </a:t>
            </a:r>
            <a:r>
              <a:rPr lang="vi-VN" sz="3200" i="1" dirty="0" err="1">
                <a:solidFill>
                  <a:srgbClr val="000000"/>
                </a:solidFill>
                <a:effectLst/>
                <a:latin typeface="Times New Roman" panose="02020603050405020304" pitchFamily="18" charset="0"/>
                <a:ea typeface="Calibri" panose="020F0502020204030204" pitchFamily="34" charset="0"/>
              </a:rPr>
              <a:t>bé</a:t>
            </a:r>
            <a:r>
              <a:rPr lang="vi-VN" sz="3200" i="1" dirty="0">
                <a:solidFill>
                  <a:srgbClr val="000000"/>
                </a:solidFill>
                <a:effectLst/>
                <a:latin typeface="Times New Roman" panose="02020603050405020304" pitchFamily="18" charset="0"/>
                <a:ea typeface="Calibri" panose="020F0502020204030204" pitchFamily="34" charset="0"/>
              </a:rPr>
              <a:t> trong </a:t>
            </a:r>
            <a:r>
              <a:rPr lang="vi-VN" sz="3200" i="1" dirty="0" err="1">
                <a:solidFill>
                  <a:srgbClr val="000000"/>
                </a:solidFill>
                <a:effectLst/>
                <a:latin typeface="Times New Roman" panose="02020603050405020304" pitchFamily="18" charset="0"/>
                <a:ea typeface="Calibri" panose="020F0502020204030204" pitchFamily="34" charset="0"/>
              </a:rPr>
              <a:t>bài</a:t>
            </a:r>
            <a:r>
              <a:rPr lang="vi-VN" sz="3200" i="1" dirty="0">
                <a:solidFill>
                  <a:srgbClr val="000000"/>
                </a:solidFill>
                <a:effectLst/>
                <a:latin typeface="Times New Roman" panose="02020603050405020304" pitchFamily="18" charset="0"/>
                <a:ea typeface="Calibri" panose="020F0502020204030204" pitchFamily="34" charset="0"/>
              </a:rPr>
              <a:t> Mây </a:t>
            </a:r>
            <a:r>
              <a:rPr lang="vi-VN" sz="3200" i="1" dirty="0" err="1">
                <a:solidFill>
                  <a:srgbClr val="000000"/>
                </a:solidFill>
                <a:effectLst/>
                <a:latin typeface="Times New Roman" panose="02020603050405020304" pitchFamily="18" charset="0"/>
                <a:ea typeface="Calibri" panose="020F0502020204030204" pitchFamily="34" charset="0"/>
              </a:rPr>
              <a:t>và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sóng</a:t>
            </a:r>
            <a:r>
              <a:rPr lang="vi-VN" sz="32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2149259" y="2667879"/>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623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942109" y="2047598"/>
            <a:ext cx="10247746" cy="4031873"/>
          </a:xfrm>
          <a:prstGeom prst="rect">
            <a:avLst/>
          </a:prstGeom>
          <a:noFill/>
          <a:ln w="38100">
            <a:solidFill>
              <a:schemeClr val="tx1"/>
            </a:solidFill>
          </a:ln>
        </p:spPr>
        <p:txBody>
          <a:bodyPr wrap="square">
            <a:spAutoFit/>
          </a:bodyPr>
          <a:lstStyle/>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thật</a:t>
            </a:r>
            <a:r>
              <a:rPr lang="en-US" sz="3200" dirty="0">
                <a:solidFill>
                  <a:srgbClr val="000000"/>
                </a:solidFill>
                <a:effectLst/>
                <a:latin typeface="Times New Roman" panose="02020603050405020304" pitchFamily="18" charset="0"/>
                <a:ea typeface="Times New Roman" panose="02020603050405020304" pitchFamily="18" charset="0"/>
              </a:rPr>
              <a:t> bao la </a:t>
            </a:r>
            <a:r>
              <a:rPr lang="en-US" sz="3200" dirty="0" err="1">
                <a:solidFill>
                  <a:srgbClr val="000000"/>
                </a:solidFill>
                <a:effectLst/>
                <a:latin typeface="Times New Roman" panose="02020603050405020304" pitchFamily="18" charset="0"/>
                <a:ea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dẫn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chẳng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hết</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rPr>
              <a:t>Niềm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vui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chẳng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ẩn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ngay</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cõi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do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nên</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dỗ</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tựa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mẫu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tựa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ấy</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endParaRPr lang="en-US" sz="2800" dirty="0">
              <a:effectLst/>
              <a:latin typeface="Times New Roman" panose="02020603050405020304" pitchFamily="18" charset="0"/>
              <a:ea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551710" y="-13853"/>
            <a:ext cx="9518073" cy="1828798"/>
          </a:xfrm>
          <a:prstGeom prst="horizontalScroll">
            <a:avLst>
              <a:gd name="adj" fmla="val 11964"/>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217" y="-13853"/>
            <a:ext cx="1252516" cy="1179554"/>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500240" y="238000"/>
            <a:ext cx="8224983" cy="1179554"/>
          </a:xfrm>
          <a:prstGeom prst="rect">
            <a:avLst/>
          </a:prstGeom>
          <a:noFill/>
        </p:spPr>
        <p:txBody>
          <a:bodyPr wrap="square">
            <a:spAutoFit/>
          </a:bodyPr>
          <a:lstStyle/>
          <a:p>
            <a:pPr marL="0" marR="0">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4: </a:t>
            </a:r>
            <a:r>
              <a:rPr lang="vi-VN" sz="3200" i="1" dirty="0" err="1">
                <a:solidFill>
                  <a:srgbClr val="000000"/>
                </a:solidFill>
                <a:effectLst/>
                <a:latin typeface="Times New Roman" panose="02020603050405020304" pitchFamily="18" charset="0"/>
                <a:ea typeface="Calibri" panose="020F0502020204030204" pitchFamily="34" charset="0"/>
              </a:rPr>
              <a:t>Bài</a:t>
            </a:r>
            <a:r>
              <a:rPr lang="vi-VN" sz="3200" i="1" dirty="0">
                <a:solidFill>
                  <a:srgbClr val="000000"/>
                </a:solidFill>
                <a:effectLst/>
                <a:latin typeface="Times New Roman" panose="02020603050405020304" pitchFamily="18" charset="0"/>
                <a:ea typeface="Calibri" panose="020F0502020204030204" pitchFamily="34" charset="0"/>
              </a:rPr>
              <a:t> thơ </a:t>
            </a:r>
            <a:r>
              <a:rPr lang="vi-VN" sz="3200" i="1" dirty="0" err="1">
                <a:solidFill>
                  <a:srgbClr val="000000"/>
                </a:solidFill>
                <a:effectLst/>
                <a:latin typeface="Times New Roman" panose="02020603050405020304" pitchFamily="18" charset="0"/>
                <a:ea typeface="Calibri" panose="020F0502020204030204" pitchFamily="34" charset="0"/>
              </a:rPr>
              <a:t>gợi</a:t>
            </a:r>
            <a:r>
              <a:rPr lang="vi-VN" sz="3200" i="1" dirty="0">
                <a:solidFill>
                  <a:srgbClr val="000000"/>
                </a:solidFill>
                <a:effectLst/>
                <a:latin typeface="Times New Roman" panose="02020603050405020304" pitchFamily="18" charset="0"/>
                <a:ea typeface="Calibri" panose="020F0502020204030204" pitchFamily="34" charset="0"/>
              </a:rPr>
              <a:t> cho ta suy </a:t>
            </a:r>
            <a:r>
              <a:rPr lang="vi-VN" sz="3200" i="1" dirty="0" err="1">
                <a:solidFill>
                  <a:srgbClr val="000000"/>
                </a:solidFill>
                <a:effectLst/>
                <a:latin typeface="Times New Roman" panose="02020603050405020304" pitchFamily="18" charset="0"/>
                <a:ea typeface="Calibri" panose="020F0502020204030204" pitchFamily="34" charset="0"/>
              </a:rPr>
              <a:t>ngẫm</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về</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điều</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gì</a:t>
            </a:r>
            <a:r>
              <a:rPr lang="vi-VN" sz="3200" i="1" dirty="0">
                <a:solidFill>
                  <a:srgbClr val="000000"/>
                </a:solidFill>
                <a:effectLst/>
                <a:latin typeface="Times New Roman" panose="02020603050405020304" pitchFamily="18" charset="0"/>
                <a:ea typeface="Calibri" panose="020F0502020204030204" pitchFamily="34" charset="0"/>
              </a:rPr>
              <a:t> trong </a:t>
            </a:r>
            <a:r>
              <a:rPr lang="vi-VN" sz="3200" i="1" dirty="0" err="1">
                <a:solidFill>
                  <a:srgbClr val="000000"/>
                </a:solidFill>
                <a:effectLst/>
                <a:latin typeface="Times New Roman" panose="02020603050405020304" pitchFamily="18" charset="0"/>
                <a:ea typeface="Calibri" panose="020F0502020204030204" pitchFamily="34" charset="0"/>
              </a:rPr>
              <a:t>cuộc</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sống</a:t>
            </a:r>
            <a:r>
              <a:rPr lang="vi-VN" sz="32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1046512" y="5498916"/>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1233056" y="2047598"/>
            <a:ext cx="10349344" cy="3539430"/>
          </a:xfrm>
          <a:prstGeom prst="rect">
            <a:avLst/>
          </a:prstGeom>
          <a:noFill/>
          <a:ln w="38100">
            <a:solidFill>
              <a:schemeClr val="tx1"/>
            </a:solidFill>
          </a:ln>
        </p:spPr>
        <p:txBody>
          <a:bodyPr wrap="square">
            <a:spAutoFit/>
          </a:bodyPr>
          <a:lstStyle/>
          <a:p>
            <a:pPr marL="228600"/>
            <a:r>
              <a:rPr lang="en-US" sz="3200" b="1" dirty="0">
                <a:solidFill>
                  <a:srgbClr val="009900"/>
                </a:solidFill>
                <a:effectLst/>
                <a:latin typeface="Times New Roman" panose="02020603050405020304" pitchFamily="18" charset="0"/>
                <a:ea typeface="Times New Roman" panose="02020603050405020304" pitchFamily="18" charset="0"/>
              </a:rPr>
              <a:t>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ta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mẫu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thiêng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liêng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vĩnh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diệt</a:t>
            </a:r>
            <a:r>
              <a:rPr lang="en-US" sz="3200" dirty="0">
                <a:solidFill>
                  <a:srgbClr val="000000"/>
                </a:solidFill>
                <a:effectLst/>
                <a:latin typeface="Times New Roman" panose="02020603050405020304" pitchFamily="18" charset="0"/>
                <a:ea typeface="Times New Roman" panose="02020603050405020304" pitchFamily="18" charset="0"/>
              </a:rPr>
              <a:t>, ai </a:t>
            </a:r>
            <a:r>
              <a:rPr lang="en-US" sz="3200" dirty="0" err="1">
                <a:solidFill>
                  <a:srgbClr val="000000"/>
                </a:solidFill>
                <a:effectLst/>
                <a:latin typeface="Times New Roman" panose="02020603050405020304" pitchFamily="18" charset="0"/>
                <a:ea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chẳng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p>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mẫu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khắp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riêng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p>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mẫu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huyền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ai </a:t>
            </a:r>
            <a:r>
              <a:rPr lang="en-US" sz="3200" dirty="0" err="1">
                <a:solidFill>
                  <a:srgbClr val="000000"/>
                </a:solidFill>
                <a:effectLst/>
                <a:latin typeface="Times New Roman" panose="02020603050405020304" pitchFamily="18" charset="0"/>
                <a:ea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biết</a:t>
            </a:r>
            <a:r>
              <a:rPr lang="en-US" sz="3200" b="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551710" y="-13853"/>
            <a:ext cx="9518073" cy="1828798"/>
          </a:xfrm>
          <a:prstGeom prst="horizontalScroll">
            <a:avLst>
              <a:gd name="adj" fmla="val 11964"/>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217" y="-13853"/>
            <a:ext cx="1252516" cy="1179554"/>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250859" y="247541"/>
            <a:ext cx="8818924" cy="1179554"/>
          </a:xfrm>
          <a:prstGeom prst="rect">
            <a:avLst/>
          </a:prstGeom>
          <a:noFill/>
        </p:spPr>
        <p:txBody>
          <a:bodyPr wrap="square">
            <a:spAutoFit/>
          </a:bodyPr>
          <a:lstStyle/>
          <a:p>
            <a:pPr marL="0" marR="0">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5:</a:t>
            </a:r>
            <a:r>
              <a:rPr lang="vi-VN" sz="3200" dirty="0">
                <a:solidFill>
                  <a:srgbClr val="009900"/>
                </a:solidFill>
                <a:effectLst/>
                <a:latin typeface="Times New Roman" panose="02020603050405020304" pitchFamily="18" charset="0"/>
                <a:ea typeface="Calibri" panose="020F0502020204030204" pitchFamily="34" charset="0"/>
              </a:rPr>
              <a:t> </a:t>
            </a:r>
            <a:r>
              <a:rPr lang="vi-VN" sz="3200" i="1" dirty="0">
                <a:solidFill>
                  <a:srgbClr val="000000"/>
                </a:solidFill>
                <a:effectLst/>
                <a:latin typeface="Times New Roman" panose="02020603050405020304" pitchFamily="18" charset="0"/>
                <a:ea typeface="Calibri" panose="020F0502020204030204" pitchFamily="34" charset="0"/>
              </a:rPr>
              <a:t>Câu thơ “</a:t>
            </a:r>
            <a:r>
              <a:rPr lang="vi-VN" sz="3200" i="1" dirty="0" err="1">
                <a:solidFill>
                  <a:srgbClr val="000000"/>
                </a:solidFill>
                <a:effectLst/>
                <a:latin typeface="Times New Roman" panose="02020603050405020304" pitchFamily="18" charset="0"/>
                <a:ea typeface="Calibri" panose="020F0502020204030204" pitchFamily="34" charset="0"/>
              </a:rPr>
              <a:t>Và</a:t>
            </a:r>
            <a:r>
              <a:rPr lang="vi-VN" sz="3200" i="1" dirty="0">
                <a:solidFill>
                  <a:srgbClr val="000000"/>
                </a:solidFill>
                <a:effectLst/>
                <a:latin typeface="Times New Roman" panose="02020603050405020304" pitchFamily="18" charset="0"/>
                <a:ea typeface="Calibri" panose="020F0502020204030204" pitchFamily="34" charset="0"/>
              </a:rPr>
              <a:t> không ai trên </a:t>
            </a:r>
            <a:r>
              <a:rPr lang="vi-VN" sz="3200" i="1" dirty="0" err="1">
                <a:solidFill>
                  <a:srgbClr val="000000"/>
                </a:solidFill>
                <a:effectLst/>
                <a:latin typeface="Times New Roman" panose="02020603050405020304" pitchFamily="18" charset="0"/>
                <a:ea typeface="Calibri" panose="020F0502020204030204" pitchFamily="34" charset="0"/>
              </a:rPr>
              <a:t>thế</a:t>
            </a:r>
            <a:r>
              <a:rPr lang="vi-VN" sz="3200" i="1" dirty="0">
                <a:solidFill>
                  <a:srgbClr val="000000"/>
                </a:solidFill>
                <a:effectLst/>
                <a:latin typeface="Times New Roman" panose="02020603050405020304" pitchFamily="18" charset="0"/>
                <a:ea typeface="Calibri" panose="020F0502020204030204" pitchFamily="34" charset="0"/>
              </a:rPr>
              <a:t> gian </a:t>
            </a:r>
            <a:r>
              <a:rPr lang="vi-VN" sz="3200" i="1" dirty="0" err="1">
                <a:solidFill>
                  <a:srgbClr val="000000"/>
                </a:solidFill>
                <a:effectLst/>
                <a:latin typeface="Times New Roman" panose="02020603050405020304" pitchFamily="18" charset="0"/>
                <a:ea typeface="Calibri" panose="020F0502020204030204" pitchFamily="34" charset="0"/>
              </a:rPr>
              <a:t>này</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biết</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mẹ</a:t>
            </a:r>
            <a:r>
              <a:rPr lang="vi-VN" sz="3200" i="1" dirty="0">
                <a:solidFill>
                  <a:srgbClr val="000000"/>
                </a:solidFill>
                <a:effectLst/>
                <a:latin typeface="Times New Roman" panose="02020603050405020304" pitchFamily="18" charset="0"/>
                <a:ea typeface="Calibri" panose="020F0502020204030204" pitchFamily="34" charset="0"/>
              </a:rPr>
              <a:t> con ta ở </a:t>
            </a:r>
            <a:r>
              <a:rPr lang="vi-VN" sz="3200" i="1" dirty="0" err="1">
                <a:solidFill>
                  <a:srgbClr val="000000"/>
                </a:solidFill>
                <a:effectLst/>
                <a:latin typeface="Times New Roman" panose="02020603050405020304" pitchFamily="18" charset="0"/>
                <a:ea typeface="Calibri" panose="020F0502020204030204" pitchFamily="34" charset="0"/>
              </a:rPr>
              <a:t>chốn</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nào</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được</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hiểu</a:t>
            </a:r>
            <a:r>
              <a:rPr lang="vi-VN" sz="3200" i="1" dirty="0">
                <a:solidFill>
                  <a:srgbClr val="000000"/>
                </a:solidFill>
                <a:effectLst/>
                <a:latin typeface="Times New Roman" panose="02020603050405020304" pitchFamily="18" charset="0"/>
                <a:ea typeface="Calibri" panose="020F0502020204030204" pitchFamily="34" charset="0"/>
              </a:rPr>
              <a:t> như </a:t>
            </a:r>
            <a:r>
              <a:rPr lang="vi-VN" sz="3200" i="1" dirty="0" err="1">
                <a:solidFill>
                  <a:srgbClr val="000000"/>
                </a:solidFill>
                <a:effectLst/>
                <a:latin typeface="Times New Roman" panose="02020603050405020304" pitchFamily="18" charset="0"/>
                <a:ea typeface="Calibri" panose="020F0502020204030204" pitchFamily="34" charset="0"/>
              </a:rPr>
              <a:t>thế</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nào</a:t>
            </a:r>
            <a:r>
              <a:rPr lang="vi-VN" sz="32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1274619" y="3105727"/>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787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955532" y="2944566"/>
            <a:ext cx="10411692" cy="2968057"/>
          </a:xfrm>
          <a:prstGeom prst="rect">
            <a:avLst/>
          </a:prstGeom>
          <a:noFill/>
          <a:ln w="38100">
            <a:solidFill>
              <a:schemeClr val="tx1"/>
            </a:solidFill>
          </a:ln>
        </p:spPr>
        <p:txBody>
          <a:bodyPr wrap="square">
            <a:spAutoFit/>
          </a:bodyPr>
          <a:lstStyle/>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rPr>
              <a:t>Miêu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trò</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trẻ</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trẻ</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C. </a:t>
            </a:r>
            <a:r>
              <a:rPr lang="en-US" sz="3200" dirty="0">
                <a:solidFill>
                  <a:srgbClr val="000000"/>
                </a:solidFill>
                <a:effectLst/>
                <a:latin typeface="Times New Roman" panose="02020603050405020304" pitchFamily="18" charset="0"/>
                <a:ea typeface="Times New Roman" panose="02020603050405020304" pitchFamily="18" charset="0"/>
              </a:rPr>
              <a:t>Ca </a:t>
            </a:r>
            <a:r>
              <a:rPr lang="en-US" sz="3200" dirty="0" err="1">
                <a:solidFill>
                  <a:srgbClr val="000000"/>
                </a:solidFill>
                <a:effectLst/>
                <a:latin typeface="Times New Roman" panose="02020603050405020304" pitchFamily="18" charset="0"/>
                <a:ea typeface="Times New Roman" panose="02020603050405020304" pitchFamily="18" charset="0"/>
              </a:rPr>
              <a:t>ngợi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tấm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lòng</a:t>
            </a:r>
            <a:r>
              <a:rPr lang="en-US" sz="3200" dirty="0">
                <a:solidFill>
                  <a:srgbClr val="000000"/>
                </a:solidFill>
                <a:effectLst/>
                <a:latin typeface="Times New Roman" panose="02020603050405020304" pitchFamily="18" charset="0"/>
                <a:ea typeface="Times New Roman" panose="02020603050405020304" pitchFamily="18" charset="0"/>
              </a:rPr>
              <a:t> bao la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endParaRPr lang="en-US" sz="2800" dirty="0">
              <a:solidFill>
                <a:srgbClr val="4962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336963" y="207819"/>
            <a:ext cx="9518073" cy="2656846"/>
          </a:xfrm>
          <a:prstGeom prst="horizontalScroll">
            <a:avLst>
              <a:gd name="adj" fmla="val 25000"/>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2" y="411020"/>
            <a:ext cx="1544709" cy="1454726"/>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500240" y="1158316"/>
            <a:ext cx="8224983" cy="613245"/>
          </a:xfrm>
          <a:prstGeom prst="rect">
            <a:avLst/>
          </a:prstGeom>
          <a:noFill/>
        </p:spPr>
        <p:txBody>
          <a:bodyPr wrap="square">
            <a:spAutoFit/>
          </a:bodyPr>
          <a:lstStyle/>
          <a:p>
            <a:pPr>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6</a:t>
            </a:r>
            <a:r>
              <a:rPr lang="vi-VN" sz="3200" b="1" i="1" dirty="0">
                <a:solidFill>
                  <a:srgbClr val="009900"/>
                </a:solidFill>
                <a:effectLst/>
                <a:latin typeface="Times New Roman" panose="02020603050405020304" pitchFamily="18" charset="0"/>
                <a:ea typeface="Calibri" panose="020F0502020204030204" pitchFamily="34" charset="0"/>
              </a:rPr>
              <a:t>:</a:t>
            </a:r>
            <a:r>
              <a:rPr lang="vi-VN" sz="3200" i="1" dirty="0">
                <a:solidFill>
                  <a:srgbClr val="0099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Nội</a:t>
            </a:r>
            <a:r>
              <a:rPr lang="vi-VN" sz="3200" i="1" dirty="0">
                <a:solidFill>
                  <a:srgbClr val="000000"/>
                </a:solidFill>
                <a:effectLst/>
                <a:latin typeface="Times New Roman" panose="02020603050405020304" pitchFamily="18" charset="0"/>
                <a:ea typeface="Calibri" panose="020F0502020204030204" pitchFamily="34" charset="0"/>
              </a:rPr>
              <a:t> dung </a:t>
            </a:r>
            <a:r>
              <a:rPr lang="vi-VN" sz="3200" i="1" dirty="0" err="1">
                <a:solidFill>
                  <a:srgbClr val="000000"/>
                </a:solidFill>
                <a:effectLst/>
                <a:latin typeface="Times New Roman" panose="02020603050405020304" pitchFamily="18" charset="0"/>
                <a:ea typeface="Calibri" panose="020F0502020204030204" pitchFamily="34" charset="0"/>
              </a:rPr>
              <a:t>chính</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của</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bài</a:t>
            </a:r>
            <a:r>
              <a:rPr lang="vi-VN" sz="3200" i="1" dirty="0">
                <a:solidFill>
                  <a:srgbClr val="000000"/>
                </a:solidFill>
                <a:effectLst/>
                <a:latin typeface="Times New Roman" panose="02020603050405020304" pitchFamily="18" charset="0"/>
                <a:ea typeface="Calibri" panose="020F0502020204030204" pitchFamily="34" charset="0"/>
              </a:rPr>
              <a:t> thơ </a:t>
            </a:r>
            <a:r>
              <a:rPr lang="vi-VN" sz="3200" i="1" dirty="0" err="1">
                <a:solidFill>
                  <a:srgbClr val="000000"/>
                </a:solidFill>
                <a:effectLst/>
                <a:latin typeface="Times New Roman" panose="02020603050405020304" pitchFamily="18" charset="0"/>
                <a:ea typeface="Calibri" panose="020F0502020204030204" pitchFamily="34" charset="0"/>
              </a:rPr>
              <a:t>là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gì</a:t>
            </a:r>
            <a:r>
              <a:rPr lang="vi-VN" sz="32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1135785" y="5266077"/>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962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2064327" y="2514085"/>
            <a:ext cx="8696038" cy="2958502"/>
          </a:xfrm>
          <a:prstGeom prst="rect">
            <a:avLst/>
          </a:prstGeom>
          <a:noFill/>
          <a:ln w="38100">
            <a:solidFill>
              <a:schemeClr val="tx1"/>
            </a:solidFill>
          </a:ln>
        </p:spPr>
        <p:txBody>
          <a:bodyPr wrap="square">
            <a:spAutoFit/>
          </a:bodyPr>
          <a:lstStyle/>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bé</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rPr>
              <a:t>Mây</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rPr>
              <a:t>Sóng</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431635" y="174215"/>
            <a:ext cx="9518073" cy="2656846"/>
          </a:xfrm>
          <a:prstGeom prst="horizontalScroll">
            <a:avLst>
              <a:gd name="adj" fmla="val 25000"/>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2" y="411020"/>
            <a:ext cx="1544709" cy="1454726"/>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500240" y="1138383"/>
            <a:ext cx="8439729" cy="613245"/>
          </a:xfrm>
          <a:prstGeom prst="rect">
            <a:avLst/>
          </a:prstGeom>
          <a:noFill/>
        </p:spPr>
        <p:txBody>
          <a:bodyPr wrap="square">
            <a:spAutoFit/>
          </a:bodyPr>
          <a:lstStyle/>
          <a:p>
            <a:pPr marL="0" marR="0">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7: </a:t>
            </a:r>
            <a:r>
              <a:rPr lang="vi-VN" sz="3200" i="1" dirty="0">
                <a:solidFill>
                  <a:srgbClr val="000000"/>
                </a:solidFill>
                <a:effectLst/>
                <a:latin typeface="Times New Roman" panose="02020603050405020304" pitchFamily="18" charset="0"/>
                <a:ea typeface="Calibri" panose="020F0502020204030204" pitchFamily="34" charset="0"/>
              </a:rPr>
              <a:t>Nhân </a:t>
            </a:r>
            <a:r>
              <a:rPr lang="vi-VN" sz="3200" i="1" dirty="0" err="1">
                <a:solidFill>
                  <a:srgbClr val="000000"/>
                </a:solidFill>
                <a:effectLst/>
                <a:latin typeface="Times New Roman" panose="02020603050405020304" pitchFamily="18" charset="0"/>
                <a:ea typeface="Calibri" panose="020F0502020204030204" pitchFamily="34" charset="0"/>
              </a:rPr>
              <a:t>vật</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trữ</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tình</a:t>
            </a:r>
            <a:r>
              <a:rPr lang="vi-VN" sz="3200" i="1" dirty="0">
                <a:solidFill>
                  <a:srgbClr val="000000"/>
                </a:solidFill>
                <a:effectLst/>
                <a:latin typeface="Times New Roman" panose="02020603050405020304" pitchFamily="18" charset="0"/>
                <a:ea typeface="Calibri" panose="020F0502020204030204" pitchFamily="34" charset="0"/>
              </a:rPr>
              <a:t> trong </a:t>
            </a:r>
            <a:r>
              <a:rPr lang="vi-VN" sz="3200" i="1" dirty="0" err="1">
                <a:solidFill>
                  <a:srgbClr val="000000"/>
                </a:solidFill>
                <a:effectLst/>
                <a:latin typeface="Times New Roman" panose="02020603050405020304" pitchFamily="18" charset="0"/>
                <a:ea typeface="Calibri" panose="020F0502020204030204" pitchFamily="34" charset="0"/>
              </a:rPr>
              <a:t>bài</a:t>
            </a:r>
            <a:r>
              <a:rPr lang="vi-VN" sz="3200" i="1" dirty="0">
                <a:solidFill>
                  <a:srgbClr val="000000"/>
                </a:solidFill>
                <a:effectLst/>
                <a:latin typeface="Times New Roman" panose="02020603050405020304" pitchFamily="18" charset="0"/>
                <a:ea typeface="Calibri" panose="020F0502020204030204" pitchFamily="34" charset="0"/>
              </a:rPr>
              <a:t> thơ trên </a:t>
            </a:r>
            <a:r>
              <a:rPr lang="vi-VN" sz="3200" i="1" dirty="0" err="1">
                <a:solidFill>
                  <a:srgbClr val="000000"/>
                </a:solidFill>
                <a:effectLst/>
                <a:latin typeface="Times New Roman" panose="02020603050405020304" pitchFamily="18" charset="0"/>
                <a:ea typeface="Calibri" panose="020F0502020204030204" pitchFamily="34" charset="0"/>
              </a:rPr>
              <a:t>là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gì</a:t>
            </a:r>
            <a:r>
              <a:rPr lang="vi-VN" sz="32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2149258" y="2724231"/>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687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2064326" y="2761115"/>
            <a:ext cx="6927273" cy="2958502"/>
          </a:xfrm>
          <a:prstGeom prst="rect">
            <a:avLst/>
          </a:prstGeom>
          <a:noFill/>
          <a:ln w="38100">
            <a:solidFill>
              <a:schemeClr val="tx1"/>
            </a:solidFill>
          </a:ln>
        </p:spPr>
        <p:txBody>
          <a:bodyPr wrap="square">
            <a:spAutoFit/>
          </a:bodyPr>
          <a:lstStyle/>
          <a:p>
            <a:pPr marL="228600" marR="0">
              <a:lnSpc>
                <a:spcPct val="150000"/>
              </a:lnSpc>
              <a:spcBef>
                <a:spcPts val="20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endParaRPr lang="en-US" sz="2800" dirty="0">
              <a:solidFill>
                <a:srgbClr val="4962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anh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nặng</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endParaRPr lang="en-US" sz="2800" dirty="0">
              <a:solidFill>
                <a:srgbClr val="4962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28600" marR="0">
              <a:lnSpc>
                <a:spcPct val="150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sắc</a:t>
            </a:r>
            <a:endParaRPr lang="en-US" sz="2800" dirty="0">
              <a:effectLst/>
              <a:latin typeface="Times New Roman" panose="02020603050405020304" pitchFamily="18" charset="0"/>
              <a:ea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431635" y="174215"/>
            <a:ext cx="9518073" cy="2656846"/>
          </a:xfrm>
          <a:prstGeom prst="horizontalScroll">
            <a:avLst>
              <a:gd name="adj" fmla="val 25000"/>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2" y="411020"/>
            <a:ext cx="1544709" cy="1454726"/>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500240" y="1138383"/>
            <a:ext cx="8439729" cy="613245"/>
          </a:xfrm>
          <a:prstGeom prst="rect">
            <a:avLst/>
          </a:prstGeom>
          <a:noFill/>
        </p:spPr>
        <p:txBody>
          <a:bodyPr wrap="square">
            <a:spAutoFit/>
          </a:bodyPr>
          <a:lstStyle/>
          <a:p>
            <a:pPr marL="0" marR="0">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8</a:t>
            </a:r>
            <a:r>
              <a:rPr lang="vi-VN" sz="3200" b="1" i="1" dirty="0">
                <a:solidFill>
                  <a:srgbClr val="0099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Chủ</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đề</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bài</a:t>
            </a:r>
            <a:r>
              <a:rPr lang="vi-VN" sz="3200" i="1" dirty="0">
                <a:solidFill>
                  <a:srgbClr val="000000"/>
                </a:solidFill>
                <a:effectLst/>
                <a:latin typeface="Times New Roman" panose="02020603050405020304" pitchFamily="18" charset="0"/>
                <a:ea typeface="Calibri" panose="020F0502020204030204" pitchFamily="34" charset="0"/>
              </a:rPr>
              <a:t> thơ Mây </a:t>
            </a:r>
            <a:r>
              <a:rPr lang="vi-VN" sz="3200" i="1" dirty="0" err="1">
                <a:solidFill>
                  <a:srgbClr val="000000"/>
                </a:solidFill>
                <a:effectLst/>
                <a:latin typeface="Times New Roman" panose="02020603050405020304" pitchFamily="18" charset="0"/>
                <a:ea typeface="Calibri" panose="020F0502020204030204" pitchFamily="34" charset="0"/>
              </a:rPr>
              <a:t>và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sóng</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là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gì</a:t>
            </a:r>
            <a:r>
              <a:rPr lang="vi-VN" sz="32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2163115" y="4415338"/>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669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1136074" y="1901471"/>
            <a:ext cx="10349344" cy="4577407"/>
          </a:xfrm>
          <a:prstGeom prst="rect">
            <a:avLst/>
          </a:prstGeom>
          <a:noFill/>
          <a:ln w="38100">
            <a:solidFill>
              <a:schemeClr val="tx1"/>
            </a:solidFill>
          </a:ln>
        </p:spPr>
        <p:txBody>
          <a:bodyPr wrap="square">
            <a:spAutoFit/>
          </a:bodyPr>
          <a:lstStyle/>
          <a:p>
            <a:pPr marL="228600" marR="0">
              <a:lnSpc>
                <a:spcPct val="115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rPr>
              <a:t>Đều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dòng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nhau</a:t>
            </a:r>
            <a:endParaRPr lang="en-US" sz="2800" dirty="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tường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4962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28600" marR="0">
              <a:lnSpc>
                <a:spcPct val="115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thuật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thuật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nhau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lặp</a:t>
            </a:r>
            <a:endParaRPr lang="en-US" sz="2800" dirty="0">
              <a:effectLst/>
              <a:latin typeface="Times New Roman" panose="02020603050405020304" pitchFamily="18" charset="0"/>
              <a:ea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551710" y="-13853"/>
            <a:ext cx="9518073" cy="1828798"/>
          </a:xfrm>
          <a:prstGeom prst="horizontalScroll">
            <a:avLst>
              <a:gd name="adj" fmla="val 11964"/>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217" y="-13853"/>
            <a:ext cx="1252516" cy="1179554"/>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250859" y="247541"/>
            <a:ext cx="8818924" cy="1179554"/>
          </a:xfrm>
          <a:prstGeom prst="rect">
            <a:avLst/>
          </a:prstGeom>
          <a:noFill/>
        </p:spPr>
        <p:txBody>
          <a:bodyPr wrap="square">
            <a:spAutoFit/>
          </a:bodyPr>
          <a:lstStyle/>
          <a:p>
            <a:pPr marL="0" marR="0">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9: </a:t>
            </a:r>
            <a:r>
              <a:rPr lang="vi-VN" sz="3200" i="1" dirty="0" err="1">
                <a:solidFill>
                  <a:srgbClr val="000000"/>
                </a:solidFill>
                <a:effectLst/>
                <a:latin typeface="Times New Roman" panose="02020603050405020304" pitchFamily="18" charset="0"/>
                <a:ea typeface="Calibri" panose="020F0502020204030204" pitchFamily="34" charset="0"/>
              </a:rPr>
              <a:t>Điểm</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giống</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và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khác</a:t>
            </a:r>
            <a:r>
              <a:rPr lang="vi-VN" sz="3200" i="1" dirty="0">
                <a:solidFill>
                  <a:srgbClr val="000000"/>
                </a:solidFill>
                <a:effectLst/>
                <a:latin typeface="Times New Roman" panose="02020603050405020304" pitchFamily="18" charset="0"/>
                <a:ea typeface="Calibri" panose="020F0502020204030204" pitchFamily="34" charset="0"/>
              </a:rPr>
              <a:t> nhau </a:t>
            </a:r>
            <a:r>
              <a:rPr lang="vi-VN" sz="3200" i="1" dirty="0" err="1">
                <a:solidFill>
                  <a:srgbClr val="000000"/>
                </a:solidFill>
                <a:effectLst/>
                <a:latin typeface="Times New Roman" panose="02020603050405020304" pitchFamily="18" charset="0"/>
                <a:ea typeface="Calibri" panose="020F0502020204030204" pitchFamily="34" charset="0"/>
              </a:rPr>
              <a:t>giữa</a:t>
            </a:r>
            <a:r>
              <a:rPr lang="vi-VN" sz="3200" i="1" dirty="0">
                <a:solidFill>
                  <a:srgbClr val="000000"/>
                </a:solidFill>
                <a:effectLst/>
                <a:latin typeface="Times New Roman" panose="02020603050405020304" pitchFamily="18" charset="0"/>
                <a:ea typeface="Calibri" panose="020F0502020204030204" pitchFamily="34" charset="0"/>
              </a:rPr>
              <a:t> hai </a:t>
            </a:r>
            <a:r>
              <a:rPr lang="vi-VN" sz="3200" i="1" dirty="0" err="1">
                <a:solidFill>
                  <a:srgbClr val="000000"/>
                </a:solidFill>
                <a:effectLst/>
                <a:latin typeface="Times New Roman" panose="02020603050405020304" pitchFamily="18" charset="0"/>
                <a:ea typeface="Calibri" panose="020F0502020204030204" pitchFamily="34" charset="0"/>
              </a:rPr>
              <a:t>phần</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của</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bài</a:t>
            </a:r>
            <a:r>
              <a:rPr lang="vi-VN" sz="3200" i="1" dirty="0">
                <a:solidFill>
                  <a:srgbClr val="000000"/>
                </a:solidFill>
                <a:effectLst/>
                <a:latin typeface="Times New Roman" panose="02020603050405020304" pitchFamily="18" charset="0"/>
                <a:ea typeface="Calibri" panose="020F0502020204030204" pitchFamily="34" charset="0"/>
              </a:rPr>
              <a:t> thơ Mây </a:t>
            </a:r>
            <a:r>
              <a:rPr lang="vi-VN" sz="3200" i="1" dirty="0" err="1">
                <a:solidFill>
                  <a:srgbClr val="000000"/>
                </a:solidFill>
                <a:effectLst/>
                <a:latin typeface="Times New Roman" panose="02020603050405020304" pitchFamily="18" charset="0"/>
                <a:ea typeface="Calibri" panose="020F0502020204030204" pitchFamily="34" charset="0"/>
              </a:rPr>
              <a:t>và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sóng</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là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gì</a:t>
            </a:r>
            <a:r>
              <a:rPr lang="vi-VN" sz="3200" i="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1129638" y="3105727"/>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662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2064326" y="2761115"/>
            <a:ext cx="7964559" cy="2968057"/>
          </a:xfrm>
          <a:prstGeom prst="rect">
            <a:avLst/>
          </a:prstGeom>
          <a:noFill/>
          <a:ln w="38100">
            <a:solidFill>
              <a:schemeClr val="tx1"/>
            </a:solidFill>
          </a:ln>
        </p:spPr>
        <p:txBody>
          <a:bodyPr wrap="square">
            <a:spAutoFit/>
          </a:bodyPr>
          <a:lstStyle/>
          <a:p>
            <a:pPr marL="228600" marR="0">
              <a:lnSpc>
                <a:spcPct val="15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a:solidFill>
                  <a:srgbClr val="009900"/>
                </a:solidFill>
                <a:effectLst/>
                <a:latin typeface="Times New Roman" panose="02020603050405020304" pitchFamily="18" charset="0"/>
                <a:ea typeface="Times New Roman" panose="02020603050405020304" pitchFamily="18" charset="0"/>
              </a:rPr>
              <a:t>A. </a:t>
            </a:r>
            <a:r>
              <a:rPr lang="en-US" sz="3200" dirty="0">
                <a:solidFill>
                  <a:srgbClr val="000000"/>
                </a:solidFill>
                <a:effectLst/>
                <a:latin typeface="Times New Roman" panose="02020603050405020304" pitchFamily="18" charset="0"/>
                <a:ea typeface="Times New Roman" panose="02020603050405020304" pitchFamily="18" charset="0"/>
              </a:rPr>
              <a:t>Ta-go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cổ</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rPr>
              <a:t> Anh</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a:solidFill>
                  <a:srgbClr val="009900"/>
                </a:solidFill>
                <a:effectLst/>
                <a:latin typeface="Times New Roman" panose="02020603050405020304" pitchFamily="18" charset="0"/>
                <a:ea typeface="Times New Roman" panose="02020603050405020304" pitchFamily="18" charset="0"/>
              </a:rPr>
              <a:t>B. </a:t>
            </a:r>
            <a:r>
              <a:rPr lang="en-US" sz="3200" dirty="0">
                <a:solidFill>
                  <a:srgbClr val="000000"/>
                </a:solidFill>
                <a:effectLst/>
                <a:latin typeface="Times New Roman" panose="02020603050405020304" pitchFamily="18" charset="0"/>
                <a:ea typeface="Times New Roman" panose="02020603050405020304" pitchFamily="18" charset="0"/>
              </a:rPr>
              <a:t>Ta-go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Anh</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a:solidFill>
                  <a:srgbClr val="009900"/>
                </a:solidFill>
                <a:effectLst/>
                <a:latin typeface="Times New Roman" panose="02020603050405020304" pitchFamily="18" charset="0"/>
                <a:ea typeface="Times New Roman" panose="02020603050405020304" pitchFamily="18" charset="0"/>
              </a:rPr>
              <a:t>C. </a:t>
            </a:r>
            <a:r>
              <a:rPr lang="en-US" sz="3200" dirty="0">
                <a:solidFill>
                  <a:srgbClr val="000000"/>
                </a:solidFill>
                <a:effectLst/>
                <a:latin typeface="Times New Roman" panose="02020603050405020304" pitchFamily="18" charset="0"/>
                <a:ea typeface="Times New Roman" panose="02020603050405020304" pitchFamily="18" charset="0"/>
              </a:rPr>
              <a:t>Ta-go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cổ</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Ấn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a:t>
            </a:r>
            <a:endParaRPr lang="en-US" sz="2800" dirty="0">
              <a:effectLst/>
              <a:latin typeface="Times New Roman" panose="02020603050405020304" pitchFamily="18" charset="0"/>
              <a:ea typeface="Times New Roman" panose="02020603050405020304" pitchFamily="18" charset="0"/>
            </a:endParaRPr>
          </a:p>
          <a:p>
            <a:pPr marL="228600" marR="0">
              <a:lnSpc>
                <a:spcPct val="150000"/>
              </a:lnSpc>
              <a:spcBef>
                <a:spcPts val="0"/>
              </a:spcBef>
              <a:spcAft>
                <a:spcPts val="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99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Ta-go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800" dirty="0">
              <a:solidFill>
                <a:srgbClr val="4962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431635" y="174215"/>
            <a:ext cx="9518073" cy="2656846"/>
          </a:xfrm>
          <a:prstGeom prst="horizontalScroll">
            <a:avLst>
              <a:gd name="adj" fmla="val 25000"/>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2" y="411020"/>
            <a:ext cx="1544709" cy="1454726"/>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500241" y="877888"/>
            <a:ext cx="8439729" cy="1179554"/>
          </a:xfrm>
          <a:prstGeom prst="rect">
            <a:avLst/>
          </a:prstGeom>
          <a:noFill/>
        </p:spPr>
        <p:txBody>
          <a:bodyPr wrap="square">
            <a:spAutoFit/>
          </a:bodyPr>
          <a:lstStyle/>
          <a:p>
            <a:pPr marL="0" marR="0">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10: </a:t>
            </a:r>
            <a:r>
              <a:rPr lang="vi-VN" sz="3200" i="1" dirty="0" err="1">
                <a:solidFill>
                  <a:srgbClr val="000000"/>
                </a:solidFill>
                <a:effectLst/>
                <a:latin typeface="Times New Roman" panose="02020603050405020304" pitchFamily="18" charset="0"/>
                <a:ea typeface="Calibri" panose="020F0502020204030204" pitchFamily="34" charset="0"/>
              </a:rPr>
              <a:t>Nhận</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định</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nào</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là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chính</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xác</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về</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nhà</a:t>
            </a:r>
            <a:r>
              <a:rPr lang="vi-VN" sz="3200" i="1" dirty="0">
                <a:solidFill>
                  <a:srgbClr val="000000"/>
                </a:solidFill>
                <a:effectLst/>
                <a:latin typeface="Times New Roman" panose="02020603050405020304" pitchFamily="18" charset="0"/>
                <a:ea typeface="Calibri" panose="020F0502020204030204" pitchFamily="34" charset="0"/>
              </a:rPr>
              <a:t> thơ Ta-go?</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2500241" y="5082626"/>
            <a:ext cx="701963" cy="646546"/>
          </a:xfrm>
          <a:prstGeom prst="smileyFace">
            <a:avLst>
              <a:gd name="adj" fmla="val 4653"/>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4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FE7F5F9F-7E8D-D4BD-E2F2-3660F5316054}"/>
              </a:ext>
            </a:extLst>
          </p:cNvPr>
          <p:cNvSpPr txBox="1"/>
          <p:nvPr/>
        </p:nvSpPr>
        <p:spPr>
          <a:xfrm>
            <a:off x="400050" y="82323"/>
            <a:ext cx="4133850" cy="645113"/>
          </a:xfrm>
          <a:prstGeom prst="rect">
            <a:avLst/>
          </a:prstGeom>
          <a:solidFill>
            <a:schemeClr val="accent4">
              <a:lumMod val="40000"/>
              <a:lumOff val="60000"/>
            </a:schemeClr>
          </a:solidFill>
        </p:spPr>
        <p:txBody>
          <a:bodyPr wrap="square">
            <a:spAutoFit/>
          </a:bodyPr>
          <a:lstStyle/>
          <a:p>
            <a:pPr marL="0" marR="0">
              <a:lnSpc>
                <a:spcPct val="107000"/>
              </a:lnSpc>
              <a:spcBef>
                <a:spcPts val="0"/>
              </a:spcBef>
              <a:spcAft>
                <a:spcPts val="800"/>
              </a:spcAft>
              <a:tabLst>
                <a:tab pos="1386840" algn="l"/>
              </a:tabLs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479A1449-85DF-BFCF-8E67-CA5629696B59}"/>
              </a:ext>
            </a:extLst>
          </p:cNvPr>
          <p:cNvSpPr txBox="1"/>
          <p:nvPr/>
        </p:nvSpPr>
        <p:spPr>
          <a:xfrm>
            <a:off x="585580" y="824922"/>
            <a:ext cx="3469586" cy="522259"/>
          </a:xfrm>
          <a:prstGeom prst="rect">
            <a:avLst/>
          </a:prstGeom>
          <a:noFill/>
        </p:spPr>
        <p:txBody>
          <a:bodyPr wrap="square">
            <a:spAutoFit/>
          </a:bodyPr>
          <a:lstStyle/>
          <a:p>
            <a:pPr>
              <a:lnSpc>
                <a:spcPct val="107000"/>
              </a:lnSpc>
              <a:spcAft>
                <a:spcPts val="800"/>
              </a:spcAft>
              <a:tabLst>
                <a:tab pos="1386840" algn="l"/>
              </a:tabLs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rPr>
              <a:t>R.Ta</a:t>
            </a:r>
            <a:r>
              <a:rPr lang="en-US" sz="2800" b="1" dirty="0">
                <a:solidFill>
                  <a:srgbClr val="FF0000"/>
                </a:solidFill>
                <a:effectLst/>
                <a:latin typeface="Times New Roman" panose="02020603050405020304" pitchFamily="18" charset="0"/>
                <a:ea typeface="MS Mincho" panose="02020609040205080304" pitchFamily="49" charset="-128"/>
              </a:rPr>
              <a:t>-go</a:t>
            </a:r>
            <a:endParaRPr lang="en-US" sz="2800" dirty="0">
              <a:solidFill>
                <a:srgbClr val="FF0000"/>
              </a:solidFill>
              <a:effectLst/>
              <a:latin typeface="Times New Roman" panose="02020603050405020304" pitchFamily="18" charset="0"/>
              <a:ea typeface="Calibri" panose="020F0502020204030204" pitchFamily="34" charset="0"/>
            </a:endParaRPr>
          </a:p>
        </p:txBody>
      </p:sp>
      <p:sp>
        <p:nvSpPr>
          <p:cNvPr id="11" name="Hộp Văn bản 10">
            <a:extLst>
              <a:ext uri="{FF2B5EF4-FFF2-40B4-BE49-F238E27FC236}">
                <a16:creationId xmlns:a16="http://schemas.microsoft.com/office/drawing/2014/main" id="{B9658254-3F30-01E4-2688-D1117C576DFC}"/>
              </a:ext>
            </a:extLst>
          </p:cNvPr>
          <p:cNvSpPr txBox="1"/>
          <p:nvPr/>
        </p:nvSpPr>
        <p:spPr>
          <a:xfrm>
            <a:off x="3147173" y="1731105"/>
            <a:ext cx="6096000" cy="1055608"/>
          </a:xfrm>
          <a:prstGeom prst="wedgeRoundRectCallout">
            <a:avLst>
              <a:gd name="adj1" fmla="val -42083"/>
              <a:gd name="adj2" fmla="val 94081"/>
              <a:gd name="adj3" fmla="val 16667"/>
            </a:avLst>
          </a:prstGeom>
          <a:noFill/>
          <a:ln w="38100">
            <a:solidFill>
              <a:srgbClr val="00CC99"/>
            </a:solidFill>
          </a:ln>
        </p:spPr>
        <p:txBody>
          <a:bodyPr wrap="square">
            <a:spAutoFit/>
          </a:bodyPr>
          <a:lstStyle/>
          <a:p>
            <a:r>
              <a:rPr lang="pt-BR" sz="2800" dirty="0">
                <a:latin typeface="Times New Roman" panose="02020603050405020304" pitchFamily="18" charset="0"/>
                <a:cs typeface="Times New Roman" panose="02020603050405020304" pitchFamily="18" charset="0"/>
              </a:rPr>
              <a:t>Qua tìm hiểu ở nhà, nêu những hiểu biết của em về tác giả Ta-go?</a:t>
            </a:r>
            <a:endParaRPr lang="en-US" sz="2800" dirty="0">
              <a:latin typeface="Times New Roman" panose="02020603050405020304" pitchFamily="18" charset="0"/>
              <a:cs typeface="Times New Roman" panose="02020603050405020304" pitchFamily="18" charset="0"/>
            </a:endParaRPr>
          </a:p>
        </p:txBody>
      </p:sp>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pic>
        <p:nvPicPr>
          <p:cNvPr id="14" name="Hình ảnh 13">
            <a:extLst>
              <a:ext uri="{FF2B5EF4-FFF2-40B4-BE49-F238E27FC236}">
                <a16:creationId xmlns:a16="http://schemas.microsoft.com/office/drawing/2014/main" id="{797530F5-0005-9C9A-6DD4-DF80B6FE7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498952"/>
            <a:ext cx="4276725" cy="4276725"/>
          </a:xfrm>
          <a:prstGeom prst="rect">
            <a:avLst/>
          </a:prstGeom>
        </p:spPr>
      </p:pic>
    </p:spTree>
    <p:extLst>
      <p:ext uri="{BB962C8B-B14F-4D97-AF65-F5344CB8AC3E}">
        <p14:creationId xmlns:p14="http://schemas.microsoft.com/office/powerpoint/2010/main" val="3344468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526472" y="2858564"/>
            <a:ext cx="11499273" cy="2958502"/>
          </a:xfrm>
          <a:prstGeom prst="rect">
            <a:avLst/>
          </a:prstGeom>
          <a:noFill/>
          <a:ln w="38100">
            <a:solidFill>
              <a:schemeClr val="tx1"/>
            </a:solidFill>
          </a:ln>
        </p:spPr>
        <p:txBody>
          <a:bodyPr wrap="square">
            <a:spAutoFit/>
          </a:bodyPr>
          <a:lstStyle/>
          <a:p>
            <a:pPr marL="514350" marR="0" lvl="0" indent="-514350">
              <a:lnSpc>
                <a:spcPct val="150000"/>
              </a:lnSpc>
              <a:spcBef>
                <a:spcPts val="0"/>
              </a:spcBef>
              <a:spcAft>
                <a:spcPts val="0"/>
              </a:spcAft>
              <a:buAutoNum type="alphaUcPeriod"/>
            </a:pPr>
            <a:r>
              <a:rPr lang="en-US" sz="3200" b="1" dirty="0">
                <a:solidFill>
                  <a:srgbClr val="0099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n-US" sz="3200" b="1" dirty="0">
                <a:solidFill>
                  <a:srgbClr val="00990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n-US" sz="2800" b="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pPr>
            <a:r>
              <a:rPr lang="en-US" sz="3200" b="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bè</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431635" y="174215"/>
            <a:ext cx="9518073" cy="2656846"/>
          </a:xfrm>
          <a:prstGeom prst="horizontalScroll">
            <a:avLst>
              <a:gd name="adj" fmla="val 25000"/>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2" y="411020"/>
            <a:ext cx="1544709" cy="1454726"/>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2500242" y="877888"/>
            <a:ext cx="7528644" cy="1179554"/>
          </a:xfrm>
          <a:prstGeom prst="rect">
            <a:avLst/>
          </a:prstGeom>
          <a:noFill/>
        </p:spPr>
        <p:txBody>
          <a:bodyPr wrap="square">
            <a:spAutoFit/>
          </a:bodyPr>
          <a:lstStyle/>
          <a:p>
            <a:pPr marL="0" marR="0">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Câu 11:</a:t>
            </a:r>
            <a:r>
              <a:rPr lang="vi-VN" sz="3200" dirty="0">
                <a:solidFill>
                  <a:srgbClr val="0099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Bài</a:t>
            </a:r>
            <a:r>
              <a:rPr lang="vi-VN" sz="3200" i="1" dirty="0">
                <a:solidFill>
                  <a:srgbClr val="000000"/>
                </a:solidFill>
                <a:effectLst/>
                <a:latin typeface="Times New Roman" panose="02020603050405020304" pitchFamily="18" charset="0"/>
                <a:ea typeface="Calibri" panose="020F0502020204030204" pitchFamily="34" charset="0"/>
              </a:rPr>
              <a:t> thơ Mây </a:t>
            </a:r>
            <a:r>
              <a:rPr lang="vi-VN" sz="3200" i="1" dirty="0" err="1">
                <a:solidFill>
                  <a:srgbClr val="000000"/>
                </a:solidFill>
                <a:effectLst/>
                <a:latin typeface="Times New Roman" panose="02020603050405020304" pitchFamily="18" charset="0"/>
                <a:ea typeface="Calibri" panose="020F0502020204030204" pitchFamily="34" charset="0"/>
              </a:rPr>
              <a:t>và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sóng</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là</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lời</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của</a:t>
            </a:r>
            <a:r>
              <a:rPr lang="vi-VN" sz="3200" i="1" dirty="0">
                <a:solidFill>
                  <a:srgbClr val="000000"/>
                </a:solidFill>
                <a:effectLst/>
                <a:latin typeface="Times New Roman" panose="02020603050405020304" pitchFamily="18" charset="0"/>
                <a:ea typeface="Calibri" panose="020F0502020204030204" pitchFamily="34" charset="0"/>
              </a:rPr>
              <a:t> ai, </a:t>
            </a:r>
            <a:r>
              <a:rPr lang="vi-VN" sz="3200" i="1" dirty="0" err="1">
                <a:solidFill>
                  <a:srgbClr val="000000"/>
                </a:solidFill>
                <a:effectLst/>
                <a:latin typeface="Times New Roman" panose="02020603050405020304" pitchFamily="18" charset="0"/>
                <a:ea typeface="Calibri" panose="020F0502020204030204" pitchFamily="34" charset="0"/>
              </a:rPr>
              <a:t>nói</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với</a:t>
            </a:r>
            <a:r>
              <a:rPr lang="vi-VN" sz="3200" i="1" dirty="0">
                <a:solidFill>
                  <a:srgbClr val="000000"/>
                </a:solidFill>
                <a:effectLst/>
                <a:latin typeface="Times New Roman" panose="02020603050405020304" pitchFamily="18" charset="0"/>
                <a:ea typeface="Calibri" panose="020F0502020204030204" pitchFamily="34" charset="0"/>
              </a:rPr>
              <a:t> ai?</a:t>
            </a:r>
            <a:endParaRPr lang="en-US" sz="2800" dirty="0">
              <a:effectLst/>
              <a:latin typeface="Times New Roman" panose="02020603050405020304" pitchFamily="18" charset="0"/>
              <a:ea typeface="Calibri" panose="020F0502020204030204" pitchFamily="34"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360217" y="3794038"/>
            <a:ext cx="701963" cy="646546"/>
          </a:xfrm>
          <a:prstGeom prst="smileyFace">
            <a:avLst>
              <a:gd name="adj" fmla="val 4653"/>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408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 Power points, Mẫu  power point, Hình nền">
            <a:extLst>
              <a:ext uri="{FF2B5EF4-FFF2-40B4-BE49-F238E27FC236}">
                <a16:creationId xmlns:a16="http://schemas.microsoft.com/office/drawing/2014/main" id="{4E0270A0-7648-8E66-5FB6-251C7D2B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0141045-FDF7-05A0-4227-2B770344F086}"/>
              </a:ext>
            </a:extLst>
          </p:cNvPr>
          <p:cNvSpPr txBox="1"/>
          <p:nvPr/>
        </p:nvSpPr>
        <p:spPr>
          <a:xfrm>
            <a:off x="966200" y="1717667"/>
            <a:ext cx="10737271" cy="4524315"/>
          </a:xfrm>
          <a:prstGeom prst="rect">
            <a:avLst/>
          </a:prstGeom>
          <a:noFill/>
          <a:ln w="38100">
            <a:solidFill>
              <a:schemeClr val="tx1"/>
            </a:solidFill>
          </a:ln>
        </p:spPr>
        <p:txBody>
          <a:bodyPr wrap="square">
            <a:spAutoFit/>
          </a:bodyPr>
          <a:lstStyle/>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rPr>
              <a:t>Muốn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dỗ</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quyến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đời</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tựa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mẹ</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tựa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rPr>
              <a:t>Hạnh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phải</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vợi</a:t>
            </a:r>
            <a:r>
              <a:rPr lang="en-US" sz="3200" dirty="0">
                <a:solidFill>
                  <a:srgbClr val="000000"/>
                </a:solidFill>
                <a:effectLst/>
                <a:latin typeface="Times New Roman" panose="02020603050405020304" pitchFamily="18" charset="0"/>
                <a:ea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sóng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xôi</a:t>
            </a:r>
            <a:r>
              <a:rPr lang="en-US" sz="3200" dirty="0">
                <a:solidFill>
                  <a:srgbClr val="000000"/>
                </a:solidFill>
                <a:effectLst/>
                <a:latin typeface="Times New Roman" panose="02020603050405020304" pitchFamily="18" charset="0"/>
                <a:ea typeface="Times New Roman" panose="02020603050405020304" pitchFamily="18" charset="0"/>
              </a:rPr>
              <a:t>, do ai ban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phúc</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ngay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nên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3200" b="1" dirty="0">
                <a:solidFill>
                  <a:srgbClr val="009900"/>
                </a:solidFill>
                <a:effectLst/>
                <a:latin typeface="Times New Roman" panose="02020603050405020304" pitchFamily="18" charset="0"/>
                <a:ea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đúng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đắn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đời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3200" b="1" dirty="0">
                <a:solidFill>
                  <a:srgbClr val="009900"/>
                </a:solidFill>
                <a:effectLst/>
                <a:latin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cs typeface="Times New Roman" panose="02020603050405020304" pitchFamily="18" charset="0"/>
              </a:rPr>
              <a:t>Cả</a:t>
            </a:r>
            <a:r>
              <a:rPr lang="en-US" sz="3200" dirty="0">
                <a:solidFill>
                  <a:srgbClr val="000000"/>
                </a:solidFill>
                <a:effectLst/>
                <a:latin typeface="Times New Roman" panose="02020603050405020304" pitchFamily="18" charset="0"/>
                <a:cs typeface="Times New Roman" panose="02020603050405020304" pitchFamily="18" charset="0"/>
              </a:rPr>
              <a:t> 3 </a:t>
            </a:r>
            <a:r>
              <a:rPr lang="en-US" sz="3200" dirty="0" err="1">
                <a:solidFill>
                  <a:srgbClr val="000000"/>
                </a:solidFill>
                <a:effectLst/>
                <a:latin typeface="Times New Roman" panose="02020603050405020304" pitchFamily="18" charset="0"/>
                <a:cs typeface="Times New Roman" panose="02020603050405020304" pitchFamily="18" charset="0"/>
              </a:rPr>
              <a:t>đáp</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án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trên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đều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đúng</a:t>
            </a:r>
            <a:r>
              <a:rPr lang="en-US" sz="3200" dirty="0">
                <a:solidFill>
                  <a:srgbClr val="000000"/>
                </a:solidFill>
                <a:effectLst/>
                <a:latin typeface="Times New Roman" panose="02020603050405020304" pitchFamily="18" charset="0"/>
                <a:cs typeface="Times New Roman" panose="02020603050405020304" pitchFamily="18" charset="0"/>
              </a:rPr>
              <a:t>.</a:t>
            </a:r>
            <a:endParaRPr lang="en-US" sz="2800" dirty="0">
              <a:solidFill>
                <a:srgbClr val="496200"/>
              </a:solidFill>
              <a:effectLst/>
              <a:latin typeface="Calibri Light" panose="020F0302020204030204" pitchFamily="34" charset="0"/>
              <a:cs typeface="Times New Roman" panose="02020603050405020304" pitchFamily="18" charset="0"/>
            </a:endParaRPr>
          </a:p>
        </p:txBody>
      </p:sp>
      <p:sp>
        <p:nvSpPr>
          <p:cNvPr id="7" name="Cuộn: Ngang 6">
            <a:extLst>
              <a:ext uri="{FF2B5EF4-FFF2-40B4-BE49-F238E27FC236}">
                <a16:creationId xmlns:a16="http://schemas.microsoft.com/office/drawing/2014/main" id="{C5D0B1EC-5898-CF06-24EA-01A6A45AE9AD}"/>
              </a:ext>
            </a:extLst>
          </p:cNvPr>
          <p:cNvSpPr/>
          <p:nvPr/>
        </p:nvSpPr>
        <p:spPr>
          <a:xfrm>
            <a:off x="1136074" y="-13853"/>
            <a:ext cx="10349344" cy="1828798"/>
          </a:xfrm>
          <a:prstGeom prst="horizontalScroll">
            <a:avLst>
              <a:gd name="adj" fmla="val 11964"/>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ình ảnh 8">
            <a:extLst>
              <a:ext uri="{FF2B5EF4-FFF2-40B4-BE49-F238E27FC236}">
                <a16:creationId xmlns:a16="http://schemas.microsoft.com/office/drawing/2014/main" id="{409B0ED1-B691-4862-7FCA-77869C6DF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19" y="-91931"/>
            <a:ext cx="1252516" cy="1179554"/>
          </a:xfrm>
          <a:prstGeom prst="rect">
            <a:avLst/>
          </a:prstGeom>
        </p:spPr>
      </p:pic>
      <p:sp>
        <p:nvSpPr>
          <p:cNvPr id="13" name="Hộp Văn bản 12">
            <a:extLst>
              <a:ext uri="{FF2B5EF4-FFF2-40B4-BE49-F238E27FC236}">
                <a16:creationId xmlns:a16="http://schemas.microsoft.com/office/drawing/2014/main" id="{A87E6EFB-62A7-CE0F-A7BD-8E0AE242714C}"/>
              </a:ext>
            </a:extLst>
          </p:cNvPr>
          <p:cNvSpPr txBox="1"/>
          <p:nvPr/>
        </p:nvSpPr>
        <p:spPr>
          <a:xfrm>
            <a:off x="1831601" y="297865"/>
            <a:ext cx="9871870" cy="1189108"/>
          </a:xfrm>
          <a:prstGeom prst="rect">
            <a:avLst/>
          </a:prstGeom>
          <a:noFill/>
        </p:spPr>
        <p:txBody>
          <a:bodyPr wrap="square">
            <a:spAutoFit/>
          </a:bodyPr>
          <a:lstStyle/>
          <a:p>
            <a:pPr marL="0" marR="0">
              <a:lnSpc>
                <a:spcPct val="115000"/>
              </a:lnSpc>
              <a:spcBef>
                <a:spcPts val="0"/>
              </a:spcBef>
              <a:spcAft>
                <a:spcPts val="0"/>
              </a:spcAft>
            </a:pPr>
            <a:r>
              <a:rPr lang="en-US" sz="3200" b="1" dirty="0" err="1">
                <a:solidFill>
                  <a:srgbClr val="000000"/>
                </a:solidFill>
                <a:effectLst/>
                <a:latin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cs typeface="Times New Roman" panose="02020603050405020304" pitchFamily="18" charset="0"/>
              </a:rPr>
              <a:t> 12: </a:t>
            </a:r>
            <a:r>
              <a:rPr lang="en-US" sz="3200" b="1" i="1" dirty="0" err="1">
                <a:solidFill>
                  <a:srgbClr val="000000"/>
                </a:solidFill>
                <a:effectLst/>
                <a:latin typeface="Times New Roman" panose="02020603050405020304" pitchFamily="18" charset="0"/>
                <a:cs typeface="Times New Roman" panose="02020603050405020304" pitchFamily="18" charset="0"/>
              </a:rPr>
              <a:t>Ngoài</a:t>
            </a:r>
            <a:r>
              <a:rPr lang="en-US" sz="3200" b="1" i="1" dirty="0">
                <a:solidFill>
                  <a:srgbClr val="000000"/>
                </a:solidFill>
                <a:effectLst/>
                <a:latin typeface="Times New Roman" panose="02020603050405020304" pitchFamily="18" charset="0"/>
                <a:cs typeface="Times New Roman" panose="02020603050405020304" pitchFamily="18" charset="0"/>
              </a:rPr>
              <a:t> ý </a:t>
            </a:r>
            <a:r>
              <a:rPr lang="en-US" sz="3200" b="1" i="1" dirty="0" err="1">
                <a:solidFill>
                  <a:srgbClr val="000000"/>
                </a:solidFill>
                <a:effectLst/>
                <a:latin typeface="Times New Roman" panose="02020603050405020304" pitchFamily="18" charset="0"/>
                <a:cs typeface="Times New Roman" panose="02020603050405020304" pitchFamily="18" charset="0"/>
              </a:rPr>
              <a:t>nghĩa</a:t>
            </a:r>
            <a:r>
              <a:rPr lang="en-US" sz="3200" b="1" i="1" dirty="0">
                <a:solidFill>
                  <a:srgbClr val="000000"/>
                </a:solidFill>
                <a:effectLst/>
                <a:latin typeface="Times New Roman" panose="02020603050405020304" pitchFamily="18" charset="0"/>
                <a:cs typeface="Times New Roman" panose="02020603050405020304" pitchFamily="18" charset="0"/>
              </a:rPr>
              <a:t> ca </a:t>
            </a:r>
            <a:r>
              <a:rPr lang="en-US" sz="3200" b="1" i="1" dirty="0" err="1">
                <a:solidFill>
                  <a:srgbClr val="000000"/>
                </a:solidFill>
                <a:effectLst/>
                <a:latin typeface="Times New Roman" panose="02020603050405020304" pitchFamily="18" charset="0"/>
                <a:cs typeface="Times New Roman" panose="02020603050405020304" pitchFamily="18" charset="0"/>
              </a:rPr>
              <a:t>ngợi</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tình</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cảm</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mẹ</a:t>
            </a:r>
            <a:r>
              <a:rPr lang="en-US" sz="3200" b="1" i="1" dirty="0">
                <a:solidFill>
                  <a:srgbClr val="000000"/>
                </a:solidFill>
                <a:effectLst/>
                <a:latin typeface="Times New Roman" panose="02020603050405020304" pitchFamily="18" charset="0"/>
                <a:cs typeface="Times New Roman" panose="02020603050405020304" pitchFamily="18" charset="0"/>
              </a:rPr>
              <a:t> con, </a:t>
            </a:r>
            <a:r>
              <a:rPr lang="en-US" sz="3200" b="1" i="1" dirty="0" err="1">
                <a:solidFill>
                  <a:srgbClr val="000000"/>
                </a:solidFill>
                <a:effectLst/>
                <a:latin typeface="Times New Roman" panose="02020603050405020304" pitchFamily="18" charset="0"/>
                <a:cs typeface="Times New Roman" panose="02020603050405020304" pitchFamily="18" charset="0"/>
              </a:rPr>
              <a:t>bài</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thơ</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còn</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gợi</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cho</a:t>
            </a:r>
            <a:r>
              <a:rPr lang="en-US" sz="3200" b="1" i="1" dirty="0">
                <a:solidFill>
                  <a:srgbClr val="000000"/>
                </a:solidFill>
                <a:effectLst/>
                <a:latin typeface="Times New Roman" panose="02020603050405020304" pitchFamily="18" charset="0"/>
                <a:cs typeface="Times New Roman" panose="02020603050405020304" pitchFamily="18" charset="0"/>
              </a:rPr>
              <a:t> ta </a:t>
            </a:r>
            <a:r>
              <a:rPr lang="en-US" sz="3200" b="1" i="1" dirty="0" err="1">
                <a:solidFill>
                  <a:srgbClr val="000000"/>
                </a:solidFill>
                <a:effectLst/>
                <a:latin typeface="Times New Roman" panose="02020603050405020304" pitchFamily="18" charset="0"/>
                <a:cs typeface="Times New Roman" panose="02020603050405020304" pitchFamily="18" charset="0"/>
              </a:rPr>
              <a:t>thêm</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suy</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ngẫm</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về</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điều</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gì</a:t>
            </a:r>
            <a:r>
              <a:rPr lang="en-US" sz="3200" b="1" i="1" dirty="0">
                <a:solidFill>
                  <a:srgbClr val="000000"/>
                </a:solidFill>
                <a:effectLst/>
                <a:latin typeface="Times New Roman" panose="02020603050405020304" pitchFamily="18" charset="0"/>
                <a:cs typeface="Times New Roman" panose="02020603050405020304" pitchFamily="18" charset="0"/>
              </a:rPr>
              <a:t> </a:t>
            </a:r>
            <a:r>
              <a:rPr lang="en-US" sz="3200" b="1" i="1" dirty="0" err="1">
                <a:solidFill>
                  <a:srgbClr val="000000"/>
                </a:solidFill>
                <a:effectLst/>
                <a:latin typeface="Times New Roman" panose="02020603050405020304" pitchFamily="18" charset="0"/>
                <a:cs typeface="Times New Roman" panose="02020603050405020304" pitchFamily="18" charset="0"/>
              </a:rPr>
              <a:t>nữa</a:t>
            </a:r>
            <a:r>
              <a:rPr lang="en-US" sz="3200" b="1" i="1" dirty="0">
                <a:solidFill>
                  <a:srgbClr val="000000"/>
                </a:solidFill>
                <a:effectLst/>
                <a:latin typeface="Times New Roman" panose="02020603050405020304" pitchFamily="18" charset="0"/>
                <a:cs typeface="Times New Roman" panose="02020603050405020304" pitchFamily="18" charset="0"/>
              </a:rPr>
              <a:t>?</a:t>
            </a:r>
            <a:endParaRPr lang="en-US" sz="2800" b="1" dirty="0">
              <a:solidFill>
                <a:srgbClr val="496200"/>
              </a:solidFill>
              <a:effectLst/>
              <a:latin typeface="Calibri Light" panose="020F0302020204030204" pitchFamily="34" charset="0"/>
              <a:cs typeface="Times New Roman" panose="02020603050405020304" pitchFamily="18" charset="0"/>
            </a:endParaRPr>
          </a:p>
        </p:txBody>
      </p:sp>
      <p:sp>
        <p:nvSpPr>
          <p:cNvPr id="14" name="Mặt Cười 13">
            <a:extLst>
              <a:ext uri="{FF2B5EF4-FFF2-40B4-BE49-F238E27FC236}">
                <a16:creationId xmlns:a16="http://schemas.microsoft.com/office/drawing/2014/main" id="{91441960-8776-CA79-BF56-9A95CAF844F4}"/>
              </a:ext>
            </a:extLst>
          </p:cNvPr>
          <p:cNvSpPr/>
          <p:nvPr/>
        </p:nvSpPr>
        <p:spPr>
          <a:xfrm>
            <a:off x="1038277" y="5580172"/>
            <a:ext cx="701963" cy="646546"/>
          </a:xfrm>
          <a:prstGeom prst="smileyFac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505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598AC2B-72BF-3F55-8FAD-86DE652228AD}"/>
              </a:ext>
            </a:extLst>
          </p:cNvPr>
          <p:cNvSpPr txBox="1"/>
          <p:nvPr/>
        </p:nvSpPr>
        <p:spPr>
          <a:xfrm>
            <a:off x="4534091" y="357947"/>
            <a:ext cx="3614229" cy="851297"/>
          </a:xfrm>
          <a:prstGeom prst="roundRect">
            <a:avLst/>
          </a:prstGeom>
          <a:gradFill flip="none" rotWithShape="1">
            <a:gsLst>
              <a:gs pos="79000">
                <a:srgbClr val="FF99CC"/>
              </a:gs>
              <a:gs pos="56000">
                <a:srgbClr val="FF33CC"/>
              </a:gs>
            </a:gsLst>
            <a:path path="circle">
              <a:fillToRect l="50000" t="50000" r="50000" b="50000"/>
            </a:path>
            <a:tileRect/>
          </a:grad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VẬN DỤNG</a:t>
            </a:r>
          </a:p>
        </p:txBody>
      </p:sp>
      <p:sp>
        <p:nvSpPr>
          <p:cNvPr id="6" name="Hộp Văn bản 5">
            <a:extLst>
              <a:ext uri="{FF2B5EF4-FFF2-40B4-BE49-F238E27FC236}">
                <a16:creationId xmlns:a16="http://schemas.microsoft.com/office/drawing/2014/main" id="{9286ED28-706F-6879-087E-8AA2BD204F64}"/>
              </a:ext>
            </a:extLst>
          </p:cNvPr>
          <p:cNvSpPr txBox="1"/>
          <p:nvPr/>
        </p:nvSpPr>
        <p:spPr>
          <a:xfrm>
            <a:off x="1298714" y="1572005"/>
            <a:ext cx="10270434" cy="1532334"/>
          </a:xfrm>
          <a:prstGeom prst="roundRect">
            <a:avLst/>
          </a:prstGeom>
          <a:solidFill>
            <a:schemeClr val="bg1"/>
          </a:solidFill>
          <a:ln w="28575">
            <a:solidFill>
              <a:srgbClr val="00CC99"/>
            </a:solidFill>
          </a:ln>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BT 1: </a:t>
            </a:r>
            <a:r>
              <a:rPr lang="en-US" sz="2800"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Kỹ</a:t>
            </a:r>
            <a:r>
              <a:rPr lang="en-US" sz="2800" u="sng" dirty="0">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thuật</a:t>
            </a:r>
            <a:r>
              <a:rPr lang="en-US" sz="2800" u="sng" dirty="0">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Viết</a:t>
            </a:r>
            <a:r>
              <a:rPr lang="en-US" sz="2800" u="sng" dirty="0">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tích</a:t>
            </a:r>
            <a:r>
              <a:rPr lang="en-US" sz="2800" u="sng" dirty="0">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cực</a:t>
            </a:r>
            <a:r>
              <a:rPr lang="en-US" sz="2800" u="sng" dirty="0">
                <a:latin typeface="Times New Roman" panose="02020603050405020304" pitchFamily="18" charset="0"/>
                <a:cs typeface="Times New Roman" panose="02020603050405020304" pitchFamily="18" charset="0"/>
                <a:hlinkClick r:id="rId2" tooltip="Các kỹ thuật dạy học tích cực/Kỹ thuật ">
                  <a:extLst>
                    <a:ext uri="{A12FA001-AC4F-418D-AE19-62706E023703}">
                      <ahyp:hlinkClr xmlns:ahyp="http://schemas.microsoft.com/office/drawing/2018/hyperlinkcolor" val="tx"/>
                    </a:ext>
                  </a:extLst>
                </a:hlinkClick>
              </a:rPr>
              <a: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khoảng</a:t>
            </a:r>
            <a:r>
              <a:rPr lang="en-US" sz="2800" i="1" dirty="0">
                <a:latin typeface="Times New Roman" panose="02020603050405020304" pitchFamily="18" charset="0"/>
                <a:cs typeface="Times New Roman" panose="02020603050405020304" pitchFamily="18" charset="0"/>
              </a:rPr>
              <a:t> 5-7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chuyện</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E0EC62F3-1574-C96C-CE76-ABDF551D5D83}"/>
              </a:ext>
            </a:extLst>
          </p:cNvPr>
          <p:cNvSpPr txBox="1"/>
          <p:nvPr/>
        </p:nvSpPr>
        <p:spPr>
          <a:xfrm>
            <a:off x="1298714" y="3585730"/>
            <a:ext cx="10270433" cy="1055608"/>
          </a:xfrm>
          <a:prstGeom prst="roundRect">
            <a:avLst/>
          </a:prstGeom>
          <a:solidFill>
            <a:schemeClr val="bg1"/>
          </a:solidFill>
          <a:ln w="28575">
            <a:solidFill>
              <a:srgbClr val="00CC99"/>
            </a:solidFill>
          </a:ln>
        </p:spPr>
        <p:txBody>
          <a:bodyPr wrap="square">
            <a:spAutoFit/>
          </a:bodyPr>
          <a:lstStyle/>
          <a:p>
            <a:r>
              <a:rPr lang="en-US" sz="2800" b="1" dirty="0">
                <a:latin typeface="Times New Roman" panose="02020603050405020304" pitchFamily="18" charset="0"/>
                <a:ea typeface="Times New Roman" panose="02020603050405020304" pitchFamily="18" charset="0"/>
              </a:rPr>
              <a:t>BT2</a:t>
            </a:r>
            <a:r>
              <a:rPr lang="en-US" sz="2800" dirty="0">
                <a:latin typeface="Times New Roman" panose="02020603050405020304" pitchFamily="18" charset="0"/>
                <a:ea typeface="Times New Roman" panose="02020603050405020304" pitchFamily="18" charset="0"/>
              </a:rPr>
              <a:t>: Theo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ngoan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20" name="Picture 2" descr="150+ Hình Nền Slide PowerPoint Thuyết Trình Đẹp Nhất | Power points, Mẫu  power point, Hình nền">
            <a:extLst>
              <a:ext uri="{FF2B5EF4-FFF2-40B4-BE49-F238E27FC236}">
                <a16:creationId xmlns:a16="http://schemas.microsoft.com/office/drawing/2014/main" id="{77F3C81E-538D-6B32-F8A0-6CA89D610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71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0+ Hình Nền Slide PowerPoint Thuyết Trình Đẹp Nhất | Power points, Mẫu  power point, Hình nền">
            <a:extLst>
              <a:ext uri="{FF2B5EF4-FFF2-40B4-BE49-F238E27FC236}">
                <a16:creationId xmlns:a16="http://schemas.microsoft.com/office/drawing/2014/main" id="{9C998148-4038-1D40-389D-CC8379A9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286ED28-706F-6879-087E-8AA2BD204F64}"/>
              </a:ext>
            </a:extLst>
          </p:cNvPr>
          <p:cNvSpPr txBox="1"/>
          <p:nvPr/>
        </p:nvSpPr>
        <p:spPr>
          <a:xfrm>
            <a:off x="255365" y="1365624"/>
            <a:ext cx="11855355" cy="1055608"/>
          </a:xfrm>
          <a:prstGeom prst="roundRect">
            <a:avLst/>
          </a:prstGeom>
          <a:solidFill>
            <a:schemeClr val="bg1"/>
          </a:solidFill>
          <a:ln w="28575">
            <a:solidFill>
              <a:srgbClr val="00CC99"/>
            </a:solidFill>
          </a:ln>
        </p:spPr>
        <p:txBody>
          <a:bodyPr wrap="square">
            <a:spAutoFit/>
          </a:bodyPr>
          <a:lstStyle/>
          <a:p>
            <a:r>
              <a:rPr lang="en-US" sz="2800" b="1" dirty="0">
                <a:latin typeface="Times New Roman" panose="02020603050405020304" pitchFamily="18" charset="0"/>
                <a:cs typeface="Times New Roman" panose="02020603050405020304" pitchFamily="18" charset="0"/>
              </a:rPr>
              <a:t>BT 1: </a:t>
            </a:r>
            <a:r>
              <a:rPr lang="en-US" sz="2800"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Kỹ</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thuật</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Viết</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tích</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cực</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khoảng</a:t>
            </a:r>
            <a:r>
              <a:rPr lang="en-US" sz="2800" i="1" dirty="0">
                <a:latin typeface="Times New Roman" panose="02020603050405020304" pitchFamily="18" charset="0"/>
                <a:cs typeface="Times New Roman" panose="02020603050405020304" pitchFamily="18" charset="0"/>
              </a:rPr>
              <a:t> 5-7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chuyện</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7548E829-6714-0899-B43B-C0704AD22F14}"/>
              </a:ext>
            </a:extLst>
          </p:cNvPr>
          <p:cNvSpPr txBox="1"/>
          <p:nvPr/>
        </p:nvSpPr>
        <p:spPr>
          <a:xfrm>
            <a:off x="405757" y="3313167"/>
            <a:ext cx="3154861" cy="578882"/>
          </a:xfrm>
          <a:prstGeom prst="roundRect">
            <a:avLst/>
          </a:prstGeom>
          <a:noFill/>
          <a:ln w="28575">
            <a:solidFill>
              <a:srgbClr val="00FFCC"/>
            </a:solidFill>
          </a:ln>
        </p:spPr>
        <p:txBody>
          <a:bodyPr wrap="square">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Ngôi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nhất</a:t>
            </a:r>
            <a:endParaRPr lang="en-US" sz="2400" dirty="0">
              <a:latin typeface="Times New Roman" panose="02020603050405020304" pitchFamily="18" charset="0"/>
              <a:ea typeface="Calibri" panose="020F0502020204030204" pitchFamily="34" charset="0"/>
            </a:endParaRPr>
          </a:p>
        </p:txBody>
      </p:sp>
      <p:sp>
        <p:nvSpPr>
          <p:cNvPr id="13" name="Hộp Văn bản 12">
            <a:extLst>
              <a:ext uri="{FF2B5EF4-FFF2-40B4-BE49-F238E27FC236}">
                <a16:creationId xmlns:a16="http://schemas.microsoft.com/office/drawing/2014/main" id="{B9D1A0E3-6E8E-DDC1-C4A4-6FC2A8254E73}"/>
              </a:ext>
            </a:extLst>
          </p:cNvPr>
          <p:cNvSpPr txBox="1"/>
          <p:nvPr/>
        </p:nvSpPr>
        <p:spPr>
          <a:xfrm>
            <a:off x="405757" y="2637197"/>
            <a:ext cx="3404243" cy="523220"/>
          </a:xfrm>
          <a:prstGeom prst="rect">
            <a:avLst/>
          </a:prstGeom>
          <a:solidFill>
            <a:schemeClr val="bg1"/>
          </a:solidFill>
          <a:ln w="28575">
            <a:solidFill>
              <a:srgbClr val="00FFCC"/>
            </a:solidFill>
          </a:ln>
        </p:spPr>
        <p:txBody>
          <a:bodyPr wrap="square">
            <a:spAutoFit/>
          </a:bodyPr>
          <a:lstStyle/>
          <a:p>
            <a:r>
              <a:rPr lang="en-US" sz="2800" dirty="0">
                <a:latin typeface="Times New Roman" panose="02020603050405020304" pitchFamily="18" charset="0"/>
                <a:ea typeface="Calibri" panose="020F0502020204030204" pitchFamily="34" charset="0"/>
              </a:rPr>
              <a:t>*</a:t>
            </a:r>
            <a:r>
              <a:rPr lang="en-US" sz="2800" dirty="0" err="1">
                <a:latin typeface="Times New Roman" panose="02020603050405020304" pitchFamily="18" charset="0"/>
                <a:ea typeface="Calibri" panose="020F0502020204030204" pitchFamily="34" charset="0"/>
              </a:rPr>
              <a:t>Nội</a:t>
            </a:r>
            <a:r>
              <a:rPr lang="en-US" sz="2800" dirty="0">
                <a:latin typeface="Times New Roman" panose="02020603050405020304" pitchFamily="18" charset="0"/>
                <a:ea typeface="Calibri" panose="020F0502020204030204" pitchFamily="34" charset="0"/>
              </a:rPr>
              <a:t> dung </a:t>
            </a:r>
            <a:r>
              <a:rPr lang="en-US" sz="2800" dirty="0" err="1">
                <a:latin typeface="Times New Roman" panose="02020603050405020304" pitchFamily="18" charset="0"/>
                <a:ea typeface="Calibri" panose="020F0502020204030204" pitchFamily="34" charset="0"/>
              </a:rPr>
              <a:t>đoạn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 </a:t>
            </a:r>
            <a:endParaRPr lang="en-US" sz="2800" dirty="0"/>
          </a:p>
        </p:txBody>
      </p:sp>
      <p:sp>
        <p:nvSpPr>
          <p:cNvPr id="14" name="Hộp Văn bản 13">
            <a:extLst>
              <a:ext uri="{FF2B5EF4-FFF2-40B4-BE49-F238E27FC236}">
                <a16:creationId xmlns:a16="http://schemas.microsoft.com/office/drawing/2014/main" id="{A78D8BFC-71CA-22AD-7868-0A5256A4D4EF}"/>
              </a:ext>
            </a:extLst>
          </p:cNvPr>
          <p:cNvSpPr txBox="1"/>
          <p:nvPr/>
        </p:nvSpPr>
        <p:spPr>
          <a:xfrm>
            <a:off x="405757" y="3997501"/>
            <a:ext cx="11315189" cy="1055608"/>
          </a:xfrm>
          <a:prstGeom prst="roundRect">
            <a:avLst/>
          </a:prstGeom>
          <a:noFill/>
          <a:ln w="28575">
            <a:solidFill>
              <a:srgbClr val="00FFCC"/>
            </a:solidFill>
          </a:ln>
        </p:spPr>
        <p:txBody>
          <a:bodyPr wrap="square">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định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được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hoàn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cảnh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cuộc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gặp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trên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mây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trên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sóng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gian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gian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nào</a:t>
            </a:r>
            <a:r>
              <a:rPr lang="en-US" sz="28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15" name="Hộp Văn bản 14">
            <a:extLst>
              <a:ext uri="{FF2B5EF4-FFF2-40B4-BE49-F238E27FC236}">
                <a16:creationId xmlns:a16="http://schemas.microsoft.com/office/drawing/2014/main" id="{22AB3ECA-CE2E-9331-3A09-D6735331FA2B}"/>
              </a:ext>
            </a:extLst>
          </p:cNvPr>
          <p:cNvSpPr txBox="1"/>
          <p:nvPr/>
        </p:nvSpPr>
        <p:spPr>
          <a:xfrm>
            <a:off x="405757" y="5193386"/>
            <a:ext cx="10109844" cy="1532334"/>
          </a:xfrm>
          <a:prstGeom prst="roundRect">
            <a:avLst/>
          </a:prstGeom>
          <a:noFill/>
          <a:ln w="28575">
            <a:solidFill>
              <a:srgbClr val="00FFCC"/>
            </a:solidFill>
          </a:ln>
        </p:spPr>
        <p:txBody>
          <a:bodyPr wrap="square">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định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được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diễn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biến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cuộc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gặp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chỉ</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nói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hành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động</a:t>
            </a:r>
            <a:r>
              <a:rPr lang="en-US" sz="2800" dirty="0">
                <a:solidFill>
                  <a:srgbClr val="000000"/>
                </a:solidFill>
                <a:latin typeface="Times New Roman" panose="02020603050405020304" pitchFamily="18" charset="0"/>
                <a:ea typeface="Calibri" panose="020F0502020204030204" pitchFamily="34" charset="0"/>
              </a:rPr>
              <a:t>, ý </a:t>
            </a:r>
            <a:r>
              <a:rPr lang="en-US" sz="2800" dirty="0" err="1">
                <a:solidFill>
                  <a:srgbClr val="000000"/>
                </a:solidFill>
                <a:latin typeface="Times New Roman" panose="02020603050405020304" pitchFamily="18" charset="0"/>
                <a:ea typeface="Calibri" panose="020F0502020204030204" pitchFamily="34" charset="0"/>
              </a:rPr>
              <a:t>nghĩ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về</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mây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sóng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Mây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sóng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độ</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hành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động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thế</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nào</a:t>
            </a:r>
            <a:r>
              <a:rPr lang="en-US" sz="28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4" name="Hộp Văn bản 3">
            <a:extLst>
              <a:ext uri="{FF2B5EF4-FFF2-40B4-BE49-F238E27FC236}">
                <a16:creationId xmlns:a16="http://schemas.microsoft.com/office/drawing/2014/main" id="{C5218D2B-4C2B-4271-8269-5F20FE8A076F}"/>
              </a:ext>
            </a:extLst>
          </p:cNvPr>
          <p:cNvSpPr txBox="1"/>
          <p:nvPr/>
        </p:nvSpPr>
        <p:spPr>
          <a:xfrm>
            <a:off x="4534091" y="357947"/>
            <a:ext cx="3614229" cy="851297"/>
          </a:xfrm>
          <a:prstGeom prst="roundRect">
            <a:avLst/>
          </a:prstGeom>
          <a:gradFill flip="none" rotWithShape="1">
            <a:gsLst>
              <a:gs pos="79000">
                <a:srgbClr val="FF99CC"/>
              </a:gs>
              <a:gs pos="56000">
                <a:srgbClr val="FF33CC"/>
              </a:gs>
            </a:gsLst>
            <a:path path="circle">
              <a:fillToRect l="50000" t="50000" r="50000" b="50000"/>
            </a:path>
            <a:tileRect/>
          </a:grad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VẬN DỤNG</a:t>
            </a:r>
          </a:p>
        </p:txBody>
      </p:sp>
    </p:spTree>
    <p:extLst>
      <p:ext uri="{BB962C8B-B14F-4D97-AF65-F5344CB8AC3E}">
        <p14:creationId xmlns:p14="http://schemas.microsoft.com/office/powerpoint/2010/main" val="346313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0+ Hình Nền Slide PowerPoint Thuyết Trình Đẹp Nhất | Power points, Mẫu  power point, Hình nền">
            <a:extLst>
              <a:ext uri="{FF2B5EF4-FFF2-40B4-BE49-F238E27FC236}">
                <a16:creationId xmlns:a16="http://schemas.microsoft.com/office/drawing/2014/main" id="{9C998148-4038-1D40-389D-CC8379A9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286ED28-706F-6879-087E-8AA2BD204F64}"/>
              </a:ext>
            </a:extLst>
          </p:cNvPr>
          <p:cNvSpPr txBox="1"/>
          <p:nvPr/>
        </p:nvSpPr>
        <p:spPr>
          <a:xfrm>
            <a:off x="255365" y="1365624"/>
            <a:ext cx="11855355" cy="1055608"/>
          </a:xfrm>
          <a:prstGeom prst="roundRect">
            <a:avLst/>
          </a:prstGeom>
          <a:solidFill>
            <a:schemeClr val="bg1"/>
          </a:solidFill>
          <a:ln w="28575">
            <a:solidFill>
              <a:srgbClr val="00CC99"/>
            </a:solidFill>
          </a:ln>
        </p:spPr>
        <p:txBody>
          <a:bodyPr wrap="square">
            <a:spAutoFit/>
          </a:bodyPr>
          <a:lstStyle/>
          <a:p>
            <a:r>
              <a:rPr lang="en-US" sz="2800" b="1" dirty="0">
                <a:latin typeface="Times New Roman" panose="02020603050405020304" pitchFamily="18" charset="0"/>
                <a:cs typeface="Times New Roman" panose="02020603050405020304" pitchFamily="18" charset="0"/>
              </a:rPr>
              <a:t>BT 1: </a:t>
            </a:r>
            <a:r>
              <a:rPr lang="en-US" sz="2800"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Kỹ</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thuật</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Viết</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tích</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 </a:t>
            </a:r>
            <a:r>
              <a:rPr lang="en-US" sz="2800" u="sng" dirty="0" err="1">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cực</a:t>
            </a:r>
            <a:r>
              <a:rPr lang="en-US" sz="2800" u="sng" dirty="0">
                <a:latin typeface="Times New Roman" panose="02020603050405020304" pitchFamily="18" charset="0"/>
                <a:cs typeface="Times New Roman" panose="02020603050405020304" pitchFamily="18" charset="0"/>
                <a:hlinkClick r:id="rId3" tooltip="Các kỹ thuật dạy học tích cực/Kỹ thuật ">
                  <a:extLst>
                    <a:ext uri="{A12FA001-AC4F-418D-AE19-62706E023703}">
                      <ahyp:hlinkClr xmlns:ahyp="http://schemas.microsoft.com/office/drawing/2018/hyperlinkcolor" val="tx"/>
                    </a:ext>
                  </a:extLst>
                </a:hlinkClick>
              </a:rPr>
              <a: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khoảng</a:t>
            </a:r>
            <a:r>
              <a:rPr lang="en-US" sz="2800" i="1" dirty="0">
                <a:latin typeface="Times New Roman" panose="02020603050405020304" pitchFamily="18" charset="0"/>
                <a:cs typeface="Times New Roman" panose="02020603050405020304" pitchFamily="18" charset="0"/>
              </a:rPr>
              <a:t> 5-7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chuyện</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7548E829-6714-0899-B43B-C0704AD22F14}"/>
              </a:ext>
            </a:extLst>
          </p:cNvPr>
          <p:cNvSpPr txBox="1"/>
          <p:nvPr/>
        </p:nvSpPr>
        <p:spPr>
          <a:xfrm>
            <a:off x="405757" y="3313167"/>
            <a:ext cx="3861443" cy="578882"/>
          </a:xfrm>
          <a:prstGeom prst="roundRect">
            <a:avLst/>
          </a:prstGeom>
          <a:noFill/>
          <a:ln w="28575">
            <a:solidFill>
              <a:srgbClr val="00FFCC"/>
            </a:solidFill>
          </a:ln>
        </p:spPr>
        <p:txBody>
          <a:bodyPr wrap="square">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Sắp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xếp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sự</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việc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hợp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lí</a:t>
            </a:r>
            <a:r>
              <a:rPr lang="en-US" sz="28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13" name="Hộp Văn bản 12">
            <a:extLst>
              <a:ext uri="{FF2B5EF4-FFF2-40B4-BE49-F238E27FC236}">
                <a16:creationId xmlns:a16="http://schemas.microsoft.com/office/drawing/2014/main" id="{B9D1A0E3-6E8E-DDC1-C4A4-6FC2A8254E73}"/>
              </a:ext>
            </a:extLst>
          </p:cNvPr>
          <p:cNvSpPr txBox="1"/>
          <p:nvPr/>
        </p:nvSpPr>
        <p:spPr>
          <a:xfrm>
            <a:off x="405757" y="2637197"/>
            <a:ext cx="3584352" cy="523220"/>
          </a:xfrm>
          <a:prstGeom prst="rect">
            <a:avLst/>
          </a:prstGeom>
          <a:solidFill>
            <a:schemeClr val="bg1"/>
          </a:solidFill>
          <a:ln w="28575">
            <a:solidFill>
              <a:srgbClr val="00FFCC"/>
            </a:solidFill>
          </a:ln>
        </p:spPr>
        <p:txBody>
          <a:bodyPr wrap="square">
            <a:spAutoFit/>
          </a:bodyPr>
          <a:lstStyle/>
          <a:p>
            <a:r>
              <a:rPr lang="en-US" sz="2800" b="1" dirty="0">
                <a:latin typeface="Times New Roman" panose="02020603050405020304" pitchFamily="18" charset="0"/>
                <a:ea typeface="Calibri" panose="020F0502020204030204" pitchFamily="34" charset="0"/>
              </a:rPr>
              <a:t>*</a:t>
            </a:r>
            <a:r>
              <a:rPr lang="en-US" sz="2800" b="1" dirty="0" err="1">
                <a:latin typeface="Times New Roman" panose="02020603050405020304" pitchFamily="18" charset="0"/>
                <a:ea typeface="Calibri" panose="020F0502020204030204" pitchFamily="34" charset="0"/>
              </a:rPr>
              <a:t>Nội</a:t>
            </a:r>
            <a:r>
              <a:rPr lang="en-US" sz="2800" b="1" dirty="0">
                <a:latin typeface="Times New Roman" panose="02020603050405020304" pitchFamily="18" charset="0"/>
                <a:ea typeface="Calibri" panose="020F0502020204030204" pitchFamily="34" charset="0"/>
              </a:rPr>
              <a:t> dung </a:t>
            </a:r>
            <a:r>
              <a:rPr lang="en-US" sz="2800" b="1" dirty="0" err="1">
                <a:latin typeface="Times New Roman" panose="02020603050405020304" pitchFamily="18" charset="0"/>
                <a:ea typeface="Calibri" panose="020F0502020204030204" pitchFamily="34" charset="0"/>
              </a:rPr>
              <a:t>đoạn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văn</a:t>
            </a:r>
            <a:r>
              <a:rPr lang="en-US" sz="2800" b="1" dirty="0">
                <a:latin typeface="Times New Roman" panose="02020603050405020304" pitchFamily="18" charset="0"/>
                <a:ea typeface="Calibri" panose="020F0502020204030204" pitchFamily="34" charset="0"/>
              </a:rPr>
              <a:t> : </a:t>
            </a:r>
            <a:endParaRPr lang="en-US" sz="2800" b="1" dirty="0"/>
          </a:p>
        </p:txBody>
      </p:sp>
      <p:sp>
        <p:nvSpPr>
          <p:cNvPr id="14" name="Hộp Văn bản 13">
            <a:extLst>
              <a:ext uri="{FF2B5EF4-FFF2-40B4-BE49-F238E27FC236}">
                <a16:creationId xmlns:a16="http://schemas.microsoft.com/office/drawing/2014/main" id="{A78D8BFC-71CA-22AD-7868-0A5256A4D4EF}"/>
              </a:ext>
            </a:extLst>
          </p:cNvPr>
          <p:cNvSpPr txBox="1"/>
          <p:nvPr/>
        </p:nvSpPr>
        <p:spPr>
          <a:xfrm>
            <a:off x="405757" y="3997501"/>
            <a:ext cx="6092025" cy="578882"/>
          </a:xfrm>
          <a:prstGeom prst="roundRect">
            <a:avLst/>
          </a:prstGeom>
          <a:noFill/>
          <a:ln w="28575">
            <a:solidFill>
              <a:srgbClr val="00FFCC"/>
            </a:solidFill>
          </a:ln>
        </p:spPr>
        <p:txBody>
          <a:bodyPr wrap="square">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Cảm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xúc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đoạn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4" name="Hộp Văn bản 3">
            <a:extLst>
              <a:ext uri="{FF2B5EF4-FFF2-40B4-BE49-F238E27FC236}">
                <a16:creationId xmlns:a16="http://schemas.microsoft.com/office/drawing/2014/main" id="{9D4F1A0B-2DAD-97AD-57CC-65F556036CB2}"/>
              </a:ext>
            </a:extLst>
          </p:cNvPr>
          <p:cNvSpPr txBox="1"/>
          <p:nvPr/>
        </p:nvSpPr>
        <p:spPr>
          <a:xfrm>
            <a:off x="405757" y="4736686"/>
            <a:ext cx="10165261" cy="1815882"/>
          </a:xfrm>
          <a:prstGeom prst="rect">
            <a:avLst/>
          </a:prstGeom>
          <a:solidFill>
            <a:schemeClr val="bg1"/>
          </a:solidFill>
          <a:ln w="28575">
            <a:solidFill>
              <a:srgbClr val="00FFCC"/>
            </a:solidFill>
          </a:ln>
        </p:spPr>
        <p:txBody>
          <a:bodyPr wrap="square">
            <a:spAutoFit/>
          </a:bodyPr>
          <a:lstStyle/>
          <a:p>
            <a:pPr marL="0" marR="0" algn="just"/>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Hình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thức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đoạn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văn</a:t>
            </a:r>
            <a:r>
              <a:rPr lang="en-US" sz="2800" b="1"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thiệu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hoàn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huống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gặp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em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mây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sóng.Các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tiếp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theo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diễn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cuộc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gặp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em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cuộc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gặp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gỡ</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
        <p:nvSpPr>
          <p:cNvPr id="5" name="Hộp Văn bản 4">
            <a:extLst>
              <a:ext uri="{FF2B5EF4-FFF2-40B4-BE49-F238E27FC236}">
                <a16:creationId xmlns:a16="http://schemas.microsoft.com/office/drawing/2014/main" id="{94B3EE08-F101-CDBA-7A95-304F517E309E}"/>
              </a:ext>
            </a:extLst>
          </p:cNvPr>
          <p:cNvSpPr txBox="1"/>
          <p:nvPr/>
        </p:nvSpPr>
        <p:spPr>
          <a:xfrm>
            <a:off x="4534091" y="357947"/>
            <a:ext cx="3614229" cy="851297"/>
          </a:xfrm>
          <a:prstGeom prst="roundRect">
            <a:avLst/>
          </a:prstGeom>
          <a:gradFill flip="none" rotWithShape="1">
            <a:gsLst>
              <a:gs pos="79000">
                <a:srgbClr val="FF99CC"/>
              </a:gs>
              <a:gs pos="56000">
                <a:srgbClr val="FF33CC"/>
              </a:gs>
            </a:gsLst>
            <a:path path="circle">
              <a:fillToRect l="50000" t="50000" r="50000" b="50000"/>
            </a:path>
            <a:tileRect/>
          </a:grad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VẬN DỤNG</a:t>
            </a:r>
          </a:p>
        </p:txBody>
      </p:sp>
    </p:spTree>
    <p:extLst>
      <p:ext uri="{BB962C8B-B14F-4D97-AF65-F5344CB8AC3E}">
        <p14:creationId xmlns:p14="http://schemas.microsoft.com/office/powerpoint/2010/main" val="2139777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0+ Hình Nền Slide PowerPoint Thuyết Trình Đẹp Nhất | Power points, Mẫu  power point, Hình nền">
            <a:extLst>
              <a:ext uri="{FF2B5EF4-FFF2-40B4-BE49-F238E27FC236}">
                <a16:creationId xmlns:a16="http://schemas.microsoft.com/office/drawing/2014/main" id="{9C998148-4038-1D40-389D-CC8379A9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286ED28-706F-6879-087E-8AA2BD204F64}"/>
              </a:ext>
            </a:extLst>
          </p:cNvPr>
          <p:cNvSpPr txBox="1"/>
          <p:nvPr/>
        </p:nvSpPr>
        <p:spPr>
          <a:xfrm>
            <a:off x="2829319" y="1132567"/>
            <a:ext cx="6533362" cy="1055608"/>
          </a:xfrm>
          <a:prstGeom prst="roundRect">
            <a:avLst/>
          </a:prstGeom>
          <a:solidFill>
            <a:schemeClr val="bg1"/>
          </a:solidFill>
          <a:ln w="28575">
            <a:solidFill>
              <a:srgbClr val="00CC99"/>
            </a:solidFill>
          </a:ln>
        </p:spPr>
        <p:txBody>
          <a:bodyPr wrap="square">
            <a:spAutoFit/>
          </a:bodyPr>
          <a:lstStyle/>
          <a:p>
            <a:r>
              <a:rPr lang="en-US" sz="2800" b="1" dirty="0">
                <a:latin typeface="Times New Roman" panose="02020603050405020304" pitchFamily="18" charset="0"/>
                <a:ea typeface="Times New Roman" panose="02020603050405020304" pitchFamily="18" charset="0"/>
              </a:rPr>
              <a:t>BT2</a:t>
            </a:r>
            <a:r>
              <a:rPr lang="en-US" sz="2800" dirty="0">
                <a:latin typeface="Times New Roman" panose="02020603050405020304" pitchFamily="18" charset="0"/>
                <a:ea typeface="Times New Roman" panose="02020603050405020304" pitchFamily="18" charset="0"/>
              </a:rPr>
              <a:t>: Theo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ngoan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7548E829-6714-0899-B43B-C0704AD22F14}"/>
              </a:ext>
            </a:extLst>
          </p:cNvPr>
          <p:cNvSpPr txBox="1"/>
          <p:nvPr/>
        </p:nvSpPr>
        <p:spPr>
          <a:xfrm>
            <a:off x="1624957" y="3128383"/>
            <a:ext cx="5219188" cy="578882"/>
          </a:xfrm>
          <a:prstGeom prst="roundRect">
            <a:avLst/>
          </a:prstGeom>
          <a:noFill/>
          <a:ln w="28575">
            <a:solidFill>
              <a:srgbClr val="00FFCC"/>
            </a:solidFill>
          </a:ln>
        </p:spPr>
        <p:txBody>
          <a:bodyPr wrap="square">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latin typeface="Times New Roman" panose="02020603050405020304" pitchFamily="18" charset="0"/>
                <a:ea typeface="Times New Roman" panose="02020603050405020304" pitchFamily="18" charset="0"/>
              </a:rPr>
              <a:t>Nghe </a:t>
            </a:r>
            <a:r>
              <a:rPr lang="en-US" sz="2800" dirty="0" err="1">
                <a:solidFill>
                  <a:srgbClr val="000000"/>
                </a:solidFill>
                <a:latin typeface="Times New Roman" panose="02020603050405020304" pitchFamily="18" charset="0"/>
                <a:ea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thầy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B9D1A0E3-6E8E-DDC1-C4A4-6FC2A8254E73}"/>
              </a:ext>
            </a:extLst>
          </p:cNvPr>
          <p:cNvSpPr txBox="1"/>
          <p:nvPr/>
        </p:nvSpPr>
        <p:spPr>
          <a:xfrm>
            <a:off x="1444847" y="2396669"/>
            <a:ext cx="8433443" cy="523220"/>
          </a:xfrm>
          <a:prstGeom prst="rect">
            <a:avLst/>
          </a:prstGeom>
          <a:solidFill>
            <a:schemeClr val="bg1"/>
          </a:solidFill>
          <a:ln w="28575">
            <a:solidFill>
              <a:srgbClr val="00FFCC"/>
            </a:solidFill>
          </a:ln>
        </p:spPr>
        <p:txBody>
          <a:bodyPr wrap="square">
            <a:spAutoFit/>
          </a:bodyPr>
          <a:lstStyle/>
          <a:p>
            <a:pPr marL="0" marR="0" algn="just"/>
            <a:r>
              <a:rPr lang="en-US" sz="2800" b="1" dirty="0" err="1">
                <a:effectLst/>
                <a:latin typeface="Times New Roman" panose="02020603050405020304" pitchFamily="18" charset="0"/>
                <a:ea typeface="Calibri" panose="020F0502020204030204" pitchFamily="34" charset="0"/>
              </a:rPr>
              <a:t>Để</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trở</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thành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một</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người</a:t>
            </a:r>
            <a:r>
              <a:rPr lang="en-US" sz="2800" b="1" dirty="0">
                <a:effectLst/>
                <a:latin typeface="Times New Roman" panose="02020603050405020304" pitchFamily="18" charset="0"/>
                <a:ea typeface="Calibri" panose="020F0502020204030204" pitchFamily="34" charset="0"/>
              </a:rPr>
              <a:t> con </a:t>
            </a:r>
            <a:r>
              <a:rPr lang="en-US" sz="2800" b="1" dirty="0" err="1">
                <a:effectLst/>
                <a:latin typeface="Times New Roman" panose="02020603050405020304" pitchFamily="18" charset="0"/>
                <a:ea typeface="Calibri" panose="020F0502020204030204" pitchFamily="34" charset="0"/>
              </a:rPr>
              <a:t>ngoan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mỗi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chúng</a:t>
            </a:r>
            <a:r>
              <a:rPr lang="en-US" sz="2800" b="1" dirty="0">
                <a:effectLst/>
                <a:latin typeface="Times New Roman" panose="02020603050405020304" pitchFamily="18" charset="0"/>
                <a:ea typeface="Calibri" panose="020F0502020204030204" pitchFamily="34" charset="0"/>
              </a:rPr>
              <a:t> ta </a:t>
            </a:r>
            <a:r>
              <a:rPr lang="en-US" sz="2800" b="1" dirty="0" err="1">
                <a:effectLst/>
                <a:latin typeface="Times New Roman" panose="02020603050405020304" pitchFamily="18" charset="0"/>
                <a:ea typeface="Calibri" panose="020F0502020204030204" pitchFamily="34" charset="0"/>
              </a:rPr>
              <a:t>cần</a:t>
            </a:r>
            <a:r>
              <a:rPr lang="en-US" sz="2800" b="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
        <p:nvSpPr>
          <p:cNvPr id="14" name="Hộp Văn bản 13">
            <a:extLst>
              <a:ext uri="{FF2B5EF4-FFF2-40B4-BE49-F238E27FC236}">
                <a16:creationId xmlns:a16="http://schemas.microsoft.com/office/drawing/2014/main" id="{A78D8BFC-71CA-22AD-7868-0A5256A4D4EF}"/>
              </a:ext>
            </a:extLst>
          </p:cNvPr>
          <p:cNvSpPr txBox="1"/>
          <p:nvPr/>
        </p:nvSpPr>
        <p:spPr>
          <a:xfrm>
            <a:off x="1624957" y="3938112"/>
            <a:ext cx="8696679" cy="1055608"/>
          </a:xfrm>
          <a:prstGeom prst="roundRect">
            <a:avLst/>
          </a:prstGeom>
          <a:noFill/>
          <a:ln w="28575">
            <a:solidFill>
              <a:srgbClr val="00FFCC"/>
            </a:solidFill>
          </a:ln>
        </p:spPr>
        <p:txBody>
          <a:bodyPr wrap="square">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Times New Roman" panose="02020603050405020304" pitchFamily="18" charset="0"/>
              </a:rPr>
              <a:t>Luôn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57150859-FE5F-6C05-E509-A6E25A42B745}"/>
              </a:ext>
            </a:extLst>
          </p:cNvPr>
          <p:cNvSpPr txBox="1"/>
          <p:nvPr/>
        </p:nvSpPr>
        <p:spPr>
          <a:xfrm>
            <a:off x="1624956" y="5258636"/>
            <a:ext cx="8696679" cy="1055608"/>
          </a:xfrm>
          <a:prstGeom prst="roundRect">
            <a:avLst/>
          </a:prstGeom>
          <a:noFill/>
          <a:ln w="28575">
            <a:solidFill>
              <a:srgbClr val="00FFCC"/>
            </a:solidFill>
          </a:ln>
        </p:spPr>
        <p:txBody>
          <a:bodyPr wrap="square">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vượt</a:t>
            </a: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dỗ</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xấu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kéo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rủ</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rê</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9B5832BF-9708-A4C1-92CE-9CF108296F99}"/>
              </a:ext>
            </a:extLst>
          </p:cNvPr>
          <p:cNvSpPr txBox="1"/>
          <p:nvPr/>
        </p:nvSpPr>
        <p:spPr>
          <a:xfrm>
            <a:off x="4762691" y="106740"/>
            <a:ext cx="3614229" cy="851297"/>
          </a:xfrm>
          <a:prstGeom prst="roundRect">
            <a:avLst/>
          </a:prstGeom>
          <a:gradFill flip="none" rotWithShape="1">
            <a:gsLst>
              <a:gs pos="79000">
                <a:srgbClr val="FF99CC"/>
              </a:gs>
              <a:gs pos="56000">
                <a:srgbClr val="FF33CC"/>
              </a:gs>
            </a:gsLst>
            <a:path path="circle">
              <a:fillToRect l="50000" t="50000" r="50000" b="50000"/>
            </a:path>
            <a:tileRect/>
          </a:gradFill>
        </p:spPr>
        <p:txBody>
          <a:bodyPr wrap="square" rtlCol="0">
            <a:spAutoFit/>
          </a:bodyPr>
          <a:lstStyle/>
          <a:p>
            <a:r>
              <a:rPr lang="en-US" sz="4400" dirty="0">
                <a:solidFill>
                  <a:schemeClr val="bg1"/>
                </a:solidFill>
                <a:latin typeface="Ravie" panose="04040805050809020602" pitchFamily="82" charset="0"/>
                <a:cs typeface="Times New Roman" panose="02020603050405020304" pitchFamily="18" charset="0"/>
              </a:rPr>
              <a:t>VẬN DỤNG</a:t>
            </a:r>
          </a:p>
        </p:txBody>
      </p:sp>
    </p:spTree>
    <p:extLst>
      <p:ext uri="{BB962C8B-B14F-4D97-AF65-F5344CB8AC3E}">
        <p14:creationId xmlns:p14="http://schemas.microsoft.com/office/powerpoint/2010/main" val="2854585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F0A60390-2273-C6D3-9F6F-AC70534562CC}"/>
              </a:ext>
            </a:extLst>
          </p:cNvPr>
          <p:cNvSpPr txBox="1"/>
          <p:nvPr/>
        </p:nvSpPr>
        <p:spPr>
          <a:xfrm>
            <a:off x="969818" y="992095"/>
            <a:ext cx="10598727" cy="2105448"/>
          </a:xfrm>
          <a:prstGeom prst="rect">
            <a:avLst/>
          </a:prstGeom>
          <a:noFill/>
          <a:ln w="57150">
            <a:solidFill>
              <a:srgbClr val="009900"/>
            </a:solidFill>
          </a:ln>
        </p:spPr>
        <p:txBody>
          <a:bodyPr wrap="square">
            <a:spAutoFit/>
          </a:bodyPr>
          <a:lstStyle/>
          <a:p>
            <a:pPr marL="0" marR="0" algn="ctr">
              <a:lnSpc>
                <a:spcPct val="115000"/>
              </a:lnSpc>
            </a:pPr>
            <a:r>
              <a:rPr lang="vi-VN" sz="3200" b="1" dirty="0">
                <a:solidFill>
                  <a:srgbClr val="009900"/>
                </a:solidFill>
                <a:effectLst/>
                <a:latin typeface="Times New Roman" panose="02020603050405020304" pitchFamily="18" charset="0"/>
                <a:ea typeface="Calibri" panose="020F0502020204030204" pitchFamily="34" charset="0"/>
              </a:rPr>
              <a:t>H</a:t>
            </a:r>
            <a:r>
              <a:rPr lang="pt-BR" sz="3200" b="1" dirty="0">
                <a:solidFill>
                  <a:srgbClr val="009900"/>
                </a:solidFill>
                <a:effectLst/>
                <a:latin typeface="Times New Roman" panose="02020603050405020304" pitchFamily="18" charset="0"/>
                <a:ea typeface="Calibri" panose="020F0502020204030204" pitchFamily="34" charset="0"/>
              </a:rPr>
              <a:t>ướng dẫn học ở nhà</a:t>
            </a:r>
            <a:r>
              <a:rPr lang="pt-BR" sz="3200" dirty="0">
                <a:solidFill>
                  <a:srgbClr val="009900"/>
                </a:solidFill>
                <a:effectLst/>
                <a:latin typeface="Times New Roman" panose="02020603050405020304" pitchFamily="18" charset="0"/>
                <a:ea typeface="Calibri" panose="020F0502020204030204" pitchFamily="34" charset="0"/>
              </a:rPr>
              <a:t>:</a:t>
            </a:r>
            <a:endParaRPr lang="en-US" sz="3200" dirty="0">
              <a:solidFill>
                <a:srgbClr val="009900"/>
              </a:solidFill>
              <a:effectLst/>
              <a:latin typeface="Times New Roman" panose="02020603050405020304" pitchFamily="18" charset="0"/>
              <a:ea typeface="Calibri" panose="020F0502020204030204" pitchFamily="34" charset="0"/>
            </a:endParaRPr>
          </a:p>
          <a:p>
            <a:pPr marL="0" marR="0">
              <a:lnSpc>
                <a:spcPct val="115000"/>
              </a:lnSpc>
              <a:spcBef>
                <a:spcPts val="0"/>
              </a:spcBef>
              <a:spcAft>
                <a:spcPts val="0"/>
              </a:spcAft>
            </a:pPr>
            <a:r>
              <a:rPr lang="pt-BR" sz="2800" dirty="0">
                <a:effectLst/>
                <a:latin typeface="Times New Roman" panose="02020603050405020304" pitchFamily="18" charset="0"/>
                <a:ea typeface="Times New Roman" panose="02020603050405020304" pitchFamily="18" charset="0"/>
              </a:rPr>
              <a:t>- Vẽ sơ đồ tư duy về các đơn vị kiến thức của bài học.</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effectLst/>
                <a:latin typeface="Times New Roman" panose="02020603050405020304" pitchFamily="18" charset="0"/>
                <a:ea typeface="Times New Roman" panose="02020603050405020304" pitchFamily="18" charset="0"/>
              </a:rPr>
              <a:t>- Tìm đọc các tác phẩm thơ khác viết về tình mẫu tử, tình cảm gia đình.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effectLst/>
                <a:latin typeface="Times New Roman" panose="02020603050405020304" pitchFamily="18" charset="0"/>
                <a:ea typeface="Times New Roman" panose="02020603050405020304" pitchFamily="18" charset="0"/>
              </a:rPr>
              <a:t>- Chuẩn bị: văn bản thực hành đọc hiểu “Mẹ và quả”.</a:t>
            </a: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id="{95B82C42-D2EB-8824-82EC-1AA80590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278" y="2869623"/>
            <a:ext cx="3988377" cy="3988377"/>
          </a:xfrm>
          <a:prstGeom prst="rect">
            <a:avLst/>
          </a:prstGeom>
        </p:spPr>
      </p:pic>
    </p:spTree>
    <p:extLst>
      <p:ext uri="{BB962C8B-B14F-4D97-AF65-F5344CB8AC3E}">
        <p14:creationId xmlns:p14="http://schemas.microsoft.com/office/powerpoint/2010/main" val="393898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2E468B47-431A-90E1-D67B-797BB31D56E9}"/>
              </a:ext>
            </a:extLst>
          </p:cNvPr>
          <p:cNvSpPr txBox="1"/>
          <p:nvPr/>
        </p:nvSpPr>
        <p:spPr>
          <a:xfrm>
            <a:off x="3712507" y="1800451"/>
            <a:ext cx="8362950" cy="578882"/>
          </a:xfrm>
          <a:prstGeom prst="roundRect">
            <a:avLst/>
          </a:prstGeom>
          <a:noFill/>
          <a:ln w="28575">
            <a:solidFill>
              <a:srgbClr val="00FFCC"/>
            </a:solid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Ta-go (1861-1941) </a:t>
            </a:r>
            <a:r>
              <a:rPr lang="en-US" sz="2800" dirty="0" err="1">
                <a:solidFill>
                  <a:srgbClr val="000000"/>
                </a:solidFill>
                <a:effectLst/>
                <a:latin typeface="Times New Roman" panose="02020603050405020304" pitchFamily="18" charset="0"/>
                <a:ea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Ra-bin-</a:t>
            </a:r>
            <a:r>
              <a:rPr lang="en-US" sz="2800" dirty="0" err="1">
                <a:solidFill>
                  <a:srgbClr val="000000"/>
                </a:solidFill>
                <a:effectLst/>
                <a:latin typeface="Times New Roman" panose="02020603050405020304" pitchFamily="18" charset="0"/>
                <a:ea typeface="Times New Roman" panose="02020603050405020304" pitchFamily="18" charset="0"/>
              </a:rPr>
              <a:t>đra</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nát</a:t>
            </a:r>
            <a:r>
              <a:rPr lang="en-US" sz="2800" dirty="0">
                <a:solidFill>
                  <a:srgbClr val="000000"/>
                </a:solidFill>
                <a:effectLst/>
                <a:latin typeface="Times New Roman" panose="02020603050405020304" pitchFamily="18" charset="0"/>
                <a:ea typeface="Times New Roman" panose="02020603050405020304" pitchFamily="18" charset="0"/>
              </a:rPr>
              <a:t> Ta-go.</a:t>
            </a:r>
            <a:endParaRPr lang="en-US" sz="24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09F38731-F831-7E49-62EF-6EEAF759A027}"/>
              </a:ext>
            </a:extLst>
          </p:cNvPr>
          <p:cNvSpPr txBox="1"/>
          <p:nvPr/>
        </p:nvSpPr>
        <p:spPr>
          <a:xfrm>
            <a:off x="3712507" y="2664382"/>
            <a:ext cx="8045384" cy="1055608"/>
          </a:xfrm>
          <a:prstGeom prst="roundRect">
            <a:avLst/>
          </a:prstGeom>
          <a:noFill/>
          <a:ln w="28575">
            <a:solidFill>
              <a:srgbClr val="00FFCC"/>
            </a:solid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083997AC-58D0-7460-E444-45590037C6C9}"/>
              </a:ext>
            </a:extLst>
          </p:cNvPr>
          <p:cNvSpPr txBox="1"/>
          <p:nvPr/>
        </p:nvSpPr>
        <p:spPr>
          <a:xfrm>
            <a:off x="3712507" y="4128265"/>
            <a:ext cx="8045384" cy="1055608"/>
          </a:xfrm>
          <a:prstGeom prst="roundRect">
            <a:avLst/>
          </a:prstGeom>
          <a:noFill/>
          <a:ln w="28575">
            <a:solidFill>
              <a:srgbClr val="00FFCC"/>
            </a:solidFill>
          </a:ln>
        </p:spPr>
        <p:txBody>
          <a:bodyPr wrap="square">
            <a:spAutoFit/>
          </a:bodyPr>
          <a:lstStyle/>
          <a:p>
            <a:pPr algn="just"/>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Làm</a:t>
            </a:r>
            <a:r>
              <a:rPr lang="vi-VN" sz="2800" dirty="0">
                <a:effectLst/>
                <a:latin typeface="Times New Roman" panose="02020603050405020304" pitchFamily="18" charset="0"/>
                <a:ea typeface="Calibri" panose="020F0502020204030204" pitchFamily="34" charset="0"/>
              </a:rPr>
              <a:t> thơ </a:t>
            </a:r>
            <a:r>
              <a:rPr lang="vi-VN" sz="2800" dirty="0" err="1">
                <a:effectLst/>
                <a:latin typeface="Times New Roman" panose="02020603050405020304" pitchFamily="18" charset="0"/>
                <a:ea typeface="Calibri" panose="020F0502020204030204" pitchFamily="34" charset="0"/>
              </a:rPr>
              <a:t>từ</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sớm</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và</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cũng</a:t>
            </a:r>
            <a:r>
              <a:rPr lang="vi-VN" sz="2800" dirty="0">
                <a:effectLst/>
                <a:latin typeface="Times New Roman" panose="02020603050405020304" pitchFamily="18" charset="0"/>
                <a:ea typeface="Calibri" panose="020F0502020204030204" pitchFamily="34" charset="0"/>
              </a:rPr>
              <a:t> tham gia </a:t>
            </a:r>
            <a:r>
              <a:rPr lang="vi-VN" sz="2800" dirty="0" err="1">
                <a:effectLst/>
                <a:latin typeface="Times New Roman" panose="02020603050405020304" pitchFamily="18" charset="0"/>
                <a:ea typeface="Calibri" panose="020F0502020204030204" pitchFamily="34" charset="0"/>
              </a:rPr>
              <a:t>các</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hoạt</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động</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chính</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trị</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và</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xã</a:t>
            </a:r>
            <a:r>
              <a:rPr lang="vi-VN" sz="2800" dirty="0">
                <a:effectLst/>
                <a:latin typeface="Times New Roman" panose="02020603050405020304" pitchFamily="18" charset="0"/>
                <a:ea typeface="Calibri" panose="020F0502020204030204" pitchFamily="34" charset="0"/>
              </a:rPr>
              <a:t> </a:t>
            </a:r>
            <a:r>
              <a:rPr lang="vi-VN" sz="2800" dirty="0" err="1">
                <a:effectLst/>
                <a:latin typeface="Times New Roman" panose="02020603050405020304" pitchFamily="18" charset="0"/>
                <a:ea typeface="Calibri" panose="020F0502020204030204" pitchFamily="34" charset="0"/>
              </a:rPr>
              <a:t>hội</a:t>
            </a:r>
            <a:r>
              <a:rPr lang="vi-VN"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
        <p:nvSpPr>
          <p:cNvPr id="8" name="Hộp Văn bản 7">
            <a:extLst>
              <a:ext uri="{FF2B5EF4-FFF2-40B4-BE49-F238E27FC236}">
                <a16:creationId xmlns:a16="http://schemas.microsoft.com/office/drawing/2014/main" id="{7A175091-2432-CD5F-AAFD-76C81117B166}"/>
              </a:ext>
            </a:extLst>
          </p:cNvPr>
          <p:cNvSpPr txBox="1"/>
          <p:nvPr/>
        </p:nvSpPr>
        <p:spPr>
          <a:xfrm>
            <a:off x="400050" y="82323"/>
            <a:ext cx="4133850"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92C130E6-EA14-54A0-6929-852D2883F93B}"/>
              </a:ext>
            </a:extLst>
          </p:cNvPr>
          <p:cNvSpPr txBox="1"/>
          <p:nvPr/>
        </p:nvSpPr>
        <p:spPr>
          <a:xfrm>
            <a:off x="476250" y="830527"/>
            <a:ext cx="3236257" cy="522259"/>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rPr>
              <a:t>R.Ta</a:t>
            </a:r>
            <a:r>
              <a:rPr lang="en-US" sz="2800" b="1" dirty="0">
                <a:solidFill>
                  <a:srgbClr val="FF0000"/>
                </a:solidFill>
                <a:effectLst/>
                <a:latin typeface="Times New Roman" panose="02020603050405020304" pitchFamily="18" charset="0"/>
                <a:ea typeface="MS Mincho" panose="02020609040205080304" pitchFamily="49" charset="-128"/>
              </a:rPr>
              <a:t>-go</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15" descr="Tagore, nhà thơ của tình yêu và lòng nhân ái | baotintuc.vn">
            <a:extLst>
              <a:ext uri="{FF2B5EF4-FFF2-40B4-BE49-F238E27FC236}">
                <a16:creationId xmlns:a16="http://schemas.microsoft.com/office/drawing/2014/main" id="{BD2519DB-B846-2D4C-77FA-1EA445D99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940502"/>
            <a:ext cx="2777152" cy="32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60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594" y="82323"/>
            <a:ext cx="1921565" cy="1336557"/>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2E468B47-431A-90E1-D67B-797BB31D56E9}"/>
              </a:ext>
            </a:extLst>
          </p:cNvPr>
          <p:cNvSpPr txBox="1"/>
          <p:nvPr/>
        </p:nvSpPr>
        <p:spPr>
          <a:xfrm>
            <a:off x="476250" y="1263246"/>
            <a:ext cx="11061326" cy="2485787"/>
          </a:xfrm>
          <a:prstGeom prst="roundRect">
            <a:avLst/>
          </a:prstGeom>
          <a:noFill/>
          <a:ln w="28575">
            <a:solidFill>
              <a:srgbClr val="00FFCC"/>
            </a:solidFill>
          </a:ln>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52 </a:t>
            </a:r>
            <a:r>
              <a:rPr lang="en-US" sz="2800" dirty="0" err="1">
                <a:solidFill>
                  <a:srgbClr val="000000"/>
                </a:solidFill>
                <a:effectLst/>
                <a:latin typeface="Times New Roman" panose="02020603050405020304" pitchFamily="18" charset="0"/>
                <a:ea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42 </a:t>
            </a:r>
            <a:r>
              <a:rPr lang="en-US" sz="2800" dirty="0" err="1">
                <a:solidFill>
                  <a:srgbClr val="000000"/>
                </a:solidFill>
                <a:effectLst/>
                <a:latin typeface="Times New Roman" panose="02020603050405020304" pitchFamily="18" charset="0"/>
                <a:ea typeface="Times New Roman" panose="02020603050405020304" pitchFamily="18" charset="0"/>
              </a:rPr>
              <a:t>vở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kịch</a:t>
            </a:r>
            <a:r>
              <a:rPr lang="en-US" sz="2800" dirty="0">
                <a:solidFill>
                  <a:srgbClr val="000000"/>
                </a:solidFill>
                <a:effectLst/>
                <a:latin typeface="Times New Roman" panose="02020603050405020304" pitchFamily="18" charset="0"/>
                <a:ea typeface="Times New Roman" panose="02020603050405020304" pitchFamily="18" charset="0"/>
              </a:rPr>
              <a:t>, 12 </a:t>
            </a:r>
            <a:r>
              <a:rPr lang="en-US" sz="2800" dirty="0" err="1">
                <a:solidFill>
                  <a:srgbClr val="000000"/>
                </a:solidFill>
                <a:effectLst/>
                <a:latin typeface="Times New Roman" panose="02020603050405020304" pitchFamily="18" charset="0"/>
                <a:ea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rPr>
              <a:t> 100 </a:t>
            </a: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1500 </a:t>
            </a:r>
            <a:r>
              <a:rPr lang="en-US" sz="2800" dirty="0" err="1">
                <a:solidFill>
                  <a:srgbClr val="000000"/>
                </a:solidFill>
                <a:effectLst/>
                <a:latin typeface="Times New Roman" panose="02020603050405020304" pitchFamily="18" charset="0"/>
                <a:ea typeface="Times New Roman" panose="02020603050405020304" pitchFamily="18" charset="0"/>
              </a:rPr>
              <a:t>bức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rPr>
              <a:t>khúc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vườn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Trăng</a:t>
            </a:r>
            <a:r>
              <a:rPr lang="en-US" sz="2800" i="1" dirty="0">
                <a:solidFill>
                  <a:srgbClr val="000000"/>
                </a:solidFill>
                <a:effectLst/>
                <a:latin typeface="Times New Roman" panose="02020603050405020304" pitchFamily="18" charset="0"/>
                <a:ea typeface="Times New Roman" panose="02020603050405020304" pitchFamily="18" charset="0"/>
              </a:rPr>
              <a:t> non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083997AC-58D0-7460-E444-45590037C6C9}"/>
              </a:ext>
            </a:extLst>
          </p:cNvPr>
          <p:cNvSpPr txBox="1"/>
          <p:nvPr/>
        </p:nvSpPr>
        <p:spPr>
          <a:xfrm>
            <a:off x="476250" y="3880187"/>
            <a:ext cx="11209244" cy="1055608"/>
          </a:xfrm>
          <a:prstGeom prst="roundRect">
            <a:avLst/>
          </a:prstGeom>
          <a:noFill/>
          <a:ln w="28575">
            <a:solidFill>
              <a:srgbClr val="00FFCC"/>
            </a:solidFill>
          </a:ln>
        </p:spPr>
        <p:txBody>
          <a:bodyPr wrap="square">
            <a:spAutoFit/>
          </a:bodyPr>
          <a:lstStyle/>
          <a:p>
            <a:pPr algn="just"/>
            <a:r>
              <a:rPr lang="it-IT" sz="2800" dirty="0">
                <a:effectLst/>
                <a:latin typeface="Times New Roman" panose="02020603050405020304" pitchFamily="18" charset="0"/>
                <a:ea typeface="Times New Roman" panose="02020603050405020304" pitchFamily="18" charset="0"/>
              </a:rPr>
              <a:t>- Ông là nhà văn Châu Á đầu tiên đư­­ợc giải thưởng Nobel văn học với tập “</a:t>
            </a:r>
            <a:r>
              <a:rPr lang="it-IT" sz="2800" i="1" dirty="0">
                <a:effectLst/>
                <a:latin typeface="Times New Roman" panose="02020603050405020304" pitchFamily="18" charset="0"/>
                <a:ea typeface="Times New Roman" panose="02020603050405020304" pitchFamily="18" charset="0"/>
              </a:rPr>
              <a:t>Thơ Dâng</a:t>
            </a:r>
            <a:r>
              <a:rPr lang="it-IT" sz="2800" dirty="0">
                <a:effectLst/>
                <a:latin typeface="Times New Roman" panose="02020603050405020304" pitchFamily="18" charset="0"/>
                <a:ea typeface="Times New Roman" panose="02020603050405020304" pitchFamily="18" charset="0"/>
              </a:rPr>
              <a:t>” 1913.</a:t>
            </a:r>
            <a:r>
              <a:rPr lang="it-IT" sz="2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7A175091-2432-CD5F-AAFD-76C81117B166}"/>
              </a:ext>
            </a:extLst>
          </p:cNvPr>
          <p:cNvSpPr txBox="1"/>
          <p:nvPr/>
        </p:nvSpPr>
        <p:spPr>
          <a:xfrm>
            <a:off x="400050" y="82323"/>
            <a:ext cx="3840646"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92C130E6-EA14-54A0-6929-852D2883F93B}"/>
              </a:ext>
            </a:extLst>
          </p:cNvPr>
          <p:cNvSpPr txBox="1"/>
          <p:nvPr/>
        </p:nvSpPr>
        <p:spPr>
          <a:xfrm>
            <a:off x="903633" y="635530"/>
            <a:ext cx="3496090" cy="522259"/>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rPr>
              <a:t>R.Ta</a:t>
            </a:r>
            <a:r>
              <a:rPr lang="en-US" sz="2800" b="1" dirty="0">
                <a:solidFill>
                  <a:srgbClr val="FF0000"/>
                </a:solidFill>
                <a:effectLst/>
                <a:latin typeface="Times New Roman" panose="02020603050405020304" pitchFamily="18" charset="0"/>
                <a:ea typeface="MS Mincho" panose="02020609040205080304" pitchFamily="49" charset="-128"/>
              </a:rPr>
              <a:t>-go</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6EC8D2D6-7820-D79D-788C-1EFC3B43599B}"/>
              </a:ext>
            </a:extLst>
          </p:cNvPr>
          <p:cNvSpPr txBox="1"/>
          <p:nvPr/>
        </p:nvSpPr>
        <p:spPr>
          <a:xfrm>
            <a:off x="476250" y="5066950"/>
            <a:ext cx="11209245" cy="1055608"/>
          </a:xfrm>
          <a:prstGeom prst="roundRect">
            <a:avLst/>
          </a:prstGeom>
          <a:noFill/>
          <a:ln w="28575">
            <a:solidFill>
              <a:srgbClr val="00FFCC"/>
            </a:solidFill>
          </a:ln>
        </p:spPr>
        <p:txBody>
          <a:bodyPr wrap="square">
            <a:spAutoFit/>
          </a:bodyPr>
          <a:lstStyle/>
          <a:p>
            <a:pPr algn="just"/>
            <a:r>
              <a:rPr lang="it-IT" sz="2800" dirty="0">
                <a:effectLst/>
                <a:latin typeface="Times New Roman" panose="02020603050405020304" pitchFamily="18" charset="0"/>
                <a:ea typeface="Times New Roman" panose="02020603050405020304" pitchFamily="18" charset="0"/>
              </a:rPr>
              <a:t>- Thơ Ta- go thể hiện tinh thần dân tộc và dân chủ sâu sắc, tinh thần nhân văn cao cả, chất trữ tình thắm thiết, thâm trầm triết lý.</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8522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9000">
              <a:schemeClr val="accent4">
                <a:lumMod val="40000"/>
                <a:lumOff val="60000"/>
              </a:schemeClr>
            </a:gs>
            <a:gs pos="9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4100" name="Picture 41" descr="RABINDRANATH TAGORE Nhà thơ vĩ đại của đạo Phật Nguyễn Phúc Bửu Tập,  California, Hoa Kỳ Tagore biết rõ là trên hoàn vũ và trong suốt lịch sử  nhân thế, đức Phật lên tiếng trước tất cả, tìm cách ngăn chận và chỉ rõ hậu  quả tác hại do sự độc ác của ...">
            <a:extLst>
              <a:ext uri="{FF2B5EF4-FFF2-40B4-BE49-F238E27FC236}">
                <a16:creationId xmlns:a16="http://schemas.microsoft.com/office/drawing/2014/main" id="{857B3C26-75C9-321F-135E-A7EB5271E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778" y="3429000"/>
            <a:ext cx="2806250" cy="328493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42" descr="Minh Khai Book Store - BẦY CHIM LẠC">
            <a:extLst>
              <a:ext uri="{FF2B5EF4-FFF2-40B4-BE49-F238E27FC236}">
                <a16:creationId xmlns:a16="http://schemas.microsoft.com/office/drawing/2014/main" id="{CCAA9115-BC3B-3707-5DE2-393BA30AB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892" y="3429000"/>
            <a:ext cx="2806250" cy="328493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46" descr="TAGORE &amp;amp; THƠ – TiTi book &amp;amp; cafe">
            <a:extLst>
              <a:ext uri="{FF2B5EF4-FFF2-40B4-BE49-F238E27FC236}">
                <a16:creationId xmlns:a16="http://schemas.microsoft.com/office/drawing/2014/main" id="{4CA23801-662B-7428-7C9F-EEFCCE730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778" y="144068"/>
            <a:ext cx="2806250" cy="3010612"/>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48" descr="Đúng, đó là tập &amp;#39;Thơ dâng&amp;#39; - VnExpress">
            <a:extLst>
              <a:ext uri="{FF2B5EF4-FFF2-40B4-BE49-F238E27FC236}">
                <a16:creationId xmlns:a16="http://schemas.microsoft.com/office/drawing/2014/main" id="{257FDA47-69B9-072C-33B2-A206D4D60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892" y="144068"/>
            <a:ext cx="2806250" cy="291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96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barn(inVertical)">
                                      <p:cBhvr>
                                        <p:cTn id="7" dur="500"/>
                                        <p:tgtEl>
                                          <p:spTgt spid="4097"/>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par>
                                <p:cTn id="11" presetID="16" presetClass="entr" presetSubtype="21"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barn(inVertical)">
                                      <p:cBhvr>
                                        <p:cTn id="13" dur="500"/>
                                        <p:tgtEl>
                                          <p:spTgt spid="4099"/>
                                        </p:tgtEl>
                                      </p:cBhvr>
                                    </p:animEffect>
                                  </p:childTnLst>
                                </p:cTn>
                              </p:par>
                              <p:par>
                                <p:cTn id="14" presetID="16" presetClass="entr" presetSubtype="21"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barn(inVertical)">
                                      <p:cBhvr>
                                        <p:cTn id="1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479A1449-85DF-BFCF-8E67-CA5629696B59}"/>
              </a:ext>
            </a:extLst>
          </p:cNvPr>
          <p:cNvSpPr txBox="1"/>
          <p:nvPr/>
        </p:nvSpPr>
        <p:spPr>
          <a:xfrm>
            <a:off x="289067" y="369558"/>
            <a:ext cx="5449123" cy="583750"/>
          </a:xfrm>
          <a:prstGeom prst="rect">
            <a:avLst/>
          </a:prstGeom>
          <a:noFill/>
        </p:spPr>
        <p:txBody>
          <a:bodyPr wrap="square">
            <a:spAutoFit/>
          </a:bodyPr>
          <a:lstStyle/>
          <a:p>
            <a:pPr>
              <a:lnSpc>
                <a:spcPct val="107000"/>
              </a:lnSpc>
              <a:spcAft>
                <a:spcPts val="800"/>
              </a:spcAft>
              <a:tabLst>
                <a:tab pos="1386840" algn="l"/>
              </a:tabLs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Mây</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sóng</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2" descr="150+ Hình Nền Slide PowerPoint Thuyết Trình Đẹp Nhất | Power points, Mẫu  power point, Hình nền">
            <a:extLst>
              <a:ext uri="{FF2B5EF4-FFF2-40B4-BE49-F238E27FC236}">
                <a16:creationId xmlns:a16="http://schemas.microsoft.com/office/drawing/2014/main" id="{786B6EC7-131E-B8D2-E376-568CA4B1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707147"/>
            <a:ext cx="3352800" cy="2150853"/>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2E468B47-431A-90E1-D67B-797BB31D56E9}"/>
              </a:ext>
            </a:extLst>
          </p:cNvPr>
          <p:cNvSpPr txBox="1"/>
          <p:nvPr/>
        </p:nvSpPr>
        <p:spPr>
          <a:xfrm>
            <a:off x="1124667" y="1124850"/>
            <a:ext cx="2969315" cy="578882"/>
          </a:xfrm>
          <a:prstGeom prst="roundRect">
            <a:avLst/>
          </a:prstGeom>
          <a:noFill/>
          <a:ln w="28575">
            <a:noFill/>
          </a:ln>
        </p:spPr>
        <p:txBody>
          <a:bodyPr wrap="square">
            <a:spAutoFit/>
          </a:bodyPr>
          <a:lstStyle/>
          <a:p>
            <a:r>
              <a:rPr lang="en-US" sz="2800" b="1" dirty="0">
                <a:solidFill>
                  <a:srgbClr val="0000CC"/>
                </a:solidFill>
                <a:latin typeface="Times New Roman" panose="02020603050405020304" pitchFamily="18" charset="0"/>
                <a:cs typeface="Times New Roman" panose="02020603050405020304" pitchFamily="18" charset="0"/>
              </a:rPr>
              <a:t>a. </a:t>
            </a:r>
            <a:r>
              <a:rPr lang="en-US" sz="2800" b="1" dirty="0" err="1">
                <a:solidFill>
                  <a:srgbClr val="0000CC"/>
                </a:solidFill>
                <a:latin typeface="Times New Roman" panose="02020603050405020304" pitchFamily="18" charset="0"/>
                <a:cs typeface="Times New Roman" panose="02020603050405020304" pitchFamily="18" charset="0"/>
              </a:rPr>
              <a:t>Đọc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thích</a:t>
            </a:r>
            <a:endParaRPr lang="en-US" sz="2800" dirty="0">
              <a:solidFill>
                <a:srgbClr val="0000CC"/>
              </a:solidFill>
              <a:latin typeface="Times New Roman" panose="02020603050405020304" pitchFamily="18" charset="0"/>
              <a:cs typeface="Times New Roman" panose="02020603050405020304" pitchFamily="18" charset="0"/>
            </a:endParaRPr>
          </a:p>
        </p:txBody>
      </p:sp>
      <p:pic>
        <p:nvPicPr>
          <p:cNvPr id="13" name="Hình ảnh 12">
            <a:extLst>
              <a:ext uri="{FF2B5EF4-FFF2-40B4-BE49-F238E27FC236}">
                <a16:creationId xmlns:a16="http://schemas.microsoft.com/office/drawing/2014/main" id="{58605322-2C43-A945-0CBB-BDFD428C5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9068" y="3857281"/>
            <a:ext cx="4244832" cy="2370031"/>
          </a:xfrm>
          <a:prstGeom prst="rect">
            <a:avLst/>
          </a:prstGeom>
        </p:spPr>
      </p:pic>
      <p:sp>
        <p:nvSpPr>
          <p:cNvPr id="6" name="Hộp Văn bản 5">
            <a:extLst>
              <a:ext uri="{FF2B5EF4-FFF2-40B4-BE49-F238E27FC236}">
                <a16:creationId xmlns:a16="http://schemas.microsoft.com/office/drawing/2014/main" id="{CF0772EC-89C9-4EEE-F370-282754D03A51}"/>
              </a:ext>
            </a:extLst>
          </p:cNvPr>
          <p:cNvSpPr txBox="1"/>
          <p:nvPr/>
        </p:nvSpPr>
        <p:spPr>
          <a:xfrm>
            <a:off x="4093982" y="2619559"/>
            <a:ext cx="6843648" cy="1532334"/>
          </a:xfrm>
          <a:prstGeom prst="roundRect">
            <a:avLst/>
          </a:prstGeom>
          <a:noFill/>
          <a:ln w="28575">
            <a:solidFill>
              <a:srgbClr val="00FFCC"/>
            </a:solidFill>
          </a:ln>
        </p:spPr>
        <p:txBody>
          <a:bodyPr wrap="square">
            <a:spAutoFit/>
          </a:bodyPr>
          <a:lstStyle/>
          <a:p>
            <a:pPr>
              <a:tabLst>
                <a:tab pos="1386840" algn="l"/>
              </a:tabLst>
            </a:pP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Ngao</a:t>
            </a:r>
            <a:r>
              <a:rPr lang="en-US" sz="2800" i="1" dirty="0">
                <a:solidFill>
                  <a:srgbClr val="0D0D0D"/>
                </a:solidFill>
                <a:effectLst/>
                <a:latin typeface="Times New Roman" panose="02020603050405020304" pitchFamily="18" charset="0"/>
                <a:ea typeface="MS Mincho" panose="02020609040205080304" pitchFamily="49" charset="-128"/>
              </a:rPr>
              <a:t> du: </a:t>
            </a:r>
            <a:r>
              <a:rPr lang="en-US" sz="2800" i="1" dirty="0" err="1">
                <a:solidFill>
                  <a:srgbClr val="0D0D0D"/>
                </a:solidFill>
                <a:effectLst/>
                <a:latin typeface="Times New Roman" panose="02020603050405020304" pitchFamily="18" charset="0"/>
                <a:ea typeface="MS Mincho" panose="02020609040205080304" pitchFamily="49" charset="-128"/>
              </a:rPr>
              <a:t>dạo</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chơi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khắp</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đó</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đây</a:t>
            </a:r>
            <a:endParaRPr lang="en-US" sz="2800" dirty="0">
              <a:effectLst/>
              <a:latin typeface="Times New Roman" panose="02020603050405020304" pitchFamily="18" charset="0"/>
              <a:ea typeface="Times New Roman" panose="02020603050405020304" pitchFamily="18" charset="0"/>
            </a:endParaRPr>
          </a:p>
          <a:p>
            <a:pPr>
              <a:tabLst>
                <a:tab pos="1386840" algn="l"/>
              </a:tabLst>
            </a:pP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Rìa</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trong</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bài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thơ</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này</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có</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nghĩa</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là</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bờ</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biển</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chỗ</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giáp</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với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mặt</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nước</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biển</a:t>
            </a:r>
            <a:r>
              <a:rPr lang="en-US" sz="2800" i="1"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4207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4704</Words>
  <Application>Microsoft Office PowerPoint</Application>
  <PresentationFormat>Widescreen</PresentationFormat>
  <Paragraphs>346</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MS Mincho</vt:lpstr>
      <vt:lpstr>Arial</vt:lpstr>
      <vt:lpstr>Bodoni MT Black</vt:lpstr>
      <vt:lpstr>Calibri</vt:lpstr>
      <vt:lpstr>Calibri Light</vt:lpstr>
      <vt:lpstr>Ravie</vt:lpstr>
      <vt:lpstr>Times New Roman</vt:lpstr>
      <vt:lpstr>Wingdings</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Administrator</cp:lastModifiedBy>
  <cp:revision>86</cp:revision>
  <dcterms:created xsi:type="dcterms:W3CDTF">2022-11-23T08:16:34Z</dcterms:created>
  <dcterms:modified xsi:type="dcterms:W3CDTF">2023-02-23T02:47:48Z</dcterms:modified>
</cp:coreProperties>
</file>