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424" r:id="rId2"/>
    <p:sldId id="425" r:id="rId3"/>
    <p:sldId id="426" r:id="rId4"/>
    <p:sldId id="427" r:id="rId5"/>
    <p:sldId id="428" r:id="rId6"/>
    <p:sldId id="429" r:id="rId7"/>
    <p:sldId id="430" r:id="rId8"/>
    <p:sldId id="431" r:id="rId9"/>
    <p:sldId id="432" r:id="rId10"/>
  </p:sldIdLst>
  <p:sldSz cx="16778288" cy="9475788"/>
  <p:notesSz cx="6858000" cy="9144000"/>
  <p:defaultTextStyle>
    <a:defPPr>
      <a:defRPr lang="zh-CN"/>
    </a:defPPr>
    <a:lvl1pPr algn="l" rtl="0" eaLnBrk="0" fontAlgn="base" hangingPunct="0">
      <a:spcBef>
        <a:spcPct val="0"/>
      </a:spcBef>
      <a:spcAft>
        <a:spcPct val="0"/>
      </a:spcAft>
      <a:defRPr sz="3000" kern="1200">
        <a:solidFill>
          <a:schemeClr val="tx1"/>
        </a:solidFill>
        <a:latin typeface="Arial" panose="020B0604020202020204" pitchFamily="34" charset="0"/>
        <a:ea typeface="SimSun" panose="02010600030101010101" pitchFamily="2" charset="-122"/>
        <a:cs typeface="+mn-cs"/>
      </a:defRPr>
    </a:lvl1pPr>
    <a:lvl2pPr marL="457200" algn="l" rtl="0" eaLnBrk="0" fontAlgn="base" hangingPunct="0">
      <a:spcBef>
        <a:spcPct val="0"/>
      </a:spcBef>
      <a:spcAft>
        <a:spcPct val="0"/>
      </a:spcAft>
      <a:defRPr sz="3000" kern="1200">
        <a:solidFill>
          <a:schemeClr val="tx1"/>
        </a:solidFill>
        <a:latin typeface="Arial" panose="020B0604020202020204" pitchFamily="34" charset="0"/>
        <a:ea typeface="SimSun" panose="02010600030101010101" pitchFamily="2" charset="-122"/>
        <a:cs typeface="+mn-cs"/>
      </a:defRPr>
    </a:lvl2pPr>
    <a:lvl3pPr marL="914400" algn="l" rtl="0" eaLnBrk="0" fontAlgn="base" hangingPunct="0">
      <a:spcBef>
        <a:spcPct val="0"/>
      </a:spcBef>
      <a:spcAft>
        <a:spcPct val="0"/>
      </a:spcAft>
      <a:defRPr sz="3000" kern="1200">
        <a:solidFill>
          <a:schemeClr val="tx1"/>
        </a:solidFill>
        <a:latin typeface="Arial" panose="020B0604020202020204" pitchFamily="34" charset="0"/>
        <a:ea typeface="SimSun" panose="02010600030101010101" pitchFamily="2" charset="-122"/>
        <a:cs typeface="+mn-cs"/>
      </a:defRPr>
    </a:lvl3pPr>
    <a:lvl4pPr marL="1371600" algn="l" rtl="0" eaLnBrk="0" fontAlgn="base" hangingPunct="0">
      <a:spcBef>
        <a:spcPct val="0"/>
      </a:spcBef>
      <a:spcAft>
        <a:spcPct val="0"/>
      </a:spcAft>
      <a:defRPr sz="3000" kern="1200">
        <a:solidFill>
          <a:schemeClr val="tx1"/>
        </a:solidFill>
        <a:latin typeface="Arial" panose="020B0604020202020204" pitchFamily="34" charset="0"/>
        <a:ea typeface="SimSun" panose="02010600030101010101" pitchFamily="2" charset="-122"/>
        <a:cs typeface="+mn-cs"/>
      </a:defRPr>
    </a:lvl4pPr>
    <a:lvl5pPr marL="1828800" algn="l" rtl="0" eaLnBrk="0" fontAlgn="base" hangingPunct="0">
      <a:spcBef>
        <a:spcPct val="0"/>
      </a:spcBef>
      <a:spcAft>
        <a:spcPct val="0"/>
      </a:spcAft>
      <a:defRPr sz="3000" kern="1200">
        <a:solidFill>
          <a:schemeClr val="tx1"/>
        </a:solidFill>
        <a:latin typeface="Arial" panose="020B0604020202020204" pitchFamily="34" charset="0"/>
        <a:ea typeface="SimSun" panose="02010600030101010101" pitchFamily="2" charset="-122"/>
        <a:cs typeface="+mn-cs"/>
      </a:defRPr>
    </a:lvl5pPr>
    <a:lvl6pPr marL="2286000" algn="l" defTabSz="914400" rtl="0" eaLnBrk="1" latinLnBrk="0" hangingPunct="1">
      <a:defRPr sz="3000" kern="1200">
        <a:solidFill>
          <a:schemeClr val="tx1"/>
        </a:solidFill>
        <a:latin typeface="Arial" panose="020B0604020202020204" pitchFamily="34" charset="0"/>
        <a:ea typeface="SimSun" panose="02010600030101010101" pitchFamily="2" charset="-122"/>
        <a:cs typeface="+mn-cs"/>
      </a:defRPr>
    </a:lvl6pPr>
    <a:lvl7pPr marL="2743200" algn="l" defTabSz="914400" rtl="0" eaLnBrk="1" latinLnBrk="0" hangingPunct="1">
      <a:defRPr sz="3000" kern="1200">
        <a:solidFill>
          <a:schemeClr val="tx1"/>
        </a:solidFill>
        <a:latin typeface="Arial" panose="020B0604020202020204" pitchFamily="34" charset="0"/>
        <a:ea typeface="SimSun" panose="02010600030101010101" pitchFamily="2" charset="-122"/>
        <a:cs typeface="+mn-cs"/>
      </a:defRPr>
    </a:lvl7pPr>
    <a:lvl8pPr marL="3200400" algn="l" defTabSz="914400" rtl="0" eaLnBrk="1" latinLnBrk="0" hangingPunct="1">
      <a:defRPr sz="3000" kern="1200">
        <a:solidFill>
          <a:schemeClr val="tx1"/>
        </a:solidFill>
        <a:latin typeface="Arial" panose="020B0604020202020204" pitchFamily="34" charset="0"/>
        <a:ea typeface="SimSun" panose="02010600030101010101" pitchFamily="2" charset="-122"/>
        <a:cs typeface="+mn-cs"/>
      </a:defRPr>
    </a:lvl8pPr>
    <a:lvl9pPr marL="3657600" algn="l" defTabSz="914400" rtl="0" eaLnBrk="1" latinLnBrk="0" hangingPunct="1">
      <a:defRPr sz="3000" kern="120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983">
          <p15:clr>
            <a:srgbClr val="A4A3A4"/>
          </p15:clr>
        </p15:guide>
        <p15:guide id="2" pos="53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46" d="100"/>
          <a:sy n="46" d="100"/>
        </p:scale>
        <p:origin x="520" y="44"/>
      </p:cViewPr>
      <p:guideLst>
        <p:guide orient="horz" pos="2983"/>
        <p:guide pos="530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页眉占位符 16385">
            <a:extLst>
              <a:ext uri="{FF2B5EF4-FFF2-40B4-BE49-F238E27FC236}">
                <a16:creationId xmlns:a16="http://schemas.microsoft.com/office/drawing/2014/main" id="{CD1377C4-1D3C-63C1-AAE9-2B5CF19B8AA4}"/>
              </a:ext>
            </a:extLst>
          </p:cNvPr>
          <p:cNvSpPr>
            <a:spLocks noGrp="1"/>
          </p:cNvSpPr>
          <p:nvPr>
            <p:ph type="hdr" sz="quarter"/>
          </p:nvPr>
        </p:nvSpPr>
        <p:spPr>
          <a:xfrm>
            <a:off x="0" y="0"/>
            <a:ext cx="2971800" cy="457200"/>
          </a:xfrm>
          <a:prstGeom prst="rect">
            <a:avLst/>
          </a:prstGeom>
          <a:noFill/>
          <a:ln w="9525">
            <a:noFill/>
          </a:ln>
        </p:spPr>
        <p:txBody>
          <a:bodyPr/>
          <a:lstStyle>
            <a:lvl1pPr eaLnBrk="1" hangingPunct="1">
              <a:defRPr sz="1200"/>
            </a:lvl1pPr>
          </a:lstStyle>
          <a:p>
            <a:pPr>
              <a:defRPr/>
            </a:pPr>
            <a:endParaRPr lang="zh-CN"/>
          </a:p>
        </p:txBody>
      </p:sp>
      <p:sp>
        <p:nvSpPr>
          <p:cNvPr id="16387" name="日期占位符 16386">
            <a:extLst>
              <a:ext uri="{FF2B5EF4-FFF2-40B4-BE49-F238E27FC236}">
                <a16:creationId xmlns:a16="http://schemas.microsoft.com/office/drawing/2014/main" id="{FE465B75-A726-1B98-94BB-6CD5BE418AD9}"/>
              </a:ext>
            </a:extLst>
          </p:cNvPr>
          <p:cNvSpPr>
            <a:spLocks noGrp="1"/>
          </p:cNvSpPr>
          <p:nvPr>
            <p:ph type="dt" idx="1"/>
          </p:nvPr>
        </p:nvSpPr>
        <p:spPr>
          <a:xfrm>
            <a:off x="3884613" y="0"/>
            <a:ext cx="2971800" cy="457200"/>
          </a:xfrm>
          <a:prstGeom prst="rect">
            <a:avLst/>
          </a:prstGeom>
          <a:noFill/>
          <a:ln w="9525">
            <a:noFill/>
          </a:ln>
        </p:spPr>
        <p:txBody>
          <a:bodyPr/>
          <a:lstStyle>
            <a:lvl1pPr algn="r" eaLnBrk="1" hangingPunct="1">
              <a:defRPr sz="1200"/>
            </a:lvl1pPr>
          </a:lstStyle>
          <a:p>
            <a:pPr>
              <a:defRPr/>
            </a:pPr>
            <a:endParaRPr lang="zh-CN" altLang="en-US"/>
          </a:p>
        </p:txBody>
      </p:sp>
      <p:sp>
        <p:nvSpPr>
          <p:cNvPr id="5124" name="幻灯片图像占位符 16387">
            <a:extLst>
              <a:ext uri="{FF2B5EF4-FFF2-40B4-BE49-F238E27FC236}">
                <a16:creationId xmlns:a16="http://schemas.microsoft.com/office/drawing/2014/main" id="{98B30748-EC36-43AC-C844-59400256367B}"/>
              </a:ext>
            </a:extLst>
          </p:cNvPr>
          <p:cNvSpPr>
            <a:spLocks noGrp="1" noRot="1" noChangeAspect="1" noTextEdit="1"/>
          </p:cNvSpPr>
          <p:nvPr>
            <p:ph type="sldImg" idx="2"/>
          </p:nvPr>
        </p:nvSpPr>
        <p:spPr bwMode="auto">
          <a:xfrm>
            <a:off x="393700" y="685800"/>
            <a:ext cx="60706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文本占位符 16388">
            <a:extLst>
              <a:ext uri="{FF2B5EF4-FFF2-40B4-BE49-F238E27FC236}">
                <a16:creationId xmlns:a16="http://schemas.microsoft.com/office/drawing/2014/main" id="{C497FBC5-9648-81FF-1895-97508531B4BF}"/>
              </a:ext>
            </a:extLst>
          </p:cNvPr>
          <p:cNvSpPr>
            <a:spLocks noGrp="1"/>
          </p:cNvSpPr>
          <p:nvPr>
            <p:ph type="body" sz="quarter" idx="3"/>
          </p:nvPr>
        </p:nvSpPr>
        <p:spPr>
          <a:xfrm>
            <a:off x="685800" y="4343400"/>
            <a:ext cx="5486400" cy="4114800"/>
          </a:xfrm>
          <a:prstGeom prst="rect">
            <a:avLst/>
          </a:prstGeom>
          <a:noFill/>
          <a:ln w="9525">
            <a:noFill/>
          </a:ln>
        </p:spPr>
        <p:txBody>
          <a:bodyPr/>
          <a:lstStyle/>
          <a:p>
            <a:pPr lvl="0"/>
            <a:r>
              <a:rPr lang="zh-CN" altLang="en-US" noProof="0" dirty="0"/>
              <a:t>单击此处编辑母版文本样式</a:t>
            </a:r>
          </a:p>
          <a:p>
            <a:pPr lvl="1"/>
            <a:r>
              <a:rPr lang="zh-CN" altLang="en-US" noProof="0" dirty="0"/>
              <a:t>第二级</a:t>
            </a:r>
          </a:p>
          <a:p>
            <a:pPr lvl="2"/>
            <a:r>
              <a:rPr lang="zh-CN" altLang="en-US" noProof="0" dirty="0"/>
              <a:t>第三级</a:t>
            </a:r>
          </a:p>
          <a:p>
            <a:pPr lvl="3"/>
            <a:r>
              <a:rPr lang="zh-CN" altLang="en-US" noProof="0" dirty="0"/>
              <a:t>第四级</a:t>
            </a:r>
          </a:p>
          <a:p>
            <a:pPr lvl="4"/>
            <a:r>
              <a:rPr lang="zh-CN" altLang="en-US" noProof="0" dirty="0"/>
              <a:t>第五级</a:t>
            </a:r>
          </a:p>
        </p:txBody>
      </p:sp>
      <p:sp>
        <p:nvSpPr>
          <p:cNvPr id="16390" name="页脚占位符 16389">
            <a:extLst>
              <a:ext uri="{FF2B5EF4-FFF2-40B4-BE49-F238E27FC236}">
                <a16:creationId xmlns:a16="http://schemas.microsoft.com/office/drawing/2014/main" id="{E84F824F-4175-FB57-A50A-AA859B208C43}"/>
              </a:ext>
            </a:extLst>
          </p:cNvPr>
          <p:cNvSpPr>
            <a:spLocks noGrp="1"/>
          </p:cNvSpPr>
          <p:nvPr>
            <p:ph type="ftr" sz="quarter" idx="4"/>
          </p:nvPr>
        </p:nvSpPr>
        <p:spPr>
          <a:xfrm>
            <a:off x="0" y="8685213"/>
            <a:ext cx="2971800" cy="457200"/>
          </a:xfrm>
          <a:prstGeom prst="rect">
            <a:avLst/>
          </a:prstGeom>
          <a:noFill/>
          <a:ln w="9525">
            <a:noFill/>
          </a:ln>
        </p:spPr>
        <p:txBody>
          <a:bodyPr anchor="b"/>
          <a:lstStyle>
            <a:lvl1pPr eaLnBrk="1" hangingPunct="1">
              <a:defRPr sz="1200"/>
            </a:lvl1pPr>
          </a:lstStyle>
          <a:p>
            <a:pPr>
              <a:defRPr/>
            </a:pPr>
            <a:endParaRPr lang="zh-CN"/>
          </a:p>
        </p:txBody>
      </p:sp>
      <p:sp>
        <p:nvSpPr>
          <p:cNvPr id="16391" name="灯片编号占位符 16390">
            <a:extLst>
              <a:ext uri="{FF2B5EF4-FFF2-40B4-BE49-F238E27FC236}">
                <a16:creationId xmlns:a16="http://schemas.microsoft.com/office/drawing/2014/main" id="{7D6E63FA-DD33-B3AC-9CD9-DA52A1B01ED9}"/>
              </a:ext>
            </a:extLst>
          </p:cNvPr>
          <p:cNvSpPr>
            <a:spLocks noGrp="1"/>
          </p:cNvSpPr>
          <p:nvPr>
            <p:ph type="sldNum" sz="quarter" idx="5"/>
          </p:nvPr>
        </p:nvSpPr>
        <p:spPr>
          <a:xfrm>
            <a:off x="3884613" y="8685213"/>
            <a:ext cx="2971800" cy="457200"/>
          </a:xfrm>
          <a:prstGeom prst="rect">
            <a:avLst/>
          </a:prstGeom>
          <a:noFill/>
          <a:ln w="9525">
            <a:noFill/>
          </a:ln>
        </p:spPr>
        <p:txBody>
          <a:bodyPr vert="horz" wrap="square" lIns="91440" tIns="45720" rIns="91440" bIns="45720" numCol="1" anchor="b" anchorCtr="0" compatLnSpc="1">
            <a:prstTxWarp prst="textNoShape">
              <a:avLst/>
            </a:prstTxWarp>
          </a:bodyPr>
          <a:lstStyle>
            <a:lvl1pPr algn="r" eaLnBrk="1" hangingPunct="1">
              <a:defRPr sz="1200"/>
            </a:lvl1pPr>
          </a:lstStyle>
          <a:p>
            <a:fld id="{0A0D688F-0E95-4579-A489-76BF7D2B2F5C}" type="slidenum">
              <a:rPr lang="en-US" altLang="zh-CN"/>
              <a:pPr/>
              <a:t>‹#›</a:t>
            </a:fld>
            <a:endParaRPr lang="vi-VN" altLang="zh-CN"/>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SimSun" panose="02010600030101010101" pitchFamily="2" charset="-122"/>
      </a:defRPr>
    </a:lvl1pPr>
    <a:lvl2pPr marL="457200" lvl="1" algn="l" rtl="0" eaLnBrk="0" fontAlgn="base" hangingPunct="0">
      <a:spcBef>
        <a:spcPct val="30000"/>
      </a:spcBef>
      <a:spcAft>
        <a:spcPct val="0"/>
      </a:spcAft>
      <a:defRPr sz="1200" kern="1200">
        <a:solidFill>
          <a:schemeClr val="tx1"/>
        </a:solidFill>
        <a:latin typeface="Arial" panose="020B0604020202020204" pitchFamily="34" charset="0"/>
        <a:ea typeface="SimSun" panose="02010600030101010101" pitchFamily="2" charset="-122"/>
      </a:defRPr>
    </a:lvl2pPr>
    <a:lvl3pPr marL="914400" lvl="2" algn="l" rtl="0" eaLnBrk="0" fontAlgn="base" hangingPunct="0">
      <a:spcBef>
        <a:spcPct val="30000"/>
      </a:spcBef>
      <a:spcAft>
        <a:spcPct val="0"/>
      </a:spcAft>
      <a:defRPr sz="1200" kern="1200">
        <a:solidFill>
          <a:schemeClr val="tx1"/>
        </a:solidFill>
        <a:latin typeface="Arial" panose="020B0604020202020204" pitchFamily="34" charset="0"/>
        <a:ea typeface="SimSun" panose="02010600030101010101" pitchFamily="2" charset="-122"/>
      </a:defRPr>
    </a:lvl3pPr>
    <a:lvl4pPr marL="1371600" lvl="3" algn="l" rtl="0" eaLnBrk="0" fontAlgn="base" hangingPunct="0">
      <a:spcBef>
        <a:spcPct val="30000"/>
      </a:spcBef>
      <a:spcAft>
        <a:spcPct val="0"/>
      </a:spcAft>
      <a:defRPr sz="1200" kern="1200">
        <a:solidFill>
          <a:schemeClr val="tx1"/>
        </a:solidFill>
        <a:latin typeface="Arial" panose="020B0604020202020204" pitchFamily="34" charset="0"/>
        <a:ea typeface="SimSun" panose="02010600030101010101" pitchFamily="2" charset="-122"/>
      </a:defRPr>
    </a:lvl4pPr>
    <a:lvl5pPr marL="1828800" lvl="4" algn="l" rtl="0" eaLnBrk="0" fontAlgn="base" hangingPunct="0">
      <a:spcBef>
        <a:spcPct val="30000"/>
      </a:spcBef>
      <a:spcAft>
        <a:spcPct val="0"/>
      </a:spcAft>
      <a:defRPr sz="1200" kern="1200">
        <a:solidFill>
          <a:schemeClr val="tx1"/>
        </a:solidFill>
        <a:latin typeface="Arial" panose="020B0604020202020204" pitchFamily="34" charset="0"/>
        <a:ea typeface="SimSun"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SimSun"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SimSun"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SimSun"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SimSun"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097326" y="1550835"/>
            <a:ext cx="12583954" cy="3299088"/>
          </a:xfrm>
          <a:prstGeom prst="rect">
            <a:avLst/>
          </a:prstGeom>
        </p:spPr>
        <p:txBody>
          <a:bodyPr anchor="b"/>
          <a:lstStyle>
            <a:lvl1pPr algn="ctr">
              <a:defRPr sz="8255"/>
            </a:lvl1pPr>
          </a:lstStyle>
          <a:p>
            <a:r>
              <a:rPr lang="zh-CN" altLang="en-US"/>
              <a:t>单击此处编辑母版标题样式</a:t>
            </a:r>
          </a:p>
        </p:txBody>
      </p:sp>
      <p:sp>
        <p:nvSpPr>
          <p:cNvPr id="3" name="副标题 2"/>
          <p:cNvSpPr>
            <a:spLocks noGrp="1"/>
          </p:cNvSpPr>
          <p:nvPr>
            <p:ph type="subTitle" idx="1"/>
          </p:nvPr>
        </p:nvSpPr>
        <p:spPr>
          <a:xfrm>
            <a:off x="2097326" y="4977149"/>
            <a:ext cx="12583954" cy="2287864"/>
          </a:xfrm>
          <a:prstGeom prst="rect">
            <a:avLst/>
          </a:prstGeom>
        </p:spPr>
        <p:txBody>
          <a:bodyPr/>
          <a:lstStyle>
            <a:lvl1pPr marL="0" indent="0" algn="ctr">
              <a:buNone/>
              <a:defRPr sz="3305"/>
            </a:lvl1pPr>
            <a:lvl2pPr marL="629285" indent="0" algn="ctr">
              <a:buNone/>
              <a:defRPr sz="2750"/>
            </a:lvl2pPr>
            <a:lvl3pPr marL="1258570" indent="0" algn="ctr">
              <a:buNone/>
              <a:defRPr sz="2475"/>
            </a:lvl3pPr>
            <a:lvl4pPr marL="1887855" indent="0" algn="ctr">
              <a:buNone/>
              <a:defRPr sz="2200"/>
            </a:lvl4pPr>
            <a:lvl5pPr marL="2516505" indent="0" algn="ctr">
              <a:buNone/>
              <a:defRPr sz="2200"/>
            </a:lvl5pPr>
            <a:lvl6pPr marL="3145790" indent="0" algn="ctr">
              <a:buNone/>
              <a:defRPr sz="2200"/>
            </a:lvl6pPr>
            <a:lvl7pPr marL="3775075" indent="0" algn="ctr">
              <a:buNone/>
              <a:defRPr sz="2200"/>
            </a:lvl7pPr>
            <a:lvl8pPr marL="4404360" indent="0" algn="ctr">
              <a:buNone/>
              <a:defRPr sz="2200"/>
            </a:lvl8pPr>
            <a:lvl9pPr marL="5033645" indent="0" algn="ctr">
              <a:buNone/>
              <a:defRPr sz="2200"/>
            </a:lvl9pPr>
          </a:lstStyle>
          <a:p>
            <a:r>
              <a:rPr lang="zh-CN" altLang="en-US"/>
              <a:t>单击此处编辑母版副标题样式</a:t>
            </a:r>
          </a:p>
        </p:txBody>
      </p:sp>
    </p:spTree>
    <p:extLst>
      <p:ext uri="{BB962C8B-B14F-4D97-AF65-F5344CB8AC3E}">
        <p14:creationId xmlns:p14="http://schemas.microsoft.com/office/powerpoint/2010/main" val="3221795448"/>
      </p:ext>
    </p:extLst>
  </p:cSld>
  <p:clrMapOvr>
    <a:masterClrMapping/>
  </p:clrMapOvr>
  <p:transition advClick="0" advTm="3000">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144650953"/>
      </p:ext>
    </p:extLst>
  </p:cSld>
  <p:clrMapOvr>
    <a:masterClrMapping/>
  </p:clrMapOvr>
  <p:transition advClick="0" advTm="3000">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2007189" y="504515"/>
            <a:ext cx="3617887" cy="8030561"/>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153529" y="504515"/>
            <a:ext cx="10643928" cy="8030561"/>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3970697867"/>
      </p:ext>
    </p:extLst>
  </p:cSld>
  <p:clrMapOvr>
    <a:masterClrMapping/>
  </p:clrMapOvr>
  <p:transition advClick="0" advTm="3000">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153529" y="2522574"/>
            <a:ext cx="7130907" cy="601250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8494169" y="2522574"/>
            <a:ext cx="7130907" cy="289986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8494169" y="5633018"/>
            <a:ext cx="7130907" cy="290205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688145947"/>
      </p:ext>
    </p:extLst>
  </p:cSld>
  <p:clrMapOvr>
    <a:masterClrMapping/>
  </p:clrMapOvr>
  <p:transition advClick="0" advTm="3000">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908278289"/>
      </p:ext>
    </p:extLst>
  </p:cSld>
  <p:clrMapOvr>
    <a:masterClrMapping/>
  </p:clrMapOvr>
  <p:transition advClick="0" advTm="3000">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144790" y="2362446"/>
            <a:ext cx="14471547" cy="3941796"/>
          </a:xfrm>
          <a:prstGeom prst="rect">
            <a:avLst/>
          </a:prstGeom>
        </p:spPr>
        <p:txBody>
          <a:bodyPr anchor="b"/>
          <a:lstStyle>
            <a:lvl1pPr>
              <a:defRPr sz="8255"/>
            </a:lvl1pPr>
          </a:lstStyle>
          <a:p>
            <a:r>
              <a:rPr lang="zh-CN" altLang="en-US"/>
              <a:t>单击此处编辑母版标题样式</a:t>
            </a:r>
          </a:p>
        </p:txBody>
      </p:sp>
      <p:sp>
        <p:nvSpPr>
          <p:cNvPr id="3" name="文本占位符 2"/>
          <p:cNvSpPr>
            <a:spLocks noGrp="1"/>
          </p:cNvSpPr>
          <p:nvPr>
            <p:ph type="body" idx="1"/>
          </p:nvPr>
        </p:nvSpPr>
        <p:spPr>
          <a:xfrm>
            <a:off x="1144790" y="6341533"/>
            <a:ext cx="14471547" cy="2072897"/>
          </a:xfrm>
          <a:prstGeom prst="rect">
            <a:avLst/>
          </a:prstGeom>
        </p:spPr>
        <p:txBody>
          <a:bodyPr/>
          <a:lstStyle>
            <a:lvl1pPr marL="0" indent="0">
              <a:buNone/>
              <a:defRPr sz="3305">
                <a:solidFill>
                  <a:schemeClr val="tx1">
                    <a:tint val="75000"/>
                  </a:schemeClr>
                </a:solidFill>
              </a:defRPr>
            </a:lvl1pPr>
            <a:lvl2pPr marL="629285" indent="0">
              <a:buNone/>
              <a:defRPr sz="2750">
                <a:solidFill>
                  <a:schemeClr val="tx1">
                    <a:tint val="75000"/>
                  </a:schemeClr>
                </a:solidFill>
              </a:defRPr>
            </a:lvl2pPr>
            <a:lvl3pPr marL="1258570" indent="0">
              <a:buNone/>
              <a:defRPr sz="2475">
                <a:solidFill>
                  <a:schemeClr val="tx1">
                    <a:tint val="75000"/>
                  </a:schemeClr>
                </a:solidFill>
              </a:defRPr>
            </a:lvl3pPr>
            <a:lvl4pPr marL="1887855" indent="0">
              <a:buNone/>
              <a:defRPr sz="2200">
                <a:solidFill>
                  <a:schemeClr val="tx1">
                    <a:tint val="75000"/>
                  </a:schemeClr>
                </a:solidFill>
              </a:defRPr>
            </a:lvl4pPr>
            <a:lvl5pPr marL="2516505" indent="0">
              <a:buNone/>
              <a:defRPr sz="2200">
                <a:solidFill>
                  <a:schemeClr val="tx1">
                    <a:tint val="75000"/>
                  </a:schemeClr>
                </a:solidFill>
              </a:defRPr>
            </a:lvl5pPr>
            <a:lvl6pPr marL="3145790" indent="0">
              <a:buNone/>
              <a:defRPr sz="2200">
                <a:solidFill>
                  <a:schemeClr val="tx1">
                    <a:tint val="75000"/>
                  </a:schemeClr>
                </a:solidFill>
              </a:defRPr>
            </a:lvl6pPr>
            <a:lvl7pPr marL="3775075" indent="0">
              <a:buNone/>
              <a:defRPr sz="2200">
                <a:solidFill>
                  <a:schemeClr val="tx1">
                    <a:tint val="75000"/>
                  </a:schemeClr>
                </a:solidFill>
              </a:defRPr>
            </a:lvl7pPr>
            <a:lvl8pPr marL="4404360" indent="0">
              <a:buNone/>
              <a:defRPr sz="2200">
                <a:solidFill>
                  <a:schemeClr val="tx1">
                    <a:tint val="75000"/>
                  </a:schemeClr>
                </a:solidFill>
              </a:defRPr>
            </a:lvl8pPr>
            <a:lvl9pPr marL="5033645" indent="0">
              <a:buNone/>
              <a:defRPr sz="2200">
                <a:solidFill>
                  <a:schemeClr val="tx1">
                    <a:tint val="75000"/>
                  </a:schemeClr>
                </a:solidFill>
              </a:defRPr>
            </a:lvl9pPr>
          </a:lstStyle>
          <a:p>
            <a:pPr lvl="0"/>
            <a:r>
              <a:rPr lang="zh-CN" altLang="en-US"/>
              <a:t>单击此处编辑母版文本样式</a:t>
            </a:r>
          </a:p>
        </p:txBody>
      </p:sp>
    </p:spTree>
    <p:extLst>
      <p:ext uri="{BB962C8B-B14F-4D97-AF65-F5344CB8AC3E}">
        <p14:creationId xmlns:p14="http://schemas.microsoft.com/office/powerpoint/2010/main" val="4125060846"/>
      </p:ext>
    </p:extLst>
  </p:cSld>
  <p:clrMapOvr>
    <a:masterClrMapping/>
  </p:clrMapOvr>
  <p:transition advClick="0" advTm="3000">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1153529" y="2522574"/>
            <a:ext cx="7130907" cy="6012502"/>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8494169" y="2522574"/>
            <a:ext cx="7130907" cy="6012502"/>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529103118"/>
      </p:ext>
    </p:extLst>
  </p:cSld>
  <p:clrMapOvr>
    <a:masterClrMapping/>
  </p:clrMapOvr>
  <p:transition advClick="0" advTm="3000">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155714" y="504515"/>
            <a:ext cx="14471547" cy="1831609"/>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1633236" y="2457373"/>
            <a:ext cx="6707002" cy="1138448"/>
          </a:xfrm>
          <a:prstGeom prst="rect">
            <a:avLst/>
          </a:prstGeom>
        </p:spPr>
        <p:txBody>
          <a:bodyPr anchor="ctr" anchorCtr="0"/>
          <a:lstStyle>
            <a:lvl1pPr marL="0" indent="0">
              <a:buNone/>
              <a:defRPr sz="3855"/>
            </a:lvl1pPr>
            <a:lvl2pPr marL="629285" indent="0">
              <a:buNone/>
              <a:defRPr sz="3305"/>
            </a:lvl2pPr>
            <a:lvl3pPr marL="1258570" indent="0">
              <a:buNone/>
              <a:defRPr sz="2750"/>
            </a:lvl3pPr>
            <a:lvl4pPr marL="1887855" indent="0">
              <a:buNone/>
              <a:defRPr sz="2475"/>
            </a:lvl4pPr>
            <a:lvl5pPr marL="2516505" indent="0">
              <a:buNone/>
              <a:defRPr sz="2475"/>
            </a:lvl5pPr>
            <a:lvl6pPr marL="3145790" indent="0">
              <a:buNone/>
              <a:defRPr sz="2475"/>
            </a:lvl6pPr>
            <a:lvl7pPr marL="3775075" indent="0">
              <a:buNone/>
              <a:defRPr sz="2475"/>
            </a:lvl7pPr>
            <a:lvl8pPr marL="4404360" indent="0">
              <a:buNone/>
              <a:defRPr sz="2475"/>
            </a:lvl8pPr>
            <a:lvl9pPr marL="5033645" indent="0">
              <a:buNone/>
              <a:defRPr sz="2475"/>
            </a:lvl9pPr>
          </a:lstStyle>
          <a:p>
            <a:pPr lvl="0"/>
            <a:r>
              <a:rPr lang="zh-CN" altLang="en-US"/>
              <a:t>单击此处编辑母版文本样式</a:t>
            </a:r>
          </a:p>
        </p:txBody>
      </p:sp>
      <p:sp>
        <p:nvSpPr>
          <p:cNvPr id="4" name="内容占位符 3"/>
          <p:cNvSpPr>
            <a:spLocks noGrp="1"/>
          </p:cNvSpPr>
          <p:nvPr>
            <p:ph sz="half" idx="2"/>
          </p:nvPr>
        </p:nvSpPr>
        <p:spPr>
          <a:xfrm>
            <a:off x="1633236" y="3682912"/>
            <a:ext cx="6707002" cy="4869712"/>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8610785" y="2457373"/>
            <a:ext cx="6740034" cy="1138448"/>
          </a:xfrm>
          <a:prstGeom prst="rect">
            <a:avLst/>
          </a:prstGeom>
        </p:spPr>
        <p:txBody>
          <a:bodyPr anchor="ctr" anchorCtr="0"/>
          <a:lstStyle>
            <a:lvl1pPr marL="0" indent="0">
              <a:buNone/>
              <a:defRPr sz="3855"/>
            </a:lvl1pPr>
            <a:lvl2pPr marL="629285" indent="0">
              <a:buNone/>
              <a:defRPr sz="3305"/>
            </a:lvl2pPr>
            <a:lvl3pPr marL="1258570" indent="0">
              <a:buNone/>
              <a:defRPr sz="2750"/>
            </a:lvl3pPr>
            <a:lvl4pPr marL="1887855" indent="0">
              <a:buNone/>
              <a:defRPr sz="2475"/>
            </a:lvl4pPr>
            <a:lvl5pPr marL="2516505" indent="0">
              <a:buNone/>
              <a:defRPr sz="2475"/>
            </a:lvl5pPr>
            <a:lvl6pPr marL="3145790" indent="0">
              <a:buNone/>
              <a:defRPr sz="2475"/>
            </a:lvl6pPr>
            <a:lvl7pPr marL="3775075" indent="0">
              <a:buNone/>
              <a:defRPr sz="2475"/>
            </a:lvl7pPr>
            <a:lvl8pPr marL="4404360" indent="0">
              <a:buNone/>
              <a:defRPr sz="2475"/>
            </a:lvl8pPr>
            <a:lvl9pPr marL="5033645" indent="0">
              <a:buNone/>
              <a:defRPr sz="2475"/>
            </a:lvl9pPr>
          </a:lstStyle>
          <a:p>
            <a:pPr lvl="0"/>
            <a:r>
              <a:rPr lang="zh-CN" altLang="en-US"/>
              <a:t>单击此处编辑母版文本样式</a:t>
            </a:r>
          </a:p>
        </p:txBody>
      </p:sp>
      <p:sp>
        <p:nvSpPr>
          <p:cNvPr id="6" name="内容占位符 5"/>
          <p:cNvSpPr>
            <a:spLocks noGrp="1"/>
          </p:cNvSpPr>
          <p:nvPr>
            <p:ph sz="quarter" idx="4"/>
          </p:nvPr>
        </p:nvSpPr>
        <p:spPr>
          <a:xfrm>
            <a:off x="8610785" y="3682912"/>
            <a:ext cx="6740034" cy="4869712"/>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964780956"/>
      </p:ext>
    </p:extLst>
  </p:cSld>
  <p:clrMapOvr>
    <a:masterClrMapping/>
  </p:clrMapOvr>
  <p:transition advClick="0" advTm="3000">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369319759"/>
      </p:ext>
    </p:extLst>
  </p:cSld>
  <p:clrMapOvr>
    <a:masterClrMapping/>
  </p:clrMapOvr>
  <p:transition advClick="0" advTm="3000">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7573626"/>
      </p:ext>
    </p:extLst>
  </p:cSld>
  <p:clrMapOvr>
    <a:masterClrMapping/>
  </p:clrMapOvr>
  <p:transition advClick="0" advTm="3000">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155714" y="631740"/>
            <a:ext cx="5411536" cy="2211091"/>
          </a:xfrm>
          <a:prstGeom prst="rect">
            <a:avLst/>
          </a:prstGeom>
        </p:spPr>
        <p:txBody>
          <a:bodyPr anchor="b"/>
          <a:lstStyle>
            <a:lvl1pPr>
              <a:defRPr sz="4405"/>
            </a:lvl1pPr>
          </a:lstStyle>
          <a:p>
            <a:r>
              <a:rPr lang="zh-CN" altLang="en-US"/>
              <a:t>单击此处编辑母版标题样式</a:t>
            </a:r>
          </a:p>
        </p:txBody>
      </p:sp>
      <p:sp>
        <p:nvSpPr>
          <p:cNvPr id="3" name="内容占位符 2"/>
          <p:cNvSpPr>
            <a:spLocks noGrp="1"/>
          </p:cNvSpPr>
          <p:nvPr>
            <p:ph idx="1"/>
          </p:nvPr>
        </p:nvSpPr>
        <p:spPr>
          <a:xfrm>
            <a:off x="7133093" y="1364384"/>
            <a:ext cx="8494169" cy="6734176"/>
          </a:xfrm>
          <a:prstGeom prst="rect">
            <a:avLst/>
          </a:prstGeom>
        </p:spPr>
        <p:txBody>
          <a:bodyPr/>
          <a:lstStyle>
            <a:lvl1pPr>
              <a:defRPr sz="4405"/>
            </a:lvl1pPr>
            <a:lvl2pPr>
              <a:defRPr sz="3855"/>
            </a:lvl2pPr>
            <a:lvl3pPr>
              <a:defRPr sz="3305"/>
            </a:lvl3pPr>
            <a:lvl4pPr>
              <a:defRPr sz="2750"/>
            </a:lvl4pPr>
            <a:lvl5pPr>
              <a:defRPr sz="2750"/>
            </a:lvl5pPr>
            <a:lvl6pPr>
              <a:defRPr sz="2750"/>
            </a:lvl6pPr>
            <a:lvl7pPr>
              <a:defRPr sz="2750"/>
            </a:lvl7pPr>
            <a:lvl8pPr>
              <a:defRPr sz="2750"/>
            </a:lvl8pPr>
            <a:lvl9pPr>
              <a:defRPr sz="275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1155714" y="2842832"/>
            <a:ext cx="5411536" cy="5266697"/>
          </a:xfrm>
          <a:prstGeom prst="rect">
            <a:avLst/>
          </a:prstGeom>
        </p:spPr>
        <p:txBody>
          <a:bodyPr/>
          <a:lstStyle>
            <a:lvl1pPr marL="0" indent="0">
              <a:buNone/>
              <a:defRPr sz="2200"/>
            </a:lvl1pPr>
            <a:lvl2pPr marL="629285" indent="0">
              <a:buNone/>
              <a:defRPr sz="1925"/>
            </a:lvl2pPr>
            <a:lvl3pPr marL="1258570" indent="0">
              <a:buNone/>
              <a:defRPr sz="1650"/>
            </a:lvl3pPr>
            <a:lvl4pPr marL="1887855" indent="0">
              <a:buNone/>
              <a:defRPr sz="1375"/>
            </a:lvl4pPr>
            <a:lvl5pPr marL="2516505" indent="0">
              <a:buNone/>
              <a:defRPr sz="1375"/>
            </a:lvl5pPr>
            <a:lvl6pPr marL="3145790" indent="0">
              <a:buNone/>
              <a:defRPr sz="1375"/>
            </a:lvl6pPr>
            <a:lvl7pPr marL="3775075" indent="0">
              <a:buNone/>
              <a:defRPr sz="1375"/>
            </a:lvl7pPr>
            <a:lvl8pPr marL="4404360" indent="0">
              <a:buNone/>
              <a:defRPr sz="1375"/>
            </a:lvl8pPr>
            <a:lvl9pPr marL="5033645" indent="0">
              <a:buNone/>
              <a:defRPr sz="1375"/>
            </a:lvl9pPr>
          </a:lstStyle>
          <a:p>
            <a:pPr lvl="0"/>
            <a:r>
              <a:rPr lang="zh-CN" altLang="en-US"/>
              <a:t>单击此处编辑母版文本样式</a:t>
            </a:r>
          </a:p>
        </p:txBody>
      </p:sp>
    </p:spTree>
    <p:extLst>
      <p:ext uri="{BB962C8B-B14F-4D97-AF65-F5344CB8AC3E}">
        <p14:creationId xmlns:p14="http://schemas.microsoft.com/office/powerpoint/2010/main" val="2152188760"/>
      </p:ext>
    </p:extLst>
  </p:cSld>
  <p:clrMapOvr>
    <a:masterClrMapping/>
  </p:clrMapOvr>
  <p:transition advClick="0" advTm="3000">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155714" y="631740"/>
            <a:ext cx="5732345" cy="2211091"/>
          </a:xfrm>
          <a:prstGeom prst="rect">
            <a:avLst/>
          </a:prstGeom>
        </p:spPr>
        <p:txBody>
          <a:bodyPr anchor="b"/>
          <a:lstStyle>
            <a:lvl1pPr>
              <a:defRPr sz="4405"/>
            </a:lvl1pPr>
          </a:lstStyle>
          <a:p>
            <a:r>
              <a:rPr lang="zh-CN" altLang="en-US"/>
              <a:t>单击此处编辑母版标题样式</a:t>
            </a:r>
          </a:p>
        </p:txBody>
      </p:sp>
      <p:sp>
        <p:nvSpPr>
          <p:cNvPr id="3" name="图片占位符 2"/>
          <p:cNvSpPr>
            <a:spLocks noGrp="1"/>
          </p:cNvSpPr>
          <p:nvPr>
            <p:ph type="pic" idx="1"/>
          </p:nvPr>
        </p:nvSpPr>
        <p:spPr>
          <a:xfrm>
            <a:off x="7133093" y="631742"/>
            <a:ext cx="8494169" cy="7466820"/>
          </a:xfrm>
          <a:prstGeom prst="rect">
            <a:avLst/>
          </a:prstGeom>
        </p:spPr>
        <p:txBody>
          <a:bodyPr/>
          <a:lstStyle>
            <a:lvl1pPr marL="0" indent="0">
              <a:buNone/>
              <a:defRPr sz="4405"/>
            </a:lvl1pPr>
            <a:lvl2pPr marL="629285" indent="0">
              <a:buNone/>
              <a:defRPr sz="3855"/>
            </a:lvl2pPr>
            <a:lvl3pPr marL="1258570" indent="0">
              <a:buNone/>
              <a:defRPr sz="3305"/>
            </a:lvl3pPr>
            <a:lvl4pPr marL="1887855" indent="0">
              <a:buNone/>
              <a:defRPr sz="2750"/>
            </a:lvl4pPr>
            <a:lvl5pPr marL="2516505" indent="0">
              <a:buNone/>
              <a:defRPr sz="2750"/>
            </a:lvl5pPr>
            <a:lvl6pPr marL="3145790" indent="0">
              <a:buNone/>
              <a:defRPr sz="2750"/>
            </a:lvl6pPr>
            <a:lvl7pPr marL="3775075" indent="0">
              <a:buNone/>
              <a:defRPr sz="2750"/>
            </a:lvl7pPr>
            <a:lvl8pPr marL="4404360" indent="0">
              <a:buNone/>
              <a:defRPr sz="2750"/>
            </a:lvl8pPr>
            <a:lvl9pPr marL="5033645" indent="0">
              <a:buNone/>
              <a:defRPr sz="2750"/>
            </a:lvl9pPr>
          </a:lstStyle>
          <a:p>
            <a:pPr lvl="0"/>
            <a:endParaRPr lang="zh-CN" altLang="en-US" noProof="0"/>
          </a:p>
        </p:txBody>
      </p:sp>
      <p:sp>
        <p:nvSpPr>
          <p:cNvPr id="4" name="文本占位符 3"/>
          <p:cNvSpPr>
            <a:spLocks noGrp="1"/>
          </p:cNvSpPr>
          <p:nvPr>
            <p:ph type="body" sz="half" idx="2"/>
          </p:nvPr>
        </p:nvSpPr>
        <p:spPr>
          <a:xfrm>
            <a:off x="1155714" y="2842832"/>
            <a:ext cx="5732345" cy="5266697"/>
          </a:xfrm>
          <a:prstGeom prst="rect">
            <a:avLst/>
          </a:prstGeom>
        </p:spPr>
        <p:txBody>
          <a:bodyPr/>
          <a:lstStyle>
            <a:lvl1pPr marL="0" indent="0">
              <a:buNone/>
              <a:defRPr sz="2750"/>
            </a:lvl1pPr>
            <a:lvl2pPr marL="629285" indent="0">
              <a:buNone/>
              <a:defRPr sz="2475"/>
            </a:lvl2pPr>
            <a:lvl3pPr marL="1258570" indent="0">
              <a:buNone/>
              <a:defRPr sz="2200"/>
            </a:lvl3pPr>
            <a:lvl4pPr marL="1887855" indent="0">
              <a:buNone/>
              <a:defRPr sz="1925"/>
            </a:lvl4pPr>
            <a:lvl5pPr marL="2516505" indent="0">
              <a:buNone/>
              <a:defRPr sz="1925"/>
            </a:lvl5pPr>
            <a:lvl6pPr marL="3145790" indent="0">
              <a:buNone/>
              <a:defRPr sz="1925"/>
            </a:lvl6pPr>
            <a:lvl7pPr marL="3775075" indent="0">
              <a:buNone/>
              <a:defRPr sz="1925"/>
            </a:lvl7pPr>
            <a:lvl8pPr marL="4404360" indent="0">
              <a:buNone/>
              <a:defRPr sz="1925"/>
            </a:lvl8pPr>
            <a:lvl9pPr marL="5033645" indent="0">
              <a:buNone/>
              <a:defRPr sz="1925"/>
            </a:lvl9pPr>
          </a:lstStyle>
          <a:p>
            <a:pPr lvl="0"/>
            <a:r>
              <a:rPr lang="zh-CN" altLang="en-US"/>
              <a:t>单击此处编辑母版文本样式</a:t>
            </a:r>
          </a:p>
        </p:txBody>
      </p:sp>
    </p:spTree>
    <p:extLst>
      <p:ext uri="{BB962C8B-B14F-4D97-AF65-F5344CB8AC3E}">
        <p14:creationId xmlns:p14="http://schemas.microsoft.com/office/powerpoint/2010/main" val="2735571969"/>
      </p:ext>
    </p:extLst>
  </p:cSld>
  <p:clrMapOvr>
    <a:masterClrMapping/>
  </p:clrMapOvr>
  <p:transition advClick="0" advTm="3000">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031" descr="背景2">
            <a:extLst>
              <a:ext uri="{FF2B5EF4-FFF2-40B4-BE49-F238E27FC236}">
                <a16:creationId xmlns:a16="http://schemas.microsoft.com/office/drawing/2014/main" id="{9CDB8A1C-0564-0568-ACC7-455532FAFEC6}"/>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16776700" cy="947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Lst>
  <p:transition advClick="0" advTm="3000">
    <p:random/>
  </p:transition>
  <p:hf sldNum="0" hdr="0"/>
  <p:txStyles>
    <p:titleStyle>
      <a:lvl1pPr algn="ctr" defTabSz="1500188" rtl="0" eaLnBrk="0" fontAlgn="base" hangingPunct="0">
        <a:spcBef>
          <a:spcPct val="0"/>
        </a:spcBef>
        <a:spcAft>
          <a:spcPct val="0"/>
        </a:spcAft>
        <a:buClr>
          <a:srgbClr val="000000"/>
        </a:buClr>
        <a:defRPr sz="7200" kern="1200">
          <a:solidFill>
            <a:schemeClr val="tx2"/>
          </a:solidFill>
          <a:latin typeface="+mj-lt"/>
          <a:ea typeface="SimSun" panose="02010600030101010101" pitchFamily="2" charset="-122"/>
          <a:cs typeface="+mj-cs"/>
        </a:defRPr>
      </a:lvl1pPr>
      <a:lvl2pPr algn="ctr" defTabSz="1500188" rtl="0" eaLnBrk="0" fontAlgn="base" hangingPunct="0">
        <a:spcBef>
          <a:spcPct val="0"/>
        </a:spcBef>
        <a:spcAft>
          <a:spcPct val="0"/>
        </a:spcAft>
        <a:buClr>
          <a:srgbClr val="000000"/>
        </a:buClr>
        <a:defRPr sz="7200">
          <a:solidFill>
            <a:schemeClr val="tx2"/>
          </a:solidFill>
          <a:latin typeface="Arial" panose="020B0604020202020204" pitchFamily="34" charset="0"/>
          <a:ea typeface="SimSun" panose="02010600030101010101" pitchFamily="2" charset="-122"/>
        </a:defRPr>
      </a:lvl2pPr>
      <a:lvl3pPr algn="ctr" defTabSz="1500188" rtl="0" eaLnBrk="0" fontAlgn="base" hangingPunct="0">
        <a:spcBef>
          <a:spcPct val="0"/>
        </a:spcBef>
        <a:spcAft>
          <a:spcPct val="0"/>
        </a:spcAft>
        <a:buClr>
          <a:srgbClr val="000000"/>
        </a:buClr>
        <a:defRPr sz="7200">
          <a:solidFill>
            <a:schemeClr val="tx2"/>
          </a:solidFill>
          <a:latin typeface="Arial" panose="020B0604020202020204" pitchFamily="34" charset="0"/>
          <a:ea typeface="SimSun" panose="02010600030101010101" pitchFamily="2" charset="-122"/>
        </a:defRPr>
      </a:lvl3pPr>
      <a:lvl4pPr algn="ctr" defTabSz="1500188" rtl="0" eaLnBrk="0" fontAlgn="base" hangingPunct="0">
        <a:spcBef>
          <a:spcPct val="0"/>
        </a:spcBef>
        <a:spcAft>
          <a:spcPct val="0"/>
        </a:spcAft>
        <a:buClr>
          <a:srgbClr val="000000"/>
        </a:buClr>
        <a:defRPr sz="7200">
          <a:solidFill>
            <a:schemeClr val="tx2"/>
          </a:solidFill>
          <a:latin typeface="Arial" panose="020B0604020202020204" pitchFamily="34" charset="0"/>
          <a:ea typeface="SimSun" panose="02010600030101010101" pitchFamily="2" charset="-122"/>
        </a:defRPr>
      </a:lvl4pPr>
      <a:lvl5pPr algn="ctr" defTabSz="1500188" rtl="0" eaLnBrk="0" fontAlgn="base" hangingPunct="0">
        <a:spcBef>
          <a:spcPct val="0"/>
        </a:spcBef>
        <a:spcAft>
          <a:spcPct val="0"/>
        </a:spcAft>
        <a:buClr>
          <a:srgbClr val="000000"/>
        </a:buClr>
        <a:defRPr sz="7200">
          <a:solidFill>
            <a:schemeClr val="tx2"/>
          </a:solidFill>
          <a:latin typeface="Arial" panose="020B0604020202020204" pitchFamily="34" charset="0"/>
          <a:ea typeface="SimSun" panose="02010600030101010101" pitchFamily="2" charset="-122"/>
        </a:defRPr>
      </a:lvl5pPr>
      <a:lvl6pPr marL="457200" algn="ctr" defTabSz="1500188" rtl="0" fontAlgn="base">
        <a:spcBef>
          <a:spcPct val="0"/>
        </a:spcBef>
        <a:spcAft>
          <a:spcPct val="0"/>
        </a:spcAft>
        <a:buClr>
          <a:srgbClr val="000000"/>
        </a:buClr>
        <a:defRPr sz="7200">
          <a:solidFill>
            <a:schemeClr val="tx2"/>
          </a:solidFill>
          <a:latin typeface="Arial" panose="020B0604020202020204" pitchFamily="34" charset="0"/>
          <a:ea typeface="SimSun" panose="02010600030101010101" pitchFamily="2" charset="-122"/>
        </a:defRPr>
      </a:lvl6pPr>
      <a:lvl7pPr marL="914400" algn="ctr" defTabSz="1500188" rtl="0" fontAlgn="base">
        <a:spcBef>
          <a:spcPct val="0"/>
        </a:spcBef>
        <a:spcAft>
          <a:spcPct val="0"/>
        </a:spcAft>
        <a:buClr>
          <a:srgbClr val="000000"/>
        </a:buClr>
        <a:defRPr sz="7200">
          <a:solidFill>
            <a:schemeClr val="tx2"/>
          </a:solidFill>
          <a:latin typeface="Arial" panose="020B0604020202020204" pitchFamily="34" charset="0"/>
          <a:ea typeface="SimSun" panose="02010600030101010101" pitchFamily="2" charset="-122"/>
        </a:defRPr>
      </a:lvl7pPr>
      <a:lvl8pPr marL="1371600" algn="ctr" defTabSz="1500188" rtl="0" fontAlgn="base">
        <a:spcBef>
          <a:spcPct val="0"/>
        </a:spcBef>
        <a:spcAft>
          <a:spcPct val="0"/>
        </a:spcAft>
        <a:buClr>
          <a:srgbClr val="000000"/>
        </a:buClr>
        <a:defRPr sz="7200">
          <a:solidFill>
            <a:schemeClr val="tx2"/>
          </a:solidFill>
          <a:latin typeface="Arial" panose="020B0604020202020204" pitchFamily="34" charset="0"/>
          <a:ea typeface="SimSun" panose="02010600030101010101" pitchFamily="2" charset="-122"/>
        </a:defRPr>
      </a:lvl8pPr>
      <a:lvl9pPr marL="1828800" algn="ctr" defTabSz="1500188" rtl="0" fontAlgn="base">
        <a:spcBef>
          <a:spcPct val="0"/>
        </a:spcBef>
        <a:spcAft>
          <a:spcPct val="0"/>
        </a:spcAft>
        <a:buClr>
          <a:srgbClr val="000000"/>
        </a:buClr>
        <a:defRPr sz="7200">
          <a:solidFill>
            <a:schemeClr val="tx2"/>
          </a:solidFill>
          <a:latin typeface="Arial" panose="020B0604020202020204" pitchFamily="34" charset="0"/>
          <a:ea typeface="SimSun" panose="02010600030101010101" pitchFamily="2" charset="-122"/>
        </a:defRPr>
      </a:lvl9pPr>
    </p:titleStyle>
    <p:bodyStyle>
      <a:lvl1pPr marL="561975" indent="-561975" algn="l" defTabSz="1500188" rtl="0" eaLnBrk="0" fontAlgn="base" hangingPunct="0">
        <a:spcBef>
          <a:spcPct val="20000"/>
        </a:spcBef>
        <a:spcAft>
          <a:spcPct val="0"/>
        </a:spcAft>
        <a:buChar char="•"/>
        <a:defRPr sz="5200" kern="1200">
          <a:solidFill>
            <a:schemeClr val="tx1"/>
          </a:solidFill>
          <a:latin typeface="+mn-lt"/>
          <a:ea typeface="SimSun" panose="02010600030101010101" pitchFamily="2" charset="-122"/>
          <a:cs typeface="+mn-cs"/>
        </a:defRPr>
      </a:lvl1pPr>
      <a:lvl2pPr marL="1219200" lvl="1" indent="-469900" algn="l" defTabSz="1500188" rtl="0" eaLnBrk="0" fontAlgn="base" hangingPunct="0">
        <a:spcBef>
          <a:spcPct val="20000"/>
        </a:spcBef>
        <a:spcAft>
          <a:spcPct val="0"/>
        </a:spcAft>
        <a:buChar char="–"/>
        <a:defRPr sz="4600" kern="1200">
          <a:solidFill>
            <a:schemeClr val="tx1"/>
          </a:solidFill>
          <a:latin typeface="+mn-lt"/>
          <a:ea typeface="SimSun" panose="02010600030101010101" pitchFamily="2" charset="-122"/>
          <a:cs typeface="+mn-cs"/>
        </a:defRPr>
      </a:lvl2pPr>
      <a:lvl3pPr marL="1874838" lvl="2" indent="-374650" algn="l" defTabSz="1500188" rtl="0" eaLnBrk="0" fontAlgn="base" hangingPunct="0">
        <a:spcBef>
          <a:spcPct val="20000"/>
        </a:spcBef>
        <a:spcAft>
          <a:spcPct val="0"/>
        </a:spcAft>
        <a:buChar char="•"/>
        <a:defRPr sz="3900" kern="1200">
          <a:solidFill>
            <a:schemeClr val="tx1"/>
          </a:solidFill>
          <a:latin typeface="+mn-lt"/>
          <a:ea typeface="SimSun" panose="02010600030101010101" pitchFamily="2" charset="-122"/>
          <a:cs typeface="+mn-cs"/>
        </a:defRPr>
      </a:lvl3pPr>
      <a:lvl4pPr marL="2625725" lvl="3" indent="-374650" algn="l" defTabSz="1500188" rtl="0" eaLnBrk="0" fontAlgn="base" hangingPunct="0">
        <a:spcBef>
          <a:spcPct val="20000"/>
        </a:spcBef>
        <a:spcAft>
          <a:spcPct val="0"/>
        </a:spcAft>
        <a:buChar char="–"/>
        <a:defRPr sz="3300" kern="1200">
          <a:solidFill>
            <a:schemeClr val="tx1"/>
          </a:solidFill>
          <a:latin typeface="+mn-lt"/>
          <a:ea typeface="SimSun" panose="02010600030101010101" pitchFamily="2" charset="-122"/>
          <a:cs typeface="+mn-cs"/>
        </a:defRPr>
      </a:lvl4pPr>
      <a:lvl5pPr marL="3375025" lvl="4" indent="-374650" algn="l" defTabSz="1500188" rtl="0" eaLnBrk="0" fontAlgn="base" hangingPunct="0">
        <a:spcBef>
          <a:spcPct val="20000"/>
        </a:spcBef>
        <a:spcAft>
          <a:spcPct val="0"/>
        </a:spcAft>
        <a:buChar char="»"/>
        <a:defRPr sz="3300" kern="1200">
          <a:solidFill>
            <a:schemeClr val="tx1"/>
          </a:solidFill>
          <a:latin typeface="+mn-lt"/>
          <a:ea typeface="SimSun" panose="02010600030101010101" pitchFamily="2" charset="-122"/>
          <a:cs typeface="+mn-cs"/>
        </a:defRPr>
      </a:lvl5pPr>
      <a:lvl6pPr marL="2514600" lvl="5" indent="-228600" algn="l" defTabSz="1500505" eaLnBrk="1" fontAlgn="base" latinLnBrk="0" hangingPunct="1">
        <a:lnSpc>
          <a:spcPct val="100000"/>
        </a:lnSpc>
        <a:spcBef>
          <a:spcPct val="20000"/>
        </a:spcBef>
        <a:spcAft>
          <a:spcPct val="0"/>
        </a:spcAft>
        <a:buChar char="»"/>
        <a:defRPr sz="3300" b="0" i="0" u="none" kern="1200" baseline="0">
          <a:solidFill>
            <a:schemeClr val="tx1"/>
          </a:solidFill>
          <a:latin typeface="+mn-lt"/>
          <a:ea typeface="+mn-ea"/>
          <a:cs typeface="+mn-cs"/>
        </a:defRPr>
      </a:lvl6pPr>
      <a:lvl7pPr marL="2971800" lvl="6" indent="-228600" algn="l" defTabSz="1500505" eaLnBrk="1" fontAlgn="base" latinLnBrk="0" hangingPunct="1">
        <a:lnSpc>
          <a:spcPct val="100000"/>
        </a:lnSpc>
        <a:spcBef>
          <a:spcPct val="20000"/>
        </a:spcBef>
        <a:spcAft>
          <a:spcPct val="0"/>
        </a:spcAft>
        <a:buChar char="»"/>
        <a:defRPr sz="3300" b="0" i="0" u="none" kern="1200" baseline="0">
          <a:solidFill>
            <a:schemeClr val="tx1"/>
          </a:solidFill>
          <a:latin typeface="+mn-lt"/>
          <a:ea typeface="+mn-ea"/>
          <a:cs typeface="+mn-cs"/>
        </a:defRPr>
      </a:lvl7pPr>
      <a:lvl8pPr marL="3429000" lvl="7" indent="-228600" algn="l" defTabSz="1500505" eaLnBrk="1" fontAlgn="base" latinLnBrk="0" hangingPunct="1">
        <a:lnSpc>
          <a:spcPct val="100000"/>
        </a:lnSpc>
        <a:spcBef>
          <a:spcPct val="20000"/>
        </a:spcBef>
        <a:spcAft>
          <a:spcPct val="0"/>
        </a:spcAft>
        <a:buChar char="»"/>
        <a:defRPr sz="3300" b="0" i="0" u="none" kern="1200" baseline="0">
          <a:solidFill>
            <a:schemeClr val="tx1"/>
          </a:solidFill>
          <a:latin typeface="+mn-lt"/>
          <a:ea typeface="+mn-ea"/>
          <a:cs typeface="+mn-cs"/>
        </a:defRPr>
      </a:lvl8pPr>
      <a:lvl9pPr marL="3886200" lvl="8" indent="-228600" algn="l" defTabSz="1500505" eaLnBrk="1" fontAlgn="base" latinLnBrk="0" hangingPunct="1">
        <a:lnSpc>
          <a:spcPct val="100000"/>
        </a:lnSpc>
        <a:spcBef>
          <a:spcPct val="20000"/>
        </a:spcBef>
        <a:spcAft>
          <a:spcPct val="0"/>
        </a:spcAft>
        <a:buChar char="»"/>
        <a:defRPr sz="33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30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30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30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30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30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30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30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30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E6D65-991E-7987-34D6-FE2D4B965D93}"/>
              </a:ext>
            </a:extLst>
          </p:cNvPr>
          <p:cNvSpPr>
            <a:spLocks noGrp="1"/>
          </p:cNvSpPr>
          <p:nvPr>
            <p:ph type="ctrTitle"/>
          </p:nvPr>
        </p:nvSpPr>
        <p:spPr>
          <a:xfrm>
            <a:off x="2146300" y="3575050"/>
            <a:ext cx="12479338" cy="3565525"/>
          </a:xfrm>
        </p:spPr>
        <p:txBody>
          <a:bodyPr/>
          <a:lstStyle/>
          <a:p>
            <a:pPr>
              <a:defRPr/>
            </a:pPr>
            <a:r>
              <a:rPr lang="en-US" sz="6881" b="1" dirty="0">
                <a:solidFill>
                  <a:srgbClr val="FF0000"/>
                </a:solidFill>
                <a:latin typeface="Times New Roman" panose="02020603050405020304" pitchFamily="18" charset="0"/>
                <a:cs typeface="Times New Roman" panose="02020603050405020304" pitchFamily="18" charset="0"/>
              </a:rPr>
              <a:t>VIẾT ĐOẠN VĂN GHI LẠI CẢM XÚC SAU KHI ĐỌC MỘT BÀI THƠ</a:t>
            </a:r>
            <a:br>
              <a:rPr lang="en-US" sz="6881" dirty="0">
                <a:solidFill>
                  <a:srgbClr val="FF0000"/>
                </a:solidFill>
                <a:latin typeface="Times New Roman" panose="02020603050405020304" pitchFamily="18" charset="0"/>
                <a:cs typeface="Times New Roman" panose="02020603050405020304" pitchFamily="18" charset="0"/>
              </a:rPr>
            </a:br>
            <a:endParaRPr lang="en-US" sz="6881"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A02B393-280D-7DF9-D340-048466687075}"/>
              </a:ext>
            </a:extLst>
          </p:cNvPr>
          <p:cNvSpPr txBox="1"/>
          <p:nvPr/>
        </p:nvSpPr>
        <p:spPr>
          <a:xfrm>
            <a:off x="2374900" y="2209800"/>
            <a:ext cx="3449638" cy="685800"/>
          </a:xfrm>
          <a:prstGeom prst="rect">
            <a:avLst/>
          </a:prstGeom>
          <a:noFill/>
        </p:spPr>
        <p:txBody>
          <a:bodyPr>
            <a:spAutoFit/>
          </a:bodyPr>
          <a:lstStyle/>
          <a:p>
            <a:pPr>
              <a:defRPr/>
            </a:pPr>
            <a:r>
              <a:rPr lang="en-US" sz="3853" b="1" dirty="0">
                <a:solidFill>
                  <a:srgbClr val="0070C0"/>
                </a:solidFill>
                <a:latin typeface="Times New Roman" panose="02020603050405020304" pitchFamily="18" charset="0"/>
                <a:cs typeface="Times New Roman" panose="02020603050405020304" pitchFamily="18" charset="0"/>
              </a:rPr>
              <a:t>TIẾT</a:t>
            </a:r>
            <a:r>
              <a:rPr lang="en-US" sz="3303" b="1" dirty="0">
                <a:solidFill>
                  <a:srgbClr val="0070C0"/>
                </a:solidFill>
                <a:latin typeface="Times New Roman" panose="02020603050405020304" pitchFamily="18" charset="0"/>
                <a:cs typeface="Times New Roman" panose="02020603050405020304" pitchFamily="18" charset="0"/>
              </a:rPr>
              <a:t>…..: </a:t>
            </a:r>
          </a:p>
        </p:txBody>
      </p:sp>
      <p:sp>
        <p:nvSpPr>
          <p:cNvPr id="4" name="Subtitle 3">
            <a:extLst>
              <a:ext uri="{FF2B5EF4-FFF2-40B4-BE49-F238E27FC236}">
                <a16:creationId xmlns:a16="http://schemas.microsoft.com/office/drawing/2014/main" id="{4834D18E-EA28-A457-ED88-EEE90A64CFC8}"/>
              </a:ext>
            </a:extLst>
          </p:cNvPr>
          <p:cNvSpPr>
            <a:spLocks noGrp="1"/>
          </p:cNvSpPr>
          <p:nvPr>
            <p:ph type="subTitle" idx="1"/>
          </p:nvPr>
        </p:nvSpPr>
        <p:spPr>
          <a:xfrm>
            <a:off x="2149475" y="6486525"/>
            <a:ext cx="12482513" cy="628650"/>
          </a:xfrm>
        </p:spPr>
        <p:txBody>
          <a:bodyPr/>
          <a:lstStyle/>
          <a:p>
            <a:pPr>
              <a:defRPr/>
            </a:pPr>
            <a:endParaRPr lang="en-US"/>
          </a:p>
        </p:txBody>
      </p:sp>
      <p:sp>
        <p:nvSpPr>
          <p:cNvPr id="6" name="Rectangle 2">
            <a:extLst>
              <a:ext uri="{FF2B5EF4-FFF2-40B4-BE49-F238E27FC236}">
                <a16:creationId xmlns:a16="http://schemas.microsoft.com/office/drawing/2014/main" id="{CF2EE546-485B-1DC0-F050-954AE071554D}"/>
              </a:ext>
            </a:extLst>
          </p:cNvPr>
          <p:cNvSpPr>
            <a:spLocks noChangeArrowheads="1"/>
          </p:cNvSpPr>
          <p:nvPr/>
        </p:nvSpPr>
        <p:spPr bwMode="auto">
          <a:xfrm>
            <a:off x="0" y="-47625"/>
            <a:ext cx="25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5837" tIns="62919" rIns="125837" bIns="62919" anchor="ctr">
            <a:spAutoFit/>
          </a:bodyPr>
          <a:lstStyle/>
          <a:p>
            <a:pPr>
              <a:defRPr/>
            </a:pPr>
            <a:endParaRPr lang="en-US" sz="4129"/>
          </a:p>
        </p:txBody>
      </p:sp>
      <p:sp>
        <p:nvSpPr>
          <p:cNvPr id="7" name="Line 1">
            <a:extLst>
              <a:ext uri="{FF2B5EF4-FFF2-40B4-BE49-F238E27FC236}">
                <a16:creationId xmlns:a16="http://schemas.microsoft.com/office/drawing/2014/main" id="{324727E0-7DB4-08AB-C5D3-3E53B345FB64}"/>
              </a:ext>
            </a:extLst>
          </p:cNvPr>
          <p:cNvSpPr>
            <a:spLocks noChangeShapeType="1"/>
          </p:cNvSpPr>
          <p:nvPr/>
        </p:nvSpPr>
        <p:spPr bwMode="auto">
          <a:xfrm>
            <a:off x="4159250" y="647700"/>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lIns="125837" tIns="62919" rIns="125837" bIns="62919"/>
          <a:lstStyle/>
          <a:p>
            <a:pPr>
              <a:defRPr/>
            </a:pPr>
            <a:endParaRPr lang="en-US" sz="4129"/>
          </a:p>
        </p:txBody>
      </p:sp>
      <p:sp>
        <p:nvSpPr>
          <p:cNvPr id="8" name="Rectangle 3">
            <a:extLst>
              <a:ext uri="{FF2B5EF4-FFF2-40B4-BE49-F238E27FC236}">
                <a16:creationId xmlns:a16="http://schemas.microsoft.com/office/drawing/2014/main" id="{AAB1476A-D192-EAD3-DC3A-B462BCF03900}"/>
              </a:ext>
            </a:extLst>
          </p:cNvPr>
          <p:cNvSpPr>
            <a:spLocks noChangeArrowheads="1"/>
          </p:cNvSpPr>
          <p:nvPr/>
        </p:nvSpPr>
        <p:spPr bwMode="auto">
          <a:xfrm>
            <a:off x="0" y="750888"/>
            <a:ext cx="4044950"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5837" tIns="62919" rIns="125837" bIns="62919" anchor="ctr">
            <a:spAutoFit/>
          </a:bodyPr>
          <a:lstStyle>
            <a:lvl1pPr eaLnBrk="0" fontAlgn="base" hangingPunct="0">
              <a:spcBef>
                <a:spcPct val="0"/>
              </a:spcBef>
              <a:spcAft>
                <a:spcPct val="0"/>
              </a:spcAft>
              <a:tabLst>
                <a:tab pos="1387475" algn="l"/>
              </a:tabLst>
              <a:defRPr>
                <a:solidFill>
                  <a:schemeClr val="tx1"/>
                </a:solidFill>
                <a:latin typeface="Arial" panose="020B0604020202020204" pitchFamily="34" charset="0"/>
              </a:defRPr>
            </a:lvl1pPr>
            <a:lvl2pPr eaLnBrk="0" fontAlgn="base" hangingPunct="0">
              <a:spcBef>
                <a:spcPct val="0"/>
              </a:spcBef>
              <a:spcAft>
                <a:spcPct val="0"/>
              </a:spcAft>
              <a:tabLst>
                <a:tab pos="1387475" algn="l"/>
              </a:tabLst>
              <a:defRPr>
                <a:solidFill>
                  <a:schemeClr val="tx1"/>
                </a:solidFill>
                <a:latin typeface="Arial" panose="020B0604020202020204" pitchFamily="34" charset="0"/>
              </a:defRPr>
            </a:lvl2pPr>
            <a:lvl3pPr eaLnBrk="0" fontAlgn="base" hangingPunct="0">
              <a:spcBef>
                <a:spcPct val="0"/>
              </a:spcBef>
              <a:spcAft>
                <a:spcPct val="0"/>
              </a:spcAft>
              <a:tabLst>
                <a:tab pos="1387475" algn="l"/>
              </a:tabLst>
              <a:defRPr>
                <a:solidFill>
                  <a:schemeClr val="tx1"/>
                </a:solidFill>
                <a:latin typeface="Arial" panose="020B0604020202020204" pitchFamily="34" charset="0"/>
              </a:defRPr>
            </a:lvl3pPr>
            <a:lvl4pPr eaLnBrk="0" fontAlgn="base" hangingPunct="0">
              <a:spcBef>
                <a:spcPct val="0"/>
              </a:spcBef>
              <a:spcAft>
                <a:spcPct val="0"/>
              </a:spcAft>
              <a:tabLst>
                <a:tab pos="1387475" algn="l"/>
              </a:tabLst>
              <a:defRPr>
                <a:solidFill>
                  <a:schemeClr val="tx1"/>
                </a:solidFill>
                <a:latin typeface="Arial" panose="020B0604020202020204" pitchFamily="34" charset="0"/>
              </a:defRPr>
            </a:lvl4pPr>
            <a:lvl5pPr eaLnBrk="0" fontAlgn="base" hangingPunct="0">
              <a:spcBef>
                <a:spcPct val="0"/>
              </a:spcBef>
              <a:spcAft>
                <a:spcPct val="0"/>
              </a:spcAft>
              <a:tabLst>
                <a:tab pos="1387475" algn="l"/>
              </a:tabLst>
              <a:defRPr>
                <a:solidFill>
                  <a:schemeClr val="tx1"/>
                </a:solidFill>
                <a:latin typeface="Arial" panose="020B0604020202020204" pitchFamily="34" charset="0"/>
              </a:defRPr>
            </a:lvl5pPr>
            <a:lvl6pPr eaLnBrk="0" fontAlgn="base" hangingPunct="0">
              <a:spcBef>
                <a:spcPct val="0"/>
              </a:spcBef>
              <a:spcAft>
                <a:spcPct val="0"/>
              </a:spcAft>
              <a:tabLst>
                <a:tab pos="1387475" algn="l"/>
              </a:tabLst>
              <a:defRPr>
                <a:solidFill>
                  <a:schemeClr val="tx1"/>
                </a:solidFill>
                <a:latin typeface="Arial" panose="020B0604020202020204" pitchFamily="34" charset="0"/>
              </a:defRPr>
            </a:lvl6pPr>
            <a:lvl7pPr eaLnBrk="0" fontAlgn="base" hangingPunct="0">
              <a:spcBef>
                <a:spcPct val="0"/>
              </a:spcBef>
              <a:spcAft>
                <a:spcPct val="0"/>
              </a:spcAft>
              <a:tabLst>
                <a:tab pos="1387475" algn="l"/>
              </a:tabLst>
              <a:defRPr>
                <a:solidFill>
                  <a:schemeClr val="tx1"/>
                </a:solidFill>
                <a:latin typeface="Arial" panose="020B0604020202020204" pitchFamily="34" charset="0"/>
              </a:defRPr>
            </a:lvl7pPr>
            <a:lvl8pPr eaLnBrk="0" fontAlgn="base" hangingPunct="0">
              <a:spcBef>
                <a:spcPct val="0"/>
              </a:spcBef>
              <a:spcAft>
                <a:spcPct val="0"/>
              </a:spcAft>
              <a:tabLst>
                <a:tab pos="1387475" algn="l"/>
              </a:tabLst>
              <a:defRPr>
                <a:solidFill>
                  <a:schemeClr val="tx1"/>
                </a:solidFill>
                <a:latin typeface="Arial" panose="020B0604020202020204" pitchFamily="34" charset="0"/>
              </a:defRPr>
            </a:lvl8pPr>
            <a:lvl9pPr eaLnBrk="0" fontAlgn="base" hangingPunct="0">
              <a:spcBef>
                <a:spcPct val="0"/>
              </a:spcBef>
              <a:spcAft>
                <a:spcPct val="0"/>
              </a:spcAft>
              <a:tabLst>
                <a:tab pos="1387475" algn="l"/>
              </a:tabLst>
              <a:defRPr>
                <a:solidFill>
                  <a:schemeClr val="tx1"/>
                </a:solidFill>
                <a:latin typeface="Arial" panose="020B0604020202020204" pitchFamily="34" charset="0"/>
              </a:defRPr>
            </a:lvl9pPr>
          </a:lstStyle>
          <a:p>
            <a:pPr defTabSz="1258397">
              <a:tabLst>
                <a:tab pos="1909443" algn="l"/>
              </a:tabLst>
              <a:defRPr/>
            </a:pPr>
            <a:r>
              <a:rPr lang="en-US" altLang="ja-JP" sz="1927" b="1">
                <a:solidFill>
                  <a:srgbClr val="0070C0"/>
                </a:solidFill>
                <a:ea typeface="MS Mincho" charset="-128"/>
                <a:cs typeface="Times New Roman" panose="02020603050405020304" pitchFamily="18" charset="0"/>
              </a:rPr>
              <a:t>1. Đọc - phân tích bài tham khảo</a:t>
            </a:r>
            <a:endParaRPr lang="en-US" altLang="ja-JP" sz="2477"/>
          </a:p>
        </p:txBody>
      </p:sp>
    </p:spTree>
  </p:cSld>
  <p:clrMapOvr>
    <a:masterClrMapping/>
  </p:clrMapOvr>
  <p:transition advClick="0" advTm="3000">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F60AC-3E21-C7E3-E3D9-07D119A0CE6B}"/>
              </a:ext>
            </a:extLst>
          </p:cNvPr>
          <p:cNvSpPr>
            <a:spLocks noGrp="1"/>
          </p:cNvSpPr>
          <p:nvPr>
            <p:ph type="title"/>
          </p:nvPr>
        </p:nvSpPr>
        <p:spPr>
          <a:xfrm>
            <a:off x="1116013" y="4098925"/>
            <a:ext cx="13843000" cy="4598988"/>
          </a:xfrm>
          <a:solidFill>
            <a:schemeClr val="bg1"/>
          </a:solidFill>
        </p:spPr>
        <p:txBody>
          <a:bodyPr>
            <a:noAutofit/>
          </a:bodyPr>
          <a:lstStyle/>
          <a:p>
            <a:pPr algn="just">
              <a:defRPr/>
            </a:pPr>
            <a:r>
              <a:rPr lang="en-US" sz="6881">
                <a:solidFill>
                  <a:srgbClr val="FF0000"/>
                </a:solidFill>
                <a:latin typeface="Times New Roman" panose="02020603050405020304" pitchFamily="18" charset="0"/>
                <a:cs typeface="Times New Roman" panose="02020603050405020304" pitchFamily="18" charset="0"/>
              </a:rPr>
              <a:t>           Hãy </a:t>
            </a:r>
            <a:r>
              <a:rPr lang="en-US" sz="6881" dirty="0">
                <a:solidFill>
                  <a:srgbClr val="FF0000"/>
                </a:solidFill>
                <a:latin typeface="Times New Roman" panose="02020603050405020304" pitchFamily="18" charset="0"/>
                <a:cs typeface="Times New Roman" panose="02020603050405020304" pitchFamily="18" charset="0"/>
              </a:rPr>
              <a:t>kể tên một số tác phẩm thơ đã học. Em ấn tượng nhất tác phẩm nào? Hãy chia sẻ cảm xúc của em sau khi đọc xong tác phẩm thơ đó? </a:t>
            </a:r>
            <a:br>
              <a:rPr lang="en-US" sz="6881" dirty="0">
                <a:solidFill>
                  <a:srgbClr val="FF0000"/>
                </a:solidFill>
                <a:latin typeface="Times New Roman" panose="02020603050405020304" pitchFamily="18" charset="0"/>
                <a:cs typeface="Times New Roman" panose="02020603050405020304" pitchFamily="18" charset="0"/>
              </a:rPr>
            </a:br>
            <a:endParaRPr lang="en-US" sz="6881" dirty="0">
              <a:solidFill>
                <a:srgbClr val="FF0000"/>
              </a:solidFill>
              <a:latin typeface="Times New Roman" panose="02020603050405020304" pitchFamily="18" charset="0"/>
              <a:cs typeface="Times New Roman" panose="02020603050405020304" pitchFamily="18" charset="0"/>
            </a:endParaRPr>
          </a:p>
        </p:txBody>
      </p:sp>
      <p:sp>
        <p:nvSpPr>
          <p:cNvPr id="6" name="Flowchart: Punched Tape 5">
            <a:extLst>
              <a:ext uri="{FF2B5EF4-FFF2-40B4-BE49-F238E27FC236}">
                <a16:creationId xmlns:a16="http://schemas.microsoft.com/office/drawing/2014/main" id="{45CA3F28-EBF8-7518-B64F-06C67D88D118}"/>
              </a:ext>
            </a:extLst>
          </p:cNvPr>
          <p:cNvSpPr/>
          <p:nvPr/>
        </p:nvSpPr>
        <p:spPr>
          <a:xfrm>
            <a:off x="4335862" y="2211068"/>
            <a:ext cx="8106562" cy="1887557"/>
          </a:xfrm>
          <a:prstGeom prst="flowChartPunchedTape">
            <a:avLst/>
          </a:prstGeom>
        </p:spPr>
        <p:style>
          <a:lnRef idx="2">
            <a:schemeClr val="accent6"/>
          </a:lnRef>
          <a:fillRef idx="1">
            <a:schemeClr val="lt1"/>
          </a:fillRef>
          <a:effectRef idx="0">
            <a:schemeClr val="accent6"/>
          </a:effectRef>
          <a:fontRef idx="minor">
            <a:schemeClr val="dk1"/>
          </a:fontRef>
        </p:style>
        <p:txBody>
          <a:bodyPr anchor="ctr">
            <a:prstTxWarp prst="textWave2">
              <a:avLst/>
            </a:prstTxWarp>
          </a:bodyPr>
          <a:lstStyle/>
          <a:p>
            <a:pPr algn="ctr">
              <a:defRPr/>
            </a:pPr>
            <a:r>
              <a:rPr lang="en-US" sz="4404" b="1" dirty="0">
                <a:ln w="9525">
                  <a:solidFill>
                    <a:schemeClr val="bg2">
                      <a:lumMod val="10000"/>
                    </a:schemeClr>
                  </a:solidFill>
                  <a:prstDash val="solid"/>
                </a:ln>
                <a:solidFill>
                  <a:schemeClr val="tx1"/>
                </a:solidFill>
                <a:effectLst>
                  <a:outerShdw blurRad="12700" dist="38100" dir="2700000" algn="tl" rotWithShape="0">
                    <a:schemeClr val="bg1">
                      <a:lumMod val="50000"/>
                    </a:schemeClr>
                  </a:outerShdw>
                </a:effectLst>
                <a:latin typeface="Times New Roman" panose="02020603050405020304" pitchFamily="18" charset="0"/>
                <a:cs typeface="Times New Roman" panose="02020603050405020304" pitchFamily="18" charset="0"/>
              </a:rPr>
              <a:t>KHỞI ĐỘNG</a:t>
            </a:r>
            <a:endParaRPr lang="en-US" sz="4404" dirty="0">
              <a:ln>
                <a:solidFill>
                  <a:schemeClr val="bg2">
                    <a:lumMod val="10000"/>
                  </a:schemeClr>
                </a:solidFill>
              </a:ln>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advClick="0" advTm="3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166D1-CD68-BAA8-FC00-8C8BA08E9EC5}"/>
              </a:ext>
            </a:extLst>
          </p:cNvPr>
          <p:cNvSpPr>
            <a:spLocks noGrp="1"/>
          </p:cNvSpPr>
          <p:nvPr>
            <p:ph type="title"/>
          </p:nvPr>
        </p:nvSpPr>
        <p:spPr>
          <a:xfrm>
            <a:off x="828304" y="364815"/>
            <a:ext cx="13842087" cy="1708783"/>
          </a:xfrm>
          <a:solidFill>
            <a:schemeClr val="bg1"/>
          </a:solidFill>
        </p:spPr>
        <p:txBody>
          <a:bodyPr>
            <a:normAutofit fontScale="90000"/>
          </a:bodyPr>
          <a:lstStyle/>
          <a:p>
            <a:pPr>
              <a:defRPr/>
            </a:pPr>
            <a:r>
              <a:rPr lang="en-US" sz="5367">
                <a:ln>
                  <a:solidFill>
                    <a:srgbClr val="C00000"/>
                  </a:solidFill>
                </a:ln>
                <a:solidFill>
                  <a:srgbClr val="FF0000"/>
                </a:solidFill>
                <a:latin typeface="Times New Roman" panose="02020603050405020304" pitchFamily="18" charset="0"/>
                <a:cs typeface="Times New Roman" panose="02020603050405020304" pitchFamily="18" charset="0"/>
              </a:rPr>
              <a:t>VIẾT: </a:t>
            </a:r>
            <a:r>
              <a:rPr lang="en-US" sz="5367" b="1">
                <a:solidFill>
                  <a:srgbClr val="FF0000"/>
                </a:solidFill>
                <a:latin typeface="Times New Roman" panose="02020603050405020304" pitchFamily="18" charset="0"/>
                <a:cs typeface="Times New Roman" panose="02020603050405020304" pitchFamily="18" charset="0"/>
              </a:rPr>
              <a:t>VIẾT ĐOẠN VĂN GHI LẠI CẢM XÚC SAU KHI ĐỌC MỘT BÀI THƠ</a:t>
            </a:r>
            <a:br>
              <a:rPr lang="en-US" sz="5367">
                <a:solidFill>
                  <a:srgbClr val="FF0000"/>
                </a:solidFill>
                <a:latin typeface="Times New Roman" panose="02020603050405020304" pitchFamily="18" charset="0"/>
                <a:cs typeface="Times New Roman" panose="02020603050405020304" pitchFamily="18" charset="0"/>
              </a:rPr>
            </a:br>
            <a:r>
              <a:rPr lang="en-US" sz="6606">
                <a:ln>
                  <a:solidFill>
                    <a:srgbClr val="C00000"/>
                  </a:solidFill>
                </a:ln>
                <a:solidFill>
                  <a:srgbClr val="FF0000"/>
                </a:solidFill>
                <a:latin typeface="Times New Roman" panose="02020603050405020304" pitchFamily="18" charset="0"/>
                <a:cs typeface="Times New Roman" panose="02020603050405020304" pitchFamily="18" charset="0"/>
              </a:rPr>
              <a:t> </a:t>
            </a:r>
            <a:br>
              <a:rPr lang="en-US" sz="6606" dirty="0">
                <a:ln>
                  <a:solidFill>
                    <a:srgbClr val="C00000"/>
                  </a:solidFill>
                </a:ln>
                <a:solidFill>
                  <a:srgbClr val="FF0000"/>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131075" name="Content Placeholder 2">
            <a:extLst>
              <a:ext uri="{FF2B5EF4-FFF2-40B4-BE49-F238E27FC236}">
                <a16:creationId xmlns:a16="http://schemas.microsoft.com/office/drawing/2014/main" id="{2F83C3FB-66F3-2DDA-DA3D-A8D3B74E6F7C}"/>
              </a:ext>
            </a:extLst>
          </p:cNvPr>
          <p:cNvSpPr>
            <a:spLocks noGrp="1"/>
          </p:cNvSpPr>
          <p:nvPr>
            <p:ph idx="1"/>
          </p:nvPr>
        </p:nvSpPr>
        <p:spPr bwMode="auto">
          <a:xfrm>
            <a:off x="457200" y="16002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ltLang="vi-VN"/>
          </a:p>
        </p:txBody>
      </p:sp>
      <p:sp>
        <p:nvSpPr>
          <p:cNvPr id="5" name="Ribbon: Curved and Tilted Up 4">
            <a:extLst>
              <a:ext uri="{FF2B5EF4-FFF2-40B4-BE49-F238E27FC236}">
                <a16:creationId xmlns:a16="http://schemas.microsoft.com/office/drawing/2014/main" id="{60E7D458-D326-B989-E18D-6A1E704C3C04}"/>
              </a:ext>
            </a:extLst>
          </p:cNvPr>
          <p:cNvSpPr/>
          <p:nvPr/>
        </p:nvSpPr>
        <p:spPr>
          <a:xfrm>
            <a:off x="3403600" y="3036888"/>
            <a:ext cx="10186988" cy="2320925"/>
          </a:xfrm>
          <a:prstGeom prst="ellipseRibbon2">
            <a:avLst>
              <a:gd name="adj1" fmla="val 54031"/>
              <a:gd name="adj2" fmla="val 50000"/>
              <a:gd name="adj3" fmla="val 12500"/>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3303">
                <a:latin typeface="Times New Roman" panose="02020603050405020304" pitchFamily="18" charset="0"/>
                <a:cs typeface="Times New Roman" panose="02020603050405020304" pitchFamily="18" charset="0"/>
              </a:rPr>
              <a:t>THẢO LUẬN NHÓM:</a:t>
            </a:r>
            <a:endParaRPr lang="en-US" sz="3303" dirty="0">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1A2E7BD6-0574-4454-32F2-0B61E1772CD1}"/>
              </a:ext>
            </a:extLst>
          </p:cNvPr>
          <p:cNvSpPr/>
          <p:nvPr/>
        </p:nvSpPr>
        <p:spPr>
          <a:xfrm>
            <a:off x="1270000" y="4924425"/>
            <a:ext cx="14641513" cy="41687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defRPr/>
            </a:pPr>
            <a:r>
              <a:rPr lang="en-US" sz="3303">
                <a:latin typeface="Times New Roman" panose="02020603050405020304" pitchFamily="18" charset="0"/>
                <a:cs typeface="Times New Roman" panose="02020603050405020304" pitchFamily="18" charset="0"/>
              </a:rPr>
              <a:t>+ Đoạn trích nêu lên cảm xúc của người viết về vấn đề gì?</a:t>
            </a:r>
          </a:p>
          <a:p>
            <a:pPr>
              <a:defRPr/>
            </a:pPr>
            <a:r>
              <a:rPr lang="en-US" sz="3303">
                <a:latin typeface="Times New Roman" panose="02020603050405020304" pitchFamily="18" charset="0"/>
                <a:cs typeface="Times New Roman" panose="02020603050405020304" pitchFamily="18" charset="0"/>
              </a:rPr>
              <a:t>+ Câu văn giới thiệu nhan đề bài thơ, tên tác giả, và nêu cảm xúc chung của người viết ở vị trí nào trong đoạn?</a:t>
            </a:r>
          </a:p>
          <a:p>
            <a:pPr>
              <a:defRPr/>
            </a:pPr>
            <a:r>
              <a:rPr lang="en-US" sz="3303">
                <a:latin typeface="Times New Roman" panose="02020603050405020304" pitchFamily="18" charset="0"/>
                <a:cs typeface="Times New Roman" panose="02020603050405020304" pitchFamily="18" charset="0"/>
              </a:rPr>
              <a:t>+ Cảm xúc của người viết được thể hiện qua từ ngữ nào?</a:t>
            </a:r>
          </a:p>
          <a:p>
            <a:pPr>
              <a:defRPr/>
            </a:pPr>
            <a:r>
              <a:rPr lang="en-US" sz="3303">
                <a:latin typeface="Times New Roman" panose="02020603050405020304" pitchFamily="18" charset="0"/>
                <a:cs typeface="Times New Roman" panose="02020603050405020304" pitchFamily="18" charset="0"/>
              </a:rPr>
              <a:t>+ Câu kết đoạn có nội dung là gì?</a:t>
            </a:r>
          </a:p>
          <a:p>
            <a:pPr>
              <a:defRPr/>
            </a:pPr>
            <a:r>
              <a:rPr lang="en-US" sz="3303">
                <a:latin typeface="Times New Roman" panose="02020603050405020304" pitchFamily="18" charset="0"/>
                <a:cs typeface="Times New Roman" panose="02020603050405020304" pitchFamily="18" charset="0"/>
              </a:rPr>
              <a:t>+ Dựa vào kết quả làm việc nhóm trình bày những điểm cần lưu ý khi viết đoạn văn  ghi lại cảm xúc khi đọc bài thơ?</a:t>
            </a:r>
          </a:p>
          <a:p>
            <a:pPr algn="just">
              <a:lnSpc>
                <a:spcPct val="115000"/>
              </a:lnSpc>
              <a:spcBef>
                <a:spcPts val="0"/>
              </a:spcBef>
              <a:spcAft>
                <a:spcPts val="1101"/>
              </a:spcAft>
              <a:tabLst>
                <a:tab pos="1908569" algn="l"/>
              </a:tabLst>
              <a:defRPr/>
            </a:pPr>
            <a:endParaRPr lang="en-US" sz="3303"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2">
            <a:extLst>
              <a:ext uri="{FF2B5EF4-FFF2-40B4-BE49-F238E27FC236}">
                <a16:creationId xmlns:a16="http://schemas.microsoft.com/office/drawing/2014/main" id="{AEA64143-9658-368E-5F85-AE78B9F26287}"/>
              </a:ext>
            </a:extLst>
          </p:cNvPr>
          <p:cNvSpPr>
            <a:spLocks noChangeArrowheads="1"/>
          </p:cNvSpPr>
          <p:nvPr/>
        </p:nvSpPr>
        <p:spPr bwMode="auto">
          <a:xfrm>
            <a:off x="1468438" y="1368425"/>
            <a:ext cx="254000" cy="93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5837" tIns="62919" rIns="125837" bIns="62919" anchor="ctr">
            <a:spAutoFit/>
          </a:bodyPr>
          <a:lstStyle/>
          <a:p>
            <a:pPr>
              <a:defRPr/>
            </a:pPr>
            <a:endParaRPr lang="en-US" sz="5230">
              <a:latin typeface="Times New Roman" panose="02020603050405020304" pitchFamily="18" charset="0"/>
              <a:cs typeface="Times New Roman" panose="02020603050405020304" pitchFamily="18" charset="0"/>
            </a:endParaRPr>
          </a:p>
        </p:txBody>
      </p:sp>
      <p:sp>
        <p:nvSpPr>
          <p:cNvPr id="8" name="Line 1">
            <a:extLst>
              <a:ext uri="{FF2B5EF4-FFF2-40B4-BE49-F238E27FC236}">
                <a16:creationId xmlns:a16="http://schemas.microsoft.com/office/drawing/2014/main" id="{9B59AA3B-510A-BAB2-C6E1-7181F28D7573}"/>
              </a:ext>
            </a:extLst>
          </p:cNvPr>
          <p:cNvSpPr>
            <a:spLocks noChangeShapeType="1"/>
          </p:cNvSpPr>
          <p:nvPr/>
        </p:nvSpPr>
        <p:spPr bwMode="auto">
          <a:xfrm>
            <a:off x="5627688" y="2147888"/>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lIns="125837" tIns="62919" rIns="125837" bIns="62919"/>
          <a:lstStyle/>
          <a:p>
            <a:pPr>
              <a:defRPr/>
            </a:pPr>
            <a:endParaRPr lang="en-US" sz="523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A0A1884B-2457-9A76-63FA-2052F438FC3F}"/>
              </a:ext>
            </a:extLst>
          </p:cNvPr>
          <p:cNvSpPr>
            <a:spLocks noChangeArrowheads="1"/>
          </p:cNvSpPr>
          <p:nvPr/>
        </p:nvSpPr>
        <p:spPr bwMode="auto">
          <a:xfrm>
            <a:off x="1468438" y="1997075"/>
            <a:ext cx="9613900" cy="93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25837" tIns="62919" rIns="125837" bIns="62919" anchor="ctr">
            <a:spAutoFit/>
          </a:bodyPr>
          <a:lstStyle>
            <a:lvl1pPr eaLnBrk="0" fontAlgn="base" hangingPunct="0">
              <a:spcBef>
                <a:spcPct val="0"/>
              </a:spcBef>
              <a:spcAft>
                <a:spcPct val="0"/>
              </a:spcAft>
              <a:tabLst>
                <a:tab pos="1387475" algn="l"/>
              </a:tabLst>
              <a:defRPr>
                <a:solidFill>
                  <a:schemeClr val="tx1"/>
                </a:solidFill>
                <a:latin typeface="Arial" panose="020B0604020202020204" pitchFamily="34" charset="0"/>
              </a:defRPr>
            </a:lvl1pPr>
            <a:lvl2pPr eaLnBrk="0" fontAlgn="base" hangingPunct="0">
              <a:spcBef>
                <a:spcPct val="0"/>
              </a:spcBef>
              <a:spcAft>
                <a:spcPct val="0"/>
              </a:spcAft>
              <a:tabLst>
                <a:tab pos="1387475" algn="l"/>
              </a:tabLst>
              <a:defRPr>
                <a:solidFill>
                  <a:schemeClr val="tx1"/>
                </a:solidFill>
                <a:latin typeface="Arial" panose="020B0604020202020204" pitchFamily="34" charset="0"/>
              </a:defRPr>
            </a:lvl2pPr>
            <a:lvl3pPr eaLnBrk="0" fontAlgn="base" hangingPunct="0">
              <a:spcBef>
                <a:spcPct val="0"/>
              </a:spcBef>
              <a:spcAft>
                <a:spcPct val="0"/>
              </a:spcAft>
              <a:tabLst>
                <a:tab pos="1387475" algn="l"/>
              </a:tabLst>
              <a:defRPr>
                <a:solidFill>
                  <a:schemeClr val="tx1"/>
                </a:solidFill>
                <a:latin typeface="Arial" panose="020B0604020202020204" pitchFamily="34" charset="0"/>
              </a:defRPr>
            </a:lvl3pPr>
            <a:lvl4pPr eaLnBrk="0" fontAlgn="base" hangingPunct="0">
              <a:spcBef>
                <a:spcPct val="0"/>
              </a:spcBef>
              <a:spcAft>
                <a:spcPct val="0"/>
              </a:spcAft>
              <a:tabLst>
                <a:tab pos="1387475" algn="l"/>
              </a:tabLst>
              <a:defRPr>
                <a:solidFill>
                  <a:schemeClr val="tx1"/>
                </a:solidFill>
                <a:latin typeface="Arial" panose="020B0604020202020204" pitchFamily="34" charset="0"/>
              </a:defRPr>
            </a:lvl4pPr>
            <a:lvl5pPr eaLnBrk="0" fontAlgn="base" hangingPunct="0">
              <a:spcBef>
                <a:spcPct val="0"/>
              </a:spcBef>
              <a:spcAft>
                <a:spcPct val="0"/>
              </a:spcAft>
              <a:tabLst>
                <a:tab pos="1387475" algn="l"/>
              </a:tabLst>
              <a:defRPr>
                <a:solidFill>
                  <a:schemeClr val="tx1"/>
                </a:solidFill>
                <a:latin typeface="Arial" panose="020B0604020202020204" pitchFamily="34" charset="0"/>
              </a:defRPr>
            </a:lvl5pPr>
            <a:lvl6pPr eaLnBrk="0" fontAlgn="base" hangingPunct="0">
              <a:spcBef>
                <a:spcPct val="0"/>
              </a:spcBef>
              <a:spcAft>
                <a:spcPct val="0"/>
              </a:spcAft>
              <a:tabLst>
                <a:tab pos="1387475" algn="l"/>
              </a:tabLst>
              <a:defRPr>
                <a:solidFill>
                  <a:schemeClr val="tx1"/>
                </a:solidFill>
                <a:latin typeface="Arial" panose="020B0604020202020204" pitchFamily="34" charset="0"/>
              </a:defRPr>
            </a:lvl6pPr>
            <a:lvl7pPr eaLnBrk="0" fontAlgn="base" hangingPunct="0">
              <a:spcBef>
                <a:spcPct val="0"/>
              </a:spcBef>
              <a:spcAft>
                <a:spcPct val="0"/>
              </a:spcAft>
              <a:tabLst>
                <a:tab pos="1387475" algn="l"/>
              </a:tabLst>
              <a:defRPr>
                <a:solidFill>
                  <a:schemeClr val="tx1"/>
                </a:solidFill>
                <a:latin typeface="Arial" panose="020B0604020202020204" pitchFamily="34" charset="0"/>
              </a:defRPr>
            </a:lvl7pPr>
            <a:lvl8pPr eaLnBrk="0" fontAlgn="base" hangingPunct="0">
              <a:spcBef>
                <a:spcPct val="0"/>
              </a:spcBef>
              <a:spcAft>
                <a:spcPct val="0"/>
              </a:spcAft>
              <a:tabLst>
                <a:tab pos="1387475" algn="l"/>
              </a:tabLst>
              <a:defRPr>
                <a:solidFill>
                  <a:schemeClr val="tx1"/>
                </a:solidFill>
                <a:latin typeface="Arial" panose="020B0604020202020204" pitchFamily="34" charset="0"/>
              </a:defRPr>
            </a:lvl8pPr>
            <a:lvl9pPr eaLnBrk="0" fontAlgn="base" hangingPunct="0">
              <a:spcBef>
                <a:spcPct val="0"/>
              </a:spcBef>
              <a:spcAft>
                <a:spcPct val="0"/>
              </a:spcAft>
              <a:tabLst>
                <a:tab pos="1387475" algn="l"/>
              </a:tabLst>
              <a:defRPr>
                <a:solidFill>
                  <a:schemeClr val="tx1"/>
                </a:solidFill>
                <a:latin typeface="Arial" panose="020B0604020202020204" pitchFamily="34" charset="0"/>
              </a:defRPr>
            </a:lvl9pPr>
          </a:lstStyle>
          <a:p>
            <a:pPr defTabSz="1258397">
              <a:tabLst>
                <a:tab pos="1909443" algn="l"/>
              </a:tabLst>
              <a:defRPr/>
            </a:pPr>
            <a:r>
              <a:rPr lang="en-US" altLang="ja-JP" sz="5230" b="1">
                <a:solidFill>
                  <a:srgbClr val="0070C0"/>
                </a:solidFill>
                <a:latin typeface="Times New Roman" panose="02020603050405020304" pitchFamily="18" charset="0"/>
                <a:ea typeface="MS Mincho"/>
                <a:cs typeface="Times New Roman" panose="02020603050405020304" pitchFamily="18" charset="0"/>
              </a:rPr>
              <a:t>1. Đọc - phân tích bài tham khảo</a:t>
            </a:r>
            <a:endParaRPr lang="en-US" altLang="ja-JP" sz="5230">
              <a:latin typeface="Times New Roman" panose="02020603050405020304" pitchFamily="18" charset="0"/>
              <a:cs typeface="Times New Roman" panose="02020603050405020304" pitchFamily="18" charset="0"/>
            </a:endParaRPr>
          </a:p>
        </p:txBody>
      </p:sp>
    </p:spTree>
  </p:cSld>
  <p:clrMapOvr>
    <a:masterClrMapping/>
  </p:clrMapOvr>
  <p:transition advClick="0" advTm="3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DDB98B-1D80-5061-F0EB-8FC6A1968551}"/>
              </a:ext>
            </a:extLst>
          </p:cNvPr>
          <p:cNvSpPr>
            <a:spLocks noGrp="1"/>
          </p:cNvSpPr>
          <p:nvPr>
            <p:ph idx="1"/>
          </p:nvPr>
        </p:nvSpPr>
        <p:spPr>
          <a:xfrm>
            <a:off x="1892300" y="1412875"/>
            <a:ext cx="14393863" cy="7645400"/>
          </a:xfrm>
          <a:solidFill>
            <a:schemeClr val="bg1"/>
          </a:solidFill>
        </p:spPr>
        <p:txBody>
          <a:bodyPr>
            <a:noAutofit/>
          </a:bodyPr>
          <a:lstStyle/>
          <a:p>
            <a:pPr>
              <a:defRPr/>
            </a:pPr>
            <a:r>
              <a:rPr lang="en-US" sz="4129" b="1">
                <a:latin typeface="Times New Roman" panose="02020603050405020304" pitchFamily="18" charset="0"/>
                <a:cs typeface="Times New Roman" panose="02020603050405020304" pitchFamily="18" charset="0"/>
              </a:rPr>
              <a:t> </a:t>
            </a:r>
            <a:endParaRPr lang="en-US" sz="4129">
              <a:latin typeface="Times New Roman" panose="02020603050405020304" pitchFamily="18" charset="0"/>
              <a:cs typeface="Times New Roman" panose="02020603050405020304" pitchFamily="18" charset="0"/>
            </a:endParaRPr>
          </a:p>
          <a:p>
            <a:pPr>
              <a:defRPr/>
            </a:pPr>
            <a:r>
              <a:rPr lang="en-US" sz="4129" b="1">
                <a:latin typeface="Times New Roman" panose="02020603050405020304" pitchFamily="18" charset="0"/>
                <a:cs typeface="Times New Roman" panose="02020603050405020304" pitchFamily="18" charset="0"/>
              </a:rPr>
              <a:t>- Mở đoạn: : </a:t>
            </a:r>
            <a:r>
              <a:rPr lang="vi-VN" sz="4129">
                <a:latin typeface="Times New Roman" panose="02020603050405020304" pitchFamily="18" charset="0"/>
                <a:cs typeface="Times New Roman" panose="02020603050405020304" pitchFamily="18" charset="0"/>
              </a:rPr>
              <a:t>giới thiệu nhan đề bài thơ, tên tác giả, và nêu cảm xúc chung của người viết</a:t>
            </a:r>
            <a:r>
              <a:rPr lang="en-US" sz="4129" i="1">
                <a:latin typeface="Times New Roman" panose="02020603050405020304" pitchFamily="18" charset="0"/>
                <a:cs typeface="Times New Roman" panose="02020603050405020304" pitchFamily="18" charset="0"/>
              </a:rPr>
              <a:t>.</a:t>
            </a:r>
            <a:endParaRPr lang="en-US" sz="4129">
              <a:latin typeface="Times New Roman" panose="02020603050405020304" pitchFamily="18" charset="0"/>
              <a:cs typeface="Times New Roman" panose="02020603050405020304" pitchFamily="18" charset="0"/>
            </a:endParaRPr>
          </a:p>
          <a:p>
            <a:pPr>
              <a:defRPr/>
            </a:pPr>
            <a:r>
              <a:rPr lang="en-US" sz="4129" b="1">
                <a:latin typeface="Times New Roman" panose="02020603050405020304" pitchFamily="18" charset="0"/>
                <a:cs typeface="Times New Roman" panose="02020603050405020304" pitchFamily="18" charset="0"/>
              </a:rPr>
              <a:t>- </a:t>
            </a:r>
            <a:r>
              <a:rPr lang="vi-VN" sz="4129" b="1">
                <a:latin typeface="Times New Roman" panose="02020603050405020304" pitchFamily="18" charset="0"/>
                <a:cs typeface="Times New Roman" panose="02020603050405020304" pitchFamily="18" charset="0"/>
              </a:rPr>
              <a:t>Thân đoạn: </a:t>
            </a:r>
            <a:endParaRPr lang="en-US" sz="4129">
              <a:latin typeface="Times New Roman" panose="02020603050405020304" pitchFamily="18" charset="0"/>
              <a:cs typeface="Times New Roman" panose="02020603050405020304" pitchFamily="18" charset="0"/>
            </a:endParaRPr>
          </a:p>
          <a:p>
            <a:pPr>
              <a:defRPr/>
            </a:pPr>
            <a:r>
              <a:rPr lang="en-US" sz="4129" b="1">
                <a:latin typeface="Times New Roman" panose="02020603050405020304" pitchFamily="18" charset="0"/>
                <a:cs typeface="Times New Roman" panose="02020603050405020304" pitchFamily="18" charset="0"/>
              </a:rPr>
              <a:t>+ </a:t>
            </a:r>
            <a:r>
              <a:rPr lang="en-US" sz="4129">
                <a:latin typeface="Times New Roman" panose="02020603050405020304" pitchFamily="18" charset="0"/>
                <a:cs typeface="Times New Roman" panose="02020603050405020304" pitchFamily="18" charset="0"/>
              </a:rPr>
              <a:t>Từ ngữ thể hiện được cảm xúc của người viết: cũng </a:t>
            </a:r>
            <a:r>
              <a:rPr lang="en-US" sz="4129" b="1">
                <a:latin typeface="Times New Roman" panose="02020603050405020304" pitchFamily="18" charset="0"/>
                <a:cs typeface="Times New Roman" panose="02020603050405020304" pitchFamily="18" charset="0"/>
              </a:rPr>
              <a:t>ngỡ như</a:t>
            </a:r>
            <a:r>
              <a:rPr lang="en-US" sz="4129">
                <a:latin typeface="Times New Roman" panose="02020603050405020304" pitchFamily="18" charset="0"/>
                <a:cs typeface="Times New Roman" panose="02020603050405020304" pitchFamily="18" charset="0"/>
              </a:rPr>
              <a:t> mình đang chìm vào những </a:t>
            </a:r>
            <a:r>
              <a:rPr lang="en-US" sz="4129" b="1">
                <a:latin typeface="Times New Roman" panose="02020603050405020304" pitchFamily="18" charset="0"/>
                <a:cs typeface="Times New Roman" panose="02020603050405020304" pitchFamily="18" charset="0"/>
              </a:rPr>
              <a:t>khát khao</a:t>
            </a:r>
            <a:r>
              <a:rPr lang="en-US" sz="4129">
                <a:latin typeface="Times New Roman" panose="02020603050405020304" pitchFamily="18" charset="0"/>
                <a:cs typeface="Times New Roman" panose="02020603050405020304" pitchFamily="18" charset="0"/>
              </a:rPr>
              <a:t> của tuổi thơ trong sáng....</a:t>
            </a:r>
          </a:p>
          <a:p>
            <a:pPr>
              <a:defRPr/>
            </a:pPr>
            <a:r>
              <a:rPr lang="en-US" sz="4129" i="1">
                <a:latin typeface="Times New Roman" panose="02020603050405020304" pitchFamily="18" charset="0"/>
                <a:cs typeface="Times New Roman" panose="02020603050405020304" pitchFamily="18" charset="0"/>
              </a:rPr>
              <a:t>+ </a:t>
            </a:r>
            <a:r>
              <a:rPr lang="en-US" sz="4129">
                <a:latin typeface="Times New Roman" panose="02020603050405020304" pitchFamily="18" charset="0"/>
                <a:cs typeface="Times New Roman" panose="02020603050405020304" pitchFamily="18" charset="0"/>
              </a:rPr>
              <a:t>Người viết nêu và đánh giá ý nghĩa của nội dung và nghệ thuật bài thơ.</a:t>
            </a:r>
          </a:p>
          <a:p>
            <a:pPr>
              <a:defRPr/>
            </a:pPr>
            <a:r>
              <a:rPr lang="en-US" sz="4129">
                <a:latin typeface="Times New Roman" panose="02020603050405020304" pitchFamily="18" charset="0"/>
                <a:cs typeface="Times New Roman" panose="02020603050405020304" pitchFamily="18" charset="0"/>
              </a:rPr>
              <a:t> </a:t>
            </a:r>
            <a:r>
              <a:rPr lang="en-US" sz="4129" b="1">
                <a:latin typeface="Times New Roman" panose="02020603050405020304" pitchFamily="18" charset="0"/>
                <a:cs typeface="Times New Roman" panose="02020603050405020304" pitchFamily="18" charset="0"/>
              </a:rPr>
              <a:t>- Kết đoạn:</a:t>
            </a:r>
            <a:r>
              <a:rPr lang="en-US" sz="4129">
                <a:latin typeface="Times New Roman" panose="02020603050405020304" pitchFamily="18" charset="0"/>
                <a:cs typeface="Times New Roman" panose="02020603050405020304" pitchFamily="18" charset="0"/>
              </a:rPr>
              <a:t> Khái quát cảm xúc chung của người viết về bài thơ.</a:t>
            </a:r>
          </a:p>
          <a:p>
            <a:pPr>
              <a:defRPr/>
            </a:pPr>
            <a:endParaRPr lang="en-US" sz="4129">
              <a:latin typeface="Times New Roman" panose="02020603050405020304" pitchFamily="18" charset="0"/>
              <a:cs typeface="Times New Roman" panose="02020603050405020304" pitchFamily="18" charset="0"/>
            </a:endParaRPr>
          </a:p>
        </p:txBody>
      </p:sp>
    </p:spTree>
  </p:cSld>
  <p:clrMapOvr>
    <a:masterClrMapping/>
  </p:clrMapOvr>
  <p:transition advClick="0" advTm="3000">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7E3CFD-B5E3-FE5C-CE77-E57CDB992292}"/>
              </a:ext>
            </a:extLst>
          </p:cNvPr>
          <p:cNvSpPr>
            <a:spLocks noGrp="1"/>
          </p:cNvSpPr>
          <p:nvPr>
            <p:ph idx="1"/>
          </p:nvPr>
        </p:nvSpPr>
        <p:spPr>
          <a:xfrm>
            <a:off x="725488" y="855663"/>
            <a:ext cx="14500225" cy="5411787"/>
          </a:xfrm>
        </p:spPr>
        <p:txBody>
          <a:bodyPr>
            <a:noAutofit/>
          </a:bodyPr>
          <a:lstStyle/>
          <a:p>
            <a:pPr>
              <a:buFont typeface="Arial" panose="020B0604020202020204" pitchFamily="34" charset="0"/>
              <a:buChar char="•"/>
              <a:defRPr/>
            </a:pPr>
            <a:r>
              <a:rPr lang="en-US" sz="5230" b="1">
                <a:latin typeface="Times New Roman" panose="02020603050405020304" pitchFamily="18" charset="0"/>
                <a:cs typeface="Times New Roman" panose="02020603050405020304" pitchFamily="18" charset="0"/>
              </a:rPr>
              <a:t>Lưu ý: </a:t>
            </a:r>
          </a:p>
          <a:p>
            <a:pPr marL="0" indent="0">
              <a:buFontTx/>
              <a:buNone/>
              <a:defRPr/>
            </a:pPr>
            <a:r>
              <a:rPr lang="en-US" sz="5230" b="1">
                <a:latin typeface="Times New Roman" panose="02020603050405020304" pitchFamily="18" charset="0"/>
                <a:cs typeface="Times New Roman" panose="02020603050405020304" pitchFamily="18" charset="0"/>
              </a:rPr>
              <a:t>- </a:t>
            </a:r>
            <a:r>
              <a:rPr lang="en-US" sz="5230">
                <a:latin typeface="Times New Roman" panose="02020603050405020304" pitchFamily="18" charset="0"/>
                <a:cs typeface="Times New Roman" panose="02020603050405020304" pitchFamily="18" charset="0"/>
              </a:rPr>
              <a:t>Đọc kĩ để hiểu nội dung và nắm được những nét đặc sắc về nghệ thuật của bài thơ. Từ đó. Dẫn ra một khố thơ, đoạn thơ hoặc yếu tô nghệ thuật đặc sắc trong bài thơ gây ấn tượng, gợi cảm xúc cho em.</a:t>
            </a:r>
          </a:p>
          <a:p>
            <a:pPr marL="0" indent="0">
              <a:buFontTx/>
              <a:buNone/>
              <a:defRPr/>
            </a:pPr>
            <a:r>
              <a:rPr lang="en-US" sz="5230">
                <a:latin typeface="Times New Roman" panose="02020603050405020304" pitchFamily="18" charset="0"/>
                <a:cs typeface="Times New Roman" panose="02020603050405020304" pitchFamily="18" charset="0"/>
              </a:rPr>
              <a:t>- Khi viết đoạn văn. cần nêu rõ: Yếu tố nào (nội dung, nghệ thuật) của bài thơ đã tạo cho em cảm xúc? Đó là cảm xúc như thế nào? Vì sao em có cảm xúc đó?...</a:t>
            </a:r>
          </a:p>
          <a:p>
            <a:pPr>
              <a:defRPr/>
            </a:pPr>
            <a:endParaRPr lang="en-US" sz="5230">
              <a:latin typeface="Times New Roman" panose="02020603050405020304" pitchFamily="18" charset="0"/>
              <a:cs typeface="Times New Roman" panose="02020603050405020304" pitchFamily="18" charset="0"/>
            </a:endParaRPr>
          </a:p>
        </p:txBody>
      </p:sp>
    </p:spTree>
  </p:cSld>
  <p:clrMapOvr>
    <a:masterClrMapping/>
  </p:clrMapOvr>
  <p:transition advClick="0" advTm="3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EBB2-29BF-138A-8E97-B91FD89A5797}"/>
              </a:ext>
            </a:extLst>
          </p:cNvPr>
          <p:cNvSpPr>
            <a:spLocks noGrp="1"/>
          </p:cNvSpPr>
          <p:nvPr>
            <p:ph type="title"/>
          </p:nvPr>
        </p:nvSpPr>
        <p:spPr>
          <a:xfrm>
            <a:off x="457200" y="274638"/>
            <a:ext cx="8229600" cy="1143000"/>
          </a:xfrm>
        </p:spPr>
        <p:txBody>
          <a:bodyPr>
            <a:normAutofit fontScale="90000"/>
          </a:bodyPr>
          <a:lstStyle/>
          <a:p>
            <a:pPr>
              <a:defRPr/>
            </a:pPr>
            <a:r>
              <a:rPr lang="en-US" b="1" dirty="0"/>
              <a:t>2: Thực hành viết theo các bước</a:t>
            </a:r>
            <a:br>
              <a:rPr lang="en-US" dirty="0"/>
            </a:br>
            <a:endParaRPr lang="en-US"/>
          </a:p>
        </p:txBody>
      </p:sp>
      <p:sp>
        <p:nvSpPr>
          <p:cNvPr id="3" name="Content Placeholder 2">
            <a:extLst>
              <a:ext uri="{FF2B5EF4-FFF2-40B4-BE49-F238E27FC236}">
                <a16:creationId xmlns:a16="http://schemas.microsoft.com/office/drawing/2014/main" id="{A1355352-4C08-9292-DE68-A095F9D02A13}"/>
              </a:ext>
            </a:extLst>
          </p:cNvPr>
          <p:cNvSpPr>
            <a:spLocks noGrp="1"/>
          </p:cNvSpPr>
          <p:nvPr>
            <p:ph idx="1"/>
          </p:nvPr>
        </p:nvSpPr>
        <p:spPr>
          <a:xfrm>
            <a:off x="1476376" y="2793678"/>
            <a:ext cx="8229600" cy="4525963"/>
          </a:xfrm>
        </p:spPr>
        <p:txBody>
          <a:bodyPr>
            <a:normAutofit fontScale="92500"/>
          </a:bodyPr>
          <a:lstStyle/>
          <a:p>
            <a:pPr marL="0" indent="0" algn="just">
              <a:buFontTx/>
              <a:buNone/>
              <a:defRPr/>
            </a:pPr>
            <a:r>
              <a:rPr lang="en-US" sz="5230" i="1">
                <a:latin typeface="Times New Roman" panose="02020603050405020304" pitchFamily="18" charset="0"/>
                <a:cs typeface="Times New Roman" panose="02020603050405020304" pitchFamily="18" charset="0"/>
              </a:rPr>
              <a:t>Hãv viết đoạn văn nêu ìên cảm xúc của em sau khi đọc một trong các bài thơ: "Những cánh buồm" (Hoàng Trung Thông), 'Mãv và sóng" (Ta-go), “Mẹ và qua" (Nguyên Khoa Điểm).</a:t>
            </a:r>
            <a:endParaRPr lang="en-US" sz="5230">
              <a:latin typeface="Times New Roman" panose="02020603050405020304" pitchFamily="18" charset="0"/>
              <a:cs typeface="Times New Roman" panose="02020603050405020304" pitchFamily="18" charset="0"/>
            </a:endParaRPr>
          </a:p>
          <a:p>
            <a:pPr algn="just">
              <a:defRPr/>
            </a:pPr>
            <a:endParaRPr lang="en-US" sz="5230">
              <a:latin typeface="Times New Roman" panose="02020603050405020304" pitchFamily="18" charset="0"/>
              <a:cs typeface="Times New Roman" panose="02020603050405020304" pitchFamily="18" charset="0"/>
            </a:endParaRPr>
          </a:p>
        </p:txBody>
      </p:sp>
    </p:spTree>
  </p:cSld>
  <p:clrMapOvr>
    <a:masterClrMapping/>
  </p:clrMapOvr>
  <p:transition advClick="0" advTm="3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E25D6C-4DEC-0812-3200-8D689B03ABF9}"/>
              </a:ext>
            </a:extLst>
          </p:cNvPr>
          <p:cNvSpPr>
            <a:spLocks noGrp="1"/>
          </p:cNvSpPr>
          <p:nvPr>
            <p:ph idx="1"/>
          </p:nvPr>
        </p:nvSpPr>
        <p:spPr>
          <a:xfrm>
            <a:off x="1068388" y="820738"/>
            <a:ext cx="14987587" cy="8332787"/>
          </a:xfrm>
          <a:solidFill>
            <a:schemeClr val="bg1">
              <a:lumMod val="95000"/>
            </a:schemeClr>
          </a:solidFill>
        </p:spPr>
        <p:txBody>
          <a:bodyPr>
            <a:noAutofit/>
          </a:bodyPr>
          <a:lstStyle/>
          <a:p>
            <a:pPr marL="0" indent="0">
              <a:buFontTx/>
              <a:buNone/>
              <a:defRPr/>
            </a:pPr>
            <a:r>
              <a:rPr lang="en-US" sz="3853" b="1">
                <a:solidFill>
                  <a:srgbClr val="FF0000"/>
                </a:solidFill>
                <a:latin typeface="Times New Roman" panose="02020603050405020304" pitchFamily="18" charset="0"/>
                <a:cs typeface="Times New Roman" panose="02020603050405020304" pitchFamily="18" charset="0"/>
              </a:rPr>
              <a:t>3.  Kiểm tra và chỉnh sửa</a:t>
            </a:r>
          </a:p>
          <a:p>
            <a:pPr marL="0" indent="0">
              <a:buFontTx/>
              <a:buNone/>
              <a:defRPr/>
            </a:pPr>
            <a:r>
              <a:rPr lang="en-US" sz="3853" b="1">
                <a:latin typeface="Times New Roman" panose="02020603050405020304" pitchFamily="18" charset="0"/>
                <a:cs typeface="Times New Roman" panose="02020603050405020304" pitchFamily="18" charset="0"/>
              </a:rPr>
              <a:t>Bước 1: Lựa chọn bài thơ</a:t>
            </a:r>
            <a:endParaRPr lang="en-US" sz="3853">
              <a:latin typeface="Times New Roman" panose="02020603050405020304" pitchFamily="18" charset="0"/>
              <a:cs typeface="Times New Roman" panose="02020603050405020304" pitchFamily="18" charset="0"/>
            </a:endParaRPr>
          </a:p>
          <a:p>
            <a:pPr marL="0" indent="0">
              <a:buFontTx/>
              <a:buNone/>
              <a:defRPr/>
            </a:pPr>
            <a:r>
              <a:rPr lang="en-US" sz="3853" b="1">
                <a:latin typeface="Times New Roman" panose="02020603050405020304" pitchFamily="18" charset="0"/>
                <a:cs typeface="Times New Roman" panose="02020603050405020304" pitchFamily="18" charset="0"/>
              </a:rPr>
              <a:t>+ </a:t>
            </a:r>
            <a:r>
              <a:rPr lang="en-US" sz="3853">
                <a:latin typeface="Times New Roman" panose="02020603050405020304" pitchFamily="18" charset="0"/>
                <a:cs typeface="Times New Roman" panose="02020603050405020304" pitchFamily="18" charset="0"/>
              </a:rPr>
              <a:t>X</a:t>
            </a:r>
            <a:r>
              <a:rPr lang="vi-VN" sz="3853">
                <a:latin typeface="Times New Roman" panose="02020603050405020304" pitchFamily="18" charset="0"/>
                <a:cs typeface="Times New Roman" panose="02020603050405020304" pitchFamily="18" charset="0"/>
              </a:rPr>
              <a:t>ác định mục đích viết:</a:t>
            </a:r>
            <a:r>
              <a:rPr lang="en-US" sz="3853">
                <a:latin typeface="Times New Roman" panose="02020603050405020304" pitchFamily="18" charset="0"/>
                <a:cs typeface="Times New Roman" panose="02020603050405020304" pitchFamily="18" charset="0"/>
              </a:rPr>
              <a:t> ghi lại cảm xúc về một bài thơ.</a:t>
            </a:r>
          </a:p>
          <a:p>
            <a:pPr marL="0" indent="0">
              <a:buFontTx/>
              <a:buNone/>
              <a:defRPr/>
            </a:pPr>
            <a:r>
              <a:rPr lang="en-US" sz="3853">
                <a:latin typeface="Times New Roman" panose="02020603050405020304" pitchFamily="18" charset="0"/>
                <a:cs typeface="Times New Roman" panose="02020603050405020304" pitchFamily="18" charset="0"/>
              </a:rPr>
              <a:t>+ Đối tượng mà bài viết hướng đến: thầy cô, bạn bè, những ai quan tâm đến cái hay, cái đẹp cuả một bài thơ.</a:t>
            </a:r>
          </a:p>
          <a:p>
            <a:pPr marL="0" indent="0">
              <a:buFontTx/>
              <a:buNone/>
              <a:defRPr/>
            </a:pPr>
            <a:r>
              <a:rPr lang="en-US" sz="3853">
                <a:latin typeface="Times New Roman" panose="02020603050405020304" pitchFamily="18" charset="0"/>
                <a:cs typeface="Times New Roman" panose="02020603050405020304" pitchFamily="18" charset="0"/>
              </a:rPr>
              <a:t>+ Lựa chọn bài thơ</a:t>
            </a:r>
          </a:p>
          <a:p>
            <a:pPr marL="0" indent="0">
              <a:buFontTx/>
              <a:buNone/>
              <a:defRPr/>
            </a:pPr>
            <a:r>
              <a:rPr lang="en-US" sz="3853" b="1">
                <a:latin typeface="Times New Roman" panose="02020603050405020304" pitchFamily="18" charset="0"/>
                <a:cs typeface="Times New Roman" panose="02020603050405020304" pitchFamily="18" charset="0"/>
              </a:rPr>
              <a:t>B</a:t>
            </a:r>
            <a:r>
              <a:rPr lang="vi-VN" sz="3853" b="1">
                <a:latin typeface="Times New Roman" panose="02020603050405020304" pitchFamily="18" charset="0"/>
                <a:cs typeface="Times New Roman" panose="02020603050405020304" pitchFamily="18" charset="0"/>
              </a:rPr>
              <a:t>ước 2:</a:t>
            </a:r>
            <a:r>
              <a:rPr lang="vi-VN" sz="3853">
                <a:latin typeface="Times New Roman" panose="02020603050405020304" pitchFamily="18" charset="0"/>
                <a:cs typeface="Times New Roman" panose="02020603050405020304" pitchFamily="18" charset="0"/>
              </a:rPr>
              <a:t> </a:t>
            </a:r>
            <a:r>
              <a:rPr lang="vi-VN" sz="3853" b="1">
                <a:latin typeface="Times New Roman" panose="02020603050405020304" pitchFamily="18" charset="0"/>
                <a:cs typeface="Times New Roman" panose="02020603050405020304" pitchFamily="18" charset="0"/>
              </a:rPr>
              <a:t>Tìm ý </a:t>
            </a:r>
            <a:endParaRPr lang="en-US" sz="3853">
              <a:latin typeface="Times New Roman" panose="02020603050405020304" pitchFamily="18" charset="0"/>
              <a:cs typeface="Times New Roman" panose="02020603050405020304" pitchFamily="18" charset="0"/>
            </a:endParaRPr>
          </a:p>
          <a:p>
            <a:pPr marL="0" indent="0">
              <a:buFontTx/>
              <a:buNone/>
              <a:defRPr/>
            </a:pPr>
            <a:r>
              <a:rPr lang="en-US" sz="3853">
                <a:latin typeface="Times New Roman" panose="02020603050405020304" pitchFamily="18" charset="0"/>
                <a:cs typeface="Times New Roman" panose="02020603050405020304" pitchFamily="18" charset="0"/>
              </a:rPr>
              <a:t>- Bài thơ viết về điều gì? Em thấy ấn tượng nhất với yếu tố nào trong bài thơ?</a:t>
            </a:r>
          </a:p>
          <a:p>
            <a:pPr marL="0" indent="0">
              <a:buFontTx/>
              <a:buNone/>
              <a:defRPr/>
            </a:pPr>
            <a:r>
              <a:rPr lang="en-US" sz="3853">
                <a:latin typeface="Times New Roman" panose="02020603050405020304" pitchFamily="18" charset="0"/>
                <a:cs typeface="Times New Roman" panose="02020603050405020304" pitchFamily="18" charset="0"/>
              </a:rPr>
              <a:t>- Yếu tố ấy đặc sắc như thế nào (về nội dung hoặc nghệ thuật)?</a:t>
            </a:r>
          </a:p>
          <a:p>
            <a:pPr marL="0" indent="0">
              <a:buFontTx/>
              <a:buNone/>
              <a:defRPr/>
            </a:pPr>
            <a:r>
              <a:rPr lang="en-US" sz="3853">
                <a:latin typeface="Times New Roman" panose="02020603050405020304" pitchFamily="18" charset="0"/>
                <a:cs typeface="Times New Roman" panose="02020603050405020304" pitchFamily="18" charset="0"/>
              </a:rPr>
              <a:t>- Yếu tố ấy đã mang lại cho em những cảm xúc gì? Vì sao?</a:t>
            </a:r>
          </a:p>
          <a:p>
            <a:pPr marL="0" indent="0">
              <a:buFontTx/>
              <a:buNone/>
              <a:defRPr/>
            </a:pPr>
            <a:r>
              <a:rPr lang="en-US" sz="3853">
                <a:latin typeface="Times New Roman" panose="02020603050405020304" pitchFamily="18" charset="0"/>
                <a:cs typeface="Times New Roman" panose="02020603050405020304" pitchFamily="18" charset="0"/>
              </a:rPr>
              <a:t>+ Chúng đã góp phần thể hiện ấn tượng điều nhà thơ muốn nói ra sao?</a:t>
            </a:r>
          </a:p>
          <a:p>
            <a:pPr>
              <a:defRPr/>
            </a:pPr>
            <a:endParaRPr lang="en-US" sz="3853">
              <a:latin typeface="Times New Roman" panose="02020603050405020304" pitchFamily="18" charset="0"/>
              <a:cs typeface="Times New Roman" panose="02020603050405020304" pitchFamily="18" charset="0"/>
            </a:endParaRPr>
          </a:p>
        </p:txBody>
      </p:sp>
    </p:spTree>
  </p:cSld>
  <p:clrMapOvr>
    <a:masterClrMapping/>
  </p:clrMapOvr>
  <p:transition advClick="0" advTm="3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arn(inVertical)">
                                      <p:cBhvr>
                                        <p:cTn id="52" dur="500"/>
                                        <p:tgtEl>
                                          <p:spTgt spid="3">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arn(inVertical)">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a:extLst>
              <a:ext uri="{FF2B5EF4-FFF2-40B4-BE49-F238E27FC236}">
                <a16:creationId xmlns:a16="http://schemas.microsoft.com/office/drawing/2014/main" id="{F975F5EF-7E62-7B44-DB94-E5633F7E13E8}"/>
              </a:ext>
            </a:extLst>
          </p:cNvPr>
          <p:cNvSpPr>
            <a:spLocks noGrp="1"/>
          </p:cNvSpPr>
          <p:nvPr>
            <p:ph type="title"/>
          </p:nvPr>
        </p:nvSpPr>
        <p:spPr bwMode="auto">
          <a:xfrm>
            <a:off x="457200" y="274638"/>
            <a:ext cx="8229600" cy="1143000"/>
          </a:xfrm>
          <a:solidFill>
            <a:srgbClr val="FFC000"/>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vi-VN"/>
              <a:t>DÀN Ý</a:t>
            </a:r>
          </a:p>
        </p:txBody>
      </p:sp>
      <p:sp>
        <p:nvSpPr>
          <p:cNvPr id="3" name="Content Placeholder 2">
            <a:extLst>
              <a:ext uri="{FF2B5EF4-FFF2-40B4-BE49-F238E27FC236}">
                <a16:creationId xmlns:a16="http://schemas.microsoft.com/office/drawing/2014/main" id="{FC5124DA-90FF-1043-53E0-78AEC5529E4F}"/>
              </a:ext>
            </a:extLst>
          </p:cNvPr>
          <p:cNvSpPr>
            <a:spLocks noGrp="1"/>
          </p:cNvSpPr>
          <p:nvPr>
            <p:ph idx="1"/>
          </p:nvPr>
        </p:nvSpPr>
        <p:spPr>
          <a:xfrm>
            <a:off x="423863" y="2913063"/>
            <a:ext cx="16129000" cy="5411787"/>
          </a:xfrm>
          <a:solidFill>
            <a:schemeClr val="bg1">
              <a:lumMod val="95000"/>
            </a:schemeClr>
          </a:solidFill>
        </p:spPr>
        <p:txBody>
          <a:bodyPr>
            <a:noAutofit/>
          </a:bodyPr>
          <a:lstStyle/>
          <a:p>
            <a:pPr>
              <a:defRPr/>
            </a:pPr>
            <a:r>
              <a:rPr lang="en-US" sz="3853" b="1"/>
              <a:t>+ Mở đoạn</a:t>
            </a:r>
            <a:r>
              <a:rPr lang="en-US" sz="3853"/>
              <a:t>:</a:t>
            </a:r>
            <a:r>
              <a:rPr lang="en-US" sz="3853" b="1"/>
              <a:t>  </a:t>
            </a:r>
            <a:r>
              <a:rPr lang="en-US" sz="3853"/>
              <a:t>Giới </a:t>
            </a:r>
            <a:r>
              <a:rPr lang="en-US" sz="3853">
                <a:solidFill>
                  <a:srgbClr val="0070C0"/>
                </a:solidFill>
              </a:rPr>
              <a:t>thiệu</a:t>
            </a:r>
            <a:r>
              <a:rPr lang="en-US" sz="3853"/>
              <a:t> tên bài thơ, tác giả, n</a:t>
            </a:r>
            <a:r>
              <a:rPr lang="en-US" sz="3853" b="1"/>
              <a:t>êu</a:t>
            </a:r>
            <a:r>
              <a:rPr lang="en-US" sz="3853"/>
              <a:t> cảm nghĩ chung về bài thơ.  Dẫn ra khổ thơ, đoạn thơ có nội dung hoặc nghệ thuật đặc sắc mang lại cho em nhiều cảm xúc.</a:t>
            </a:r>
          </a:p>
          <a:p>
            <a:pPr>
              <a:defRPr/>
            </a:pPr>
            <a:r>
              <a:rPr lang="en-US" sz="3853" b="1"/>
              <a:t>+ Thân đoạn: </a:t>
            </a:r>
            <a:endParaRPr lang="en-US" sz="3853"/>
          </a:p>
          <a:p>
            <a:pPr>
              <a:defRPr/>
            </a:pPr>
            <a:r>
              <a:rPr lang="vi-VN" sz="3853"/>
              <a:t>Nêu cảm xúc về nội dung và nghệ thuật của bài thơ (số tiếng trong mỗi dòng thơ, vần, nhịp, hình ảnh, biện pháp tu từ, tình cảm, cảm xúc, thông điệp của tác giả).</a:t>
            </a:r>
            <a:r>
              <a:rPr lang="en-US" sz="3853"/>
              <a:t>...</a:t>
            </a:r>
          </a:p>
          <a:p>
            <a:pPr>
              <a:defRPr/>
            </a:pPr>
            <a:r>
              <a:rPr lang="en-US" sz="3853" b="1"/>
              <a:t>+ Kết đoạn:</a:t>
            </a:r>
            <a:r>
              <a:rPr lang="en-US" sz="3853"/>
              <a:t> Khái quát cảm xúc chung của người viết về bài thơ.</a:t>
            </a:r>
          </a:p>
          <a:p>
            <a:pPr>
              <a:defRPr/>
            </a:pPr>
            <a:endParaRPr lang="en-US" sz="3853"/>
          </a:p>
        </p:txBody>
      </p:sp>
    </p:spTree>
  </p:cSld>
  <p:clrMapOvr>
    <a:masterClrMapping/>
  </p:clrMapOvr>
  <p:transition advClick="0" advTm="3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F003D-77B5-400B-AC34-15A73130533D}"/>
              </a:ext>
            </a:extLst>
          </p:cNvPr>
          <p:cNvSpPr>
            <a:spLocks noGrp="1"/>
          </p:cNvSpPr>
          <p:nvPr>
            <p:ph type="title"/>
          </p:nvPr>
        </p:nvSpPr>
        <p:spPr>
          <a:xfrm>
            <a:off x="1274763" y="431800"/>
            <a:ext cx="13841412" cy="760413"/>
          </a:xfrm>
          <a:solidFill>
            <a:schemeClr val="accent2">
              <a:lumMod val="20000"/>
              <a:lumOff val="80000"/>
            </a:schemeClr>
          </a:solidFill>
        </p:spPr>
        <p:txBody>
          <a:bodyPr>
            <a:normAutofit/>
          </a:bodyPr>
          <a:lstStyle/>
          <a:p>
            <a:pPr>
              <a:defRPr/>
            </a:pPr>
            <a:r>
              <a:rPr lang="en-US" sz="3853">
                <a:latin typeface="Times New Roman" panose="02020603050405020304" pitchFamily="18" charset="0"/>
                <a:cs typeface="Times New Roman" panose="02020603050405020304" pitchFamily="18" charset="0"/>
              </a:rPr>
              <a:t>PHIẾU CHỈNH SỬA BÀI VIẾT</a:t>
            </a:r>
          </a:p>
        </p:txBody>
      </p:sp>
      <p:sp>
        <p:nvSpPr>
          <p:cNvPr id="3" name="Content Placeholder 2">
            <a:extLst>
              <a:ext uri="{FF2B5EF4-FFF2-40B4-BE49-F238E27FC236}">
                <a16:creationId xmlns:a16="http://schemas.microsoft.com/office/drawing/2014/main" id="{CB8D6360-D097-B470-75FE-14154EF4C80F}"/>
              </a:ext>
            </a:extLst>
          </p:cNvPr>
          <p:cNvSpPr>
            <a:spLocks noGrp="1"/>
          </p:cNvSpPr>
          <p:nvPr>
            <p:ph idx="1"/>
          </p:nvPr>
        </p:nvSpPr>
        <p:spPr>
          <a:xfrm>
            <a:off x="701675" y="1192213"/>
            <a:ext cx="15536863" cy="8154987"/>
          </a:xfrm>
          <a:solidFill>
            <a:schemeClr val="bg1"/>
          </a:solidFill>
        </p:spPr>
        <p:txBody>
          <a:bodyPr>
            <a:noAutofit/>
          </a:bodyPr>
          <a:lstStyle/>
          <a:p>
            <a:pPr>
              <a:defRPr/>
            </a:pPr>
            <a:r>
              <a:rPr lang="en-US" sz="2752" b="1">
                <a:solidFill>
                  <a:srgbClr val="0070C0"/>
                </a:solidFill>
                <a:latin typeface="Times New Roman" panose="02020603050405020304" pitchFamily="18" charset="0"/>
                <a:cs typeface="Times New Roman" panose="02020603050405020304" pitchFamily="18" charset="0"/>
              </a:rPr>
              <a:t>Nhiệm vụ: Hãy đọc bài viết của mình và hoàn chỉnh bài viết bằng  cách trả lời các câu hỏi sau:</a:t>
            </a:r>
            <a:endParaRPr lang="en-US" sz="2752">
              <a:solidFill>
                <a:srgbClr val="0070C0"/>
              </a:solidFill>
              <a:latin typeface="Times New Roman" panose="02020603050405020304" pitchFamily="18" charset="0"/>
              <a:cs typeface="Times New Roman" panose="02020603050405020304" pitchFamily="18" charset="0"/>
            </a:endParaRP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1. Đoạn văn em viết  đã giới thiệu nhan đề bài thơ, tên tác giả, và nêu cảm xúc chung của người viết</a:t>
            </a:r>
            <a:r>
              <a:rPr lang="en-US" sz="2752" i="1">
                <a:solidFill>
                  <a:srgbClr val="0070C0"/>
                </a:solidFill>
                <a:latin typeface="Times New Roman" panose="02020603050405020304" pitchFamily="18" charset="0"/>
                <a:cs typeface="Times New Roman" panose="02020603050405020304" pitchFamily="18" charset="0"/>
              </a:rPr>
              <a:t> </a:t>
            </a:r>
            <a:r>
              <a:rPr lang="en-US" sz="2752">
                <a:solidFill>
                  <a:srgbClr val="0070C0"/>
                </a:solidFill>
                <a:latin typeface="Times New Roman" panose="02020603050405020304" pitchFamily="18" charset="0"/>
                <a:cs typeface="Times New Roman" panose="02020603050405020304" pitchFamily="18" charset="0"/>
              </a:rPr>
              <a:t>?</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2. Nội dung đoạn văn em viết đã nêu  cảm xúc về ý nghĩa của nội dung, nghệ thuật trong bài thơ chưa? ..............................................................................................................................</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3.Em có dùng những từ ngữ thể hiện được cảm xúc của mình về bài thơ chưa?</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4.Có nên bổ sung nội dung cho bài viết không? (Nếu có, hãy viết rõ ý cần bổ sung.)</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5.Có nên lược bỏ các câu trong bài viết không? (Nếu có, hãy viết rõ câu  hay đoạn cần lược bỏ.)</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6.Bài viết có mắc lỗi chính tả hay lỗi diễn đạt không? (Nếu có, hãy viết rõ  các mắc lỗi chính tả hay lỗi diễn đạt cần sửa chữa.)</a:t>
            </a:r>
          </a:p>
          <a:p>
            <a:pPr marL="0" indent="0">
              <a:buFontTx/>
              <a:buNone/>
              <a:defRPr/>
            </a:pPr>
            <a:r>
              <a:rPr lang="en-US" sz="2752">
                <a:solidFill>
                  <a:srgbClr val="0070C0"/>
                </a:solidFill>
                <a:latin typeface="Times New Roman" panose="02020603050405020304" pitchFamily="18" charset="0"/>
                <a:cs typeface="Times New Roman" panose="02020603050405020304" pitchFamily="18" charset="0"/>
              </a:rPr>
              <a:t>............................................................................................................................</a:t>
            </a:r>
          </a:p>
          <a:p>
            <a:pPr>
              <a:defRPr/>
            </a:pPr>
            <a:endParaRPr lang="en-US" sz="2752">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ransition advClick="0" advTm="3000">
    <p:random/>
  </p:transition>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1980</TotalTime>
  <Words>889</Words>
  <PresentationFormat>Custom</PresentationFormat>
  <Paragraphs>52</Paragraphs>
  <Slides>9</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9</vt:i4>
      </vt:variant>
    </vt:vector>
  </HeadingPairs>
  <TitlesOfParts>
    <vt:vector size="26" baseType="lpstr">
      <vt:lpstr>Arial</vt:lpstr>
      <vt:lpstr>SimSun</vt:lpstr>
      <vt:lpstr>Times New Roman</vt:lpstr>
      <vt:lpstr>黑体</vt:lpstr>
      <vt:lpstr>#9Slide05 Filmotype Honey</vt:lpstr>
      <vt:lpstr>Microsoft YaHei</vt:lpstr>
      <vt:lpstr>+mn-lt</vt:lpstr>
      <vt:lpstr>Wingdings</vt:lpstr>
      <vt:lpstr>Calibri</vt:lpstr>
      <vt:lpstr>Euphemia</vt:lpstr>
      <vt:lpstr>+mj-lt</vt:lpstr>
      <vt:lpstr>Tahoma</vt:lpstr>
      <vt:lpstr>等线</vt:lpstr>
      <vt:lpstr>Times</vt:lpstr>
      <vt:lpstr>Lucida Sans Unicode</vt:lpstr>
      <vt:lpstr>MS Mincho</vt:lpstr>
      <vt:lpstr>默认设计模板</vt:lpstr>
      <vt:lpstr>VIẾT ĐOẠN VĂN GHI LẠI CẢM XÚC SAU KHI ĐỌC MỘT BÀI THƠ </vt:lpstr>
      <vt:lpstr>           Hãy kể tên một số tác phẩm thơ đã học. Em ấn tượng nhất tác phẩm nào? Hãy chia sẻ cảm xúc của em sau khi đọc xong tác phẩm thơ đó?  </vt:lpstr>
      <vt:lpstr>VIẾT: VIẾT ĐOẠN VĂN GHI LẠI CẢM XÚC SAU KHI ĐỌC MỘT BÀI THƠ   </vt:lpstr>
      <vt:lpstr>PowerPoint Presentation</vt:lpstr>
      <vt:lpstr>PowerPoint Presentation</vt:lpstr>
      <vt:lpstr>2: Thực hành viết theo các bước </vt:lpstr>
      <vt:lpstr>PowerPoint Presentation</vt:lpstr>
      <vt:lpstr>DÀN Ý</vt:lpstr>
      <vt:lpstr>PHIẾU CHỈNH SỬA BÀI VIẾT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tailieugiaovien.edu.vn</dc:creator>
  <dcterms:created xsi:type="dcterms:W3CDTF">2015-09-14T06:10:00Z</dcterms:created>
  <dcterms:modified xsi:type="dcterms:W3CDTF">2023-08-11T08:17:34Z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1033-11.2.0.10101</vt:lpwstr>
  </property>
</Properties>
</file>