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95" r:id="rId2"/>
    <p:sldId id="396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</p:sldIdLst>
  <p:sldSz cx="16778288" cy="9475788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3">
          <p15:clr>
            <a:srgbClr val="A4A3A4"/>
          </p15:clr>
        </p15:guide>
        <p15:guide id="2" pos="53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46" d="100"/>
          <a:sy n="46" d="100"/>
        </p:scale>
        <p:origin x="520" y="44"/>
      </p:cViewPr>
      <p:guideLst>
        <p:guide orient="horz" pos="2983"/>
        <p:guide pos="53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>
            <a:extLst>
              <a:ext uri="{FF2B5EF4-FFF2-40B4-BE49-F238E27FC236}">
                <a16:creationId xmlns:a16="http://schemas.microsoft.com/office/drawing/2014/main" id="{CD1377C4-1D3C-63C1-AAE9-2B5CF19B8A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6387" name="日期占位符 16386">
            <a:extLst>
              <a:ext uri="{FF2B5EF4-FFF2-40B4-BE49-F238E27FC236}">
                <a16:creationId xmlns:a16="http://schemas.microsoft.com/office/drawing/2014/main" id="{FE465B75-A726-1B98-94BB-6CD5BE418A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4" name="幻灯片图像占位符 16387">
            <a:extLst>
              <a:ext uri="{FF2B5EF4-FFF2-40B4-BE49-F238E27FC236}">
                <a16:creationId xmlns:a16="http://schemas.microsoft.com/office/drawing/2014/main" id="{98B30748-EC36-43AC-C844-59400256367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93700" y="685800"/>
            <a:ext cx="6070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文本占位符 16388">
            <a:extLst>
              <a:ext uri="{FF2B5EF4-FFF2-40B4-BE49-F238E27FC236}">
                <a16:creationId xmlns:a16="http://schemas.microsoft.com/office/drawing/2014/main" id="{C497FBC5-9648-81FF-1895-97508531B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16390" name="页脚占位符 16389">
            <a:extLst>
              <a:ext uri="{FF2B5EF4-FFF2-40B4-BE49-F238E27FC236}">
                <a16:creationId xmlns:a16="http://schemas.microsoft.com/office/drawing/2014/main" id="{E84F824F-4175-FB57-A50A-AA859B208C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6391" name="灯片编号占位符 16390">
            <a:extLst>
              <a:ext uri="{FF2B5EF4-FFF2-40B4-BE49-F238E27FC236}">
                <a16:creationId xmlns:a16="http://schemas.microsoft.com/office/drawing/2014/main" id="{7D6E63FA-DD33-B3AC-9CD9-DA52A1B01E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0D688F-0E95-4579-A489-76BF7D2B2F5C}" type="slidenum">
              <a:rPr lang="en-US" altLang="zh-CN"/>
              <a:pPr/>
              <a:t>‹#›</a:t>
            </a:fld>
            <a:endParaRPr lang="vi-V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1795448"/>
      </p:ext>
    </p:extLst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44650953"/>
      </p:ext>
    </p:extLst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70697867"/>
      </p:ext>
    </p:extLst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88145947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08278289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5060846"/>
      </p:ext>
    </p:extLst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29103118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4780956"/>
      </p:ext>
    </p:extLst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9319759"/>
      </p:ext>
    </p:extLst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573626"/>
      </p:ext>
    </p:extLst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52188760"/>
      </p:ext>
    </p:extLst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35571969"/>
      </p:ext>
    </p:extLst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031" descr="背景2">
            <a:extLst>
              <a:ext uri="{FF2B5EF4-FFF2-40B4-BE49-F238E27FC236}">
                <a16:creationId xmlns:a16="http://schemas.microsoft.com/office/drawing/2014/main" id="{9CDB8A1C-0564-0568-ACC7-455532FAFE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6700" cy="947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ransition advClick="0" advTm="3000">
    <p:random/>
  </p:transition>
  <p:hf sldNum="0" hdr="0"/>
  <p:txStyles>
    <p:titleStyle>
      <a:lvl1pPr algn="ctr" defTabSz="15001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 kern="1200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15001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15001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15001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15001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defTabSz="1500188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defTabSz="1500188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defTabSz="1500188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defTabSz="1500188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561975" indent="-561975" algn="l" defTabSz="1500188" rtl="0" eaLnBrk="0" fontAlgn="base" hangingPunct="0">
        <a:spcBef>
          <a:spcPct val="20000"/>
        </a:spcBef>
        <a:spcAft>
          <a:spcPct val="0"/>
        </a:spcAft>
        <a:buChar char="•"/>
        <a:defRPr sz="52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1219200" lvl="1" indent="-469900" algn="l" defTabSz="1500188" rtl="0" eaLnBrk="0" fontAlgn="base" hangingPunct="0">
        <a:spcBef>
          <a:spcPct val="20000"/>
        </a:spcBef>
        <a:spcAft>
          <a:spcPct val="0"/>
        </a:spcAft>
        <a:buChar char="–"/>
        <a:defRPr sz="46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874838" lvl="2" indent="-374650" algn="l" defTabSz="1500188" rtl="0" eaLnBrk="0" fontAlgn="base" hangingPunct="0">
        <a:spcBef>
          <a:spcPct val="20000"/>
        </a:spcBef>
        <a:spcAft>
          <a:spcPct val="0"/>
        </a:spcAft>
        <a:buChar char="•"/>
        <a:defRPr sz="39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2625725" lvl="3" indent="-374650" algn="l" defTabSz="1500188" rtl="0" eaLnBrk="0" fontAlgn="base" hangingPunct="0">
        <a:spcBef>
          <a:spcPct val="20000"/>
        </a:spcBef>
        <a:spcAft>
          <a:spcPct val="0"/>
        </a:spcAft>
        <a:buChar char="–"/>
        <a:defRPr sz="3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3375025" lvl="4" indent="-374650" algn="l" defTabSz="1500188" rtl="0" eaLnBrk="0" fontAlgn="base" hangingPunct="0">
        <a:spcBef>
          <a:spcPct val="20000"/>
        </a:spcBef>
        <a:spcAft>
          <a:spcPct val="0"/>
        </a:spcAft>
        <a:buChar char="»"/>
        <a:defRPr sz="3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9.png"/><Relationship Id="rId10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9.png"/><Relationship Id="rId10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slide" Target="slide21.xm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9.png"/><Relationship Id="rId10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slide" Target="slide21.xml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3">
            <a:extLst>
              <a:ext uri="{FF2B5EF4-FFF2-40B4-BE49-F238E27FC236}">
                <a16:creationId xmlns:a16="http://schemas.microsoft.com/office/drawing/2014/main" id="{E601B309-FF46-D71D-8FF2-075B73410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6778288" cy="9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A57775-ECDB-B50A-0BD1-8102DAFCE369}"/>
              </a:ext>
            </a:extLst>
          </p:cNvPr>
          <p:cNvSpPr/>
          <p:nvPr/>
        </p:nvSpPr>
        <p:spPr>
          <a:xfrm>
            <a:off x="2081678" y="1572713"/>
            <a:ext cx="10910895" cy="3557621"/>
          </a:xfrm>
          <a:prstGeom prst="rect">
            <a:avLst/>
          </a:prstGeom>
          <a:noFill/>
        </p:spPr>
        <p:txBody>
          <a:bodyPr wrap="none" lIns="125837" tIns="62919" rIns="125837" bIns="62919">
            <a:spAutoFit/>
          </a:bodyPr>
          <a:lstStyle/>
          <a:p>
            <a:pPr algn="ctr">
              <a:defRPr/>
            </a:pPr>
            <a:r>
              <a:rPr lang="en-US" sz="743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 7: THƠ</a:t>
            </a:r>
          </a:p>
          <a:p>
            <a:pPr algn="ctr">
              <a:defRPr/>
            </a:pPr>
            <a:r>
              <a:rPr lang="en-US" sz="743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THỰC HÀNH ĐỌC HIỂU</a:t>
            </a:r>
          </a:p>
          <a:p>
            <a:pPr algn="ctr">
              <a:defRPr/>
            </a:pPr>
            <a:r>
              <a:rPr lang="en-US" sz="743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MẸ VÀ QUẢ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1D891-CE78-023E-7AF1-651B9B0E8A9F}"/>
              </a:ext>
            </a:extLst>
          </p:cNvPr>
          <p:cNvSpPr txBox="1"/>
          <p:nvPr/>
        </p:nvSpPr>
        <p:spPr>
          <a:xfrm>
            <a:off x="9477375" y="5130800"/>
            <a:ext cx="3594100" cy="600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3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Khoa </a:t>
            </a:r>
            <a:r>
              <a:rPr lang="en-US" sz="33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endParaRPr lang="en-US" sz="33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49814-4A4D-A6E4-7659-EC912A7C6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60" y="537178"/>
            <a:ext cx="3447414" cy="2516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">
            <a:extLst>
              <a:ext uri="{FF2B5EF4-FFF2-40B4-BE49-F238E27FC236}">
                <a16:creationId xmlns:a16="http://schemas.microsoft.com/office/drawing/2014/main" id="{9616D567-309C-A9E9-0785-96B6E92C8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9050"/>
            <a:ext cx="16778288" cy="9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CD329B-0821-3EBF-5E56-86BED0A8CED1}"/>
              </a:ext>
            </a:extLst>
          </p:cNvPr>
          <p:cNvSpPr txBox="1"/>
          <p:nvPr/>
        </p:nvSpPr>
        <p:spPr>
          <a:xfrm>
            <a:off x="1068388" y="1028700"/>
            <a:ext cx="14878050" cy="1724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4129" dirty="0"/>
              <a:t>* Chữ "quả" mang ý nghĩa tả thực: Dòng 1 và dòng 3 của khổ đầu "Những mùa quả mẹ tôi hái được"; "Những mùa quả lặn rồi lại mọc".</a:t>
            </a:r>
          </a:p>
          <a:p>
            <a:pPr>
              <a:defRPr/>
            </a:pPr>
            <a:r>
              <a:rPr lang="vi-VN" sz="4129" dirty="0"/>
              <a:t>* Chữ "quả" mang ý nghĩa biểu tượng: Dòng 1 và dòng 4 của khổ cuối ("Và chúng tôi, một thứ quả trên đời"; "Mình vẫn còn một thứ quả non xanh". =&gt; ý nghĩa biểu tượng: chỉ những đứa con lớn lên bằng sự chăm sóc, tình yêu thương của mẹ.</a:t>
            </a:r>
          </a:p>
          <a:p>
            <a:pPr>
              <a:defRPr/>
            </a:pPr>
            <a:r>
              <a:rPr lang="vi-VN" sz="4129" dirty="0"/>
              <a:t>- Các biện pháp tu từ:</a:t>
            </a:r>
          </a:p>
          <a:p>
            <a:pPr>
              <a:defRPr/>
            </a:pPr>
            <a:r>
              <a:rPr lang="vi-VN" sz="4129" dirty="0"/>
              <a:t>+ Hoán dụ: "Bàn tay mẹ" (lấy bộ phận chỉ toàn thể, nói bàn tay mỏi để nói đến sự già yếu của mẹ.</a:t>
            </a:r>
          </a:p>
          <a:p>
            <a:pPr>
              <a:defRPr/>
            </a:pPr>
            <a:r>
              <a:rPr lang="vi-VN" sz="4129" dirty="0"/>
              <a:t>+ Nói giảm nói tránh: Mỏi. Chỉ tuổi già yếu của mẹ</a:t>
            </a:r>
          </a:p>
          <a:p>
            <a:pPr>
              <a:defRPr/>
            </a:pPr>
            <a:r>
              <a:rPr lang="vi-VN" sz="4129" dirty="0"/>
              <a:t>+ Ẩn dụ "một thứ quả non xanh" - chỉ người con, ý nói người con vẫn còn non nớt, chưa trưởng thành, chưa làm được những điều xứng đáng với sự mong đợi của mẹ.</a:t>
            </a:r>
          </a:p>
          <a:p>
            <a:pPr>
              <a:defRPr/>
            </a:pPr>
            <a:r>
              <a:rPr lang="vi-VN" sz="4129" dirty="0"/>
              <a:t>+ Dùng câu hỏi tu từ</a:t>
            </a:r>
          </a:p>
          <a:p>
            <a:pPr>
              <a:defRPr/>
            </a:pPr>
            <a:r>
              <a:rPr lang="vi-VN" sz="4129" dirty="0"/>
              <a:t>- Tác dụng:</a:t>
            </a:r>
          </a:p>
          <a:p>
            <a:pPr>
              <a:defRPr/>
            </a:pPr>
            <a:r>
              <a:rPr lang="vi-VN" sz="4129" dirty="0"/>
              <a:t>+ Tăng sức gợi hình và biểu cảm cho câu thơ</a:t>
            </a:r>
          </a:p>
          <a:p>
            <a:pPr>
              <a:defRPr/>
            </a:pPr>
            <a:r>
              <a:rPr lang="vi-VN" sz="4129" dirty="0"/>
              <a:t>+ Nhằm bộc lộ nỗi lo lắng đến một ngày mẹ tuổi đã già mà mình vẫn chưa đủ khôn lớn, trưởng thành; vẫn là "một thứ quả non xanh", chưa thể thành "trái chín" mẹ mong; lo lắng khi không còn có mẹ bên cạnh bảo ban, sẻ chia, động viên; sợ mình chưa thể báo đáp công ơn to lớn của mẹ.</a:t>
            </a:r>
          </a:p>
          <a:p>
            <a:pPr>
              <a:defRPr/>
            </a:pPr>
            <a:r>
              <a:rPr lang="vi-VN" sz="4129" dirty="0"/>
              <a:t>+ Qua đó, thể hiện tấm lòng yêu thương và biết ơn mẹ chân thành và vô cùng sâu sắc của con với mẹ.</a:t>
            </a:r>
          </a:p>
          <a:p>
            <a:pPr>
              <a:defRPr/>
            </a:pPr>
            <a:r>
              <a:rPr lang="vi-VN" sz="4129" dirty="0"/>
              <a:t>- Tâm trạng: Hoảng sợ</a:t>
            </a:r>
          </a:p>
          <a:p>
            <a:pPr>
              <a:defRPr/>
            </a:pPr>
            <a:r>
              <a:rPr lang="vi-VN" sz="4129" dirty="0"/>
              <a:t>=&gt; Con yêu thương, biết ơn và lo lắng khi mẹ không còn, mình vẫn chưa trưởng thành, chưa thể báo đáp công ơn của mẹ.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>
            <a:extLst>
              <a:ext uri="{FF2B5EF4-FFF2-40B4-BE49-F238E27FC236}">
                <a16:creationId xmlns:a16="http://schemas.microsoft.com/office/drawing/2014/main" id="{29714009-0AC3-DA27-97A4-6E1A6E65B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9050"/>
            <a:ext cx="16778288" cy="9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21118D-F747-FCA4-7315-B8CFE2D96D33}"/>
              </a:ext>
            </a:extLst>
          </p:cNvPr>
          <p:cNvSpPr txBox="1"/>
          <p:nvPr/>
        </p:nvSpPr>
        <p:spPr>
          <a:xfrm>
            <a:off x="1074738" y="1054100"/>
            <a:ext cx="14536737" cy="7208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3303" b="1" dirty="0">
                <a:latin typeface="+mj-lt"/>
              </a:rPr>
              <a:t>1. Nghệ thuật</a:t>
            </a:r>
          </a:p>
          <a:p>
            <a:pPr>
              <a:defRPr/>
            </a:pPr>
            <a:r>
              <a:rPr lang="vi-VN" sz="3303" dirty="0">
                <a:latin typeface="+mj-lt"/>
              </a:rPr>
              <a:t>- Thể thơ tự do với nhịp thơ, giọng điệu tha thiết, trầm lắng giàu chất suy tư.</a:t>
            </a:r>
          </a:p>
          <a:p>
            <a:pPr>
              <a:defRPr/>
            </a:pPr>
            <a:r>
              <a:rPr lang="vi-VN" sz="3303" dirty="0">
                <a:latin typeface="+mj-lt"/>
              </a:rPr>
              <a:t>- Sử dụng hiệu quả các biện pháp tu từ ẩn dụ, hoán dụ, so sánh, điệp ngữ…</a:t>
            </a:r>
          </a:p>
          <a:p>
            <a:pPr>
              <a:defRPr/>
            </a:pPr>
            <a:r>
              <a:rPr lang="vi-VN" sz="3303" dirty="0">
                <a:latin typeface="+mj-lt"/>
              </a:rPr>
              <a:t>- Hình ảnh thơ giản dị, gần gũi, mang ý nghĩa biểu tượng.</a:t>
            </a:r>
          </a:p>
          <a:p>
            <a:pPr>
              <a:defRPr/>
            </a:pPr>
            <a:r>
              <a:rPr lang="vi-VN" sz="3303" b="1" dirty="0">
                <a:latin typeface="+mj-lt"/>
              </a:rPr>
              <a:t>2. Nội dung</a:t>
            </a:r>
          </a:p>
          <a:p>
            <a:pPr>
              <a:defRPr/>
            </a:pPr>
            <a:r>
              <a:rPr lang="vi-VN" sz="3303" dirty="0">
                <a:latin typeface="+mj-lt"/>
              </a:rPr>
              <a:t>- Hình ảnh người mẹ tần tảo, vất vả, lam lũ, giàu đức hi sinh và tình yêu thương con.</a:t>
            </a:r>
          </a:p>
          <a:p>
            <a:pPr>
              <a:defRPr/>
            </a:pPr>
            <a:r>
              <a:rPr lang="vi-VN" sz="3303" dirty="0">
                <a:latin typeface="+mj-lt"/>
              </a:rPr>
              <a:t>- Tình yêu và lòng biết ơn, nỗi lo lắng của con khi tuổi mẹ xế chiều.</a:t>
            </a:r>
          </a:p>
          <a:p>
            <a:pPr>
              <a:defRPr/>
            </a:pPr>
            <a:r>
              <a:rPr lang="vi-VN" sz="3303" b="1" dirty="0">
                <a:latin typeface="+mj-lt"/>
              </a:rPr>
              <a:t>3. Lưu ý cách đọc văn bản thơ</a:t>
            </a:r>
          </a:p>
          <a:p>
            <a:pPr>
              <a:defRPr/>
            </a:pPr>
            <a:r>
              <a:rPr lang="vi-VN" sz="3303" dirty="0">
                <a:latin typeface="+mj-lt"/>
              </a:rPr>
              <a:t>- Chú ý thể thơ, vần, nhịp điệu, âm hưởng của bài thơ.</a:t>
            </a:r>
          </a:p>
          <a:p>
            <a:pPr>
              <a:defRPr/>
            </a:pPr>
            <a:r>
              <a:rPr lang="vi-VN" sz="3303" dirty="0">
                <a:latin typeface="+mj-lt"/>
              </a:rPr>
              <a:t>- Chú ý hình ảnh thơ, các cách sử dụng từ ngữ, biện pháp tu từ để biểu đạt tình cảm, cảm xúc của nhân vật trữ tình.</a:t>
            </a:r>
          </a:p>
          <a:p>
            <a:pPr>
              <a:defRPr/>
            </a:pPr>
            <a:r>
              <a:rPr lang="vi-VN" sz="3303" dirty="0">
                <a:latin typeface="+mj-lt"/>
              </a:rPr>
              <a:t>- Từ bài thơ, nhận ra được những suy ngẫm, cảm xúc, tình cảm của bản thân.</a:t>
            </a: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Mục này có hình ảnh của: Download Wooden banner in nature for free">
            <a:extLst>
              <a:ext uri="{FF2B5EF4-FFF2-40B4-BE49-F238E27FC236}">
                <a16:creationId xmlns:a16="http://schemas.microsoft.com/office/drawing/2014/main" id="{D886A7E0-509A-24E4-F5BE-F06226F6A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1736725"/>
            <a:ext cx="107632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749642-6308-18A2-3D56-2FA8A8250915}"/>
              </a:ext>
            </a:extLst>
          </p:cNvPr>
          <p:cNvSpPr txBox="1"/>
          <p:nvPr/>
        </p:nvSpPr>
        <p:spPr>
          <a:xfrm>
            <a:off x="5675313" y="2814638"/>
            <a:ext cx="4495800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9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B0CA75-0FB0-BDB1-0EB4-1DA792FA7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4863" y="3883025"/>
            <a:ext cx="5503863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581c6ee138d9f">
            <a:hlinkClick r:id="" action="ppaction://media"/>
            <a:extLst>
              <a:ext uri="{FF2B5EF4-FFF2-40B4-BE49-F238E27FC236}">
                <a16:creationId xmlns:a16="http://schemas.microsoft.com/office/drawing/2014/main" id="{1A2714EA-7F67-6C4E-F8BB-742E3C772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038" y="42862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8" name="Picture 17">
            <a:extLst>
              <a:ext uri="{FF2B5EF4-FFF2-40B4-BE49-F238E27FC236}">
                <a16:creationId xmlns:a16="http://schemas.microsoft.com/office/drawing/2014/main" id="{F3A473EB-CBDE-9061-6CD5-0DA651A95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8" t="19986" r="55968" b="17188"/>
          <a:stretch>
            <a:fillRect/>
          </a:stretch>
        </p:blipFill>
        <p:spPr bwMode="auto">
          <a:xfrm>
            <a:off x="13473113" y="5741988"/>
            <a:ext cx="3305175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7FA7D5-8CE0-028C-6AA3-4C9462FE3F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6704013"/>
            <a:ext cx="20574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6240F7-7BEE-CDE6-6C04-030C45611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363" y="3770313"/>
            <a:ext cx="20320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850263" y="2338438"/>
            <a:ext cx="14836268" cy="223018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prstTxWarp prst="textChevron">
              <a:avLst/>
            </a:prstTxWarp>
          </a:bodyPr>
          <a:lstStyle/>
          <a:p>
            <a:pPr algn="ctr" defTabSz="12583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12" b="1" kern="0" spc="69" dirty="0">
                <a:ln w="2857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THỢ SĂN HẠT DẺ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66 -0.00579 L 0.83268 -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10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FAE5D48-1885-091B-3DAD-D40F73731C3D}"/>
              </a:ext>
            </a:extLst>
          </p:cNvPr>
          <p:cNvGrpSpPr>
            <a:grpSpLocks/>
          </p:cNvGrpSpPr>
          <p:nvPr/>
        </p:nvGrpSpPr>
        <p:grpSpPr bwMode="auto">
          <a:xfrm>
            <a:off x="1325563" y="-80963"/>
            <a:ext cx="14127162" cy="3387726"/>
            <a:chOff x="935980" y="-48871"/>
            <a:chExt cx="10265420" cy="2461871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6A6E95C5-6859-FEEA-59F3-488084BBE97F}"/>
                </a:ext>
              </a:extLst>
            </p:cNvPr>
            <p:cNvSpPr/>
            <p:nvPr/>
          </p:nvSpPr>
          <p:spPr>
            <a:xfrm>
              <a:off x="1040952" y="457578"/>
              <a:ext cx="10160448" cy="187928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14717" name="Picture 6">
              <a:extLst>
                <a:ext uri="{FF2B5EF4-FFF2-40B4-BE49-F238E27FC236}">
                  <a16:creationId xmlns:a16="http://schemas.microsoft.com/office/drawing/2014/main" id="{2D1BF276-E156-C693-1638-ACFFE4D60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9B4459B-DFDC-DFAA-6534-4DD71758D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213" y="-434975"/>
            <a:ext cx="4037012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4817B772-E40D-1E3B-7C81-D5F7CC0E5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676775"/>
            <a:ext cx="46577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4919663" y="755650"/>
            <a:ext cx="9634537" cy="22304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" name="Picture 22">
            <a:hlinkClick r:id="rId8" action="ppaction://hlinksldjump"/>
            <a:extLst>
              <a:ext uri="{FF2B5EF4-FFF2-40B4-BE49-F238E27FC236}">
                <a16:creationId xmlns:a16="http://schemas.microsoft.com/office/drawing/2014/main" id="{95398590-B1DB-55B3-8D4A-BB3F7DA391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4676775"/>
            <a:ext cx="46577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A52F104-EFB8-B026-C832-95A8AB155A45}"/>
              </a:ext>
            </a:extLst>
          </p:cNvPr>
          <p:cNvGrpSpPr>
            <a:grpSpLocks/>
          </p:cNvGrpSpPr>
          <p:nvPr/>
        </p:nvGrpSpPr>
        <p:grpSpPr bwMode="auto">
          <a:xfrm>
            <a:off x="5484813" y="4067175"/>
            <a:ext cx="1377950" cy="2108200"/>
            <a:chOff x="3985437" y="2941753"/>
            <a:chExt cx="1001611" cy="1531482"/>
          </a:xfrm>
        </p:grpSpPr>
        <p:pic>
          <p:nvPicPr>
            <p:cNvPr id="114714" name="Picture 14">
              <a:hlinkClick r:id="rId6" action="ppaction://hlinksldjump"/>
              <a:extLst>
                <a:ext uri="{FF2B5EF4-FFF2-40B4-BE49-F238E27FC236}">
                  <a16:creationId xmlns:a16="http://schemas.microsoft.com/office/drawing/2014/main" id="{9FB98E73-0BAB-D394-0821-C2900B6FD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50667">
              <a:off x="3927576" y="3413762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CF3294D9-FDBC-D14C-E900-C0AFF05B7125}"/>
                </a:ext>
              </a:extLst>
            </p:cNvPr>
            <p:cNvSpPr txBox="1"/>
            <p:nvPr/>
          </p:nvSpPr>
          <p:spPr>
            <a:xfrm>
              <a:off x="4396412" y="2941753"/>
              <a:ext cx="517416" cy="80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6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  <a:ea typeface="+mn-ea"/>
                </a:rPr>
                <a:t>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660553-51A5-9B78-D2E7-C3ED958423EA}"/>
              </a:ext>
            </a:extLst>
          </p:cNvPr>
          <p:cNvGrpSpPr>
            <a:grpSpLocks/>
          </p:cNvGrpSpPr>
          <p:nvPr/>
        </p:nvGrpSpPr>
        <p:grpSpPr bwMode="auto">
          <a:xfrm>
            <a:off x="9491663" y="4098925"/>
            <a:ext cx="1377950" cy="2160588"/>
            <a:chOff x="6897095" y="2964459"/>
            <a:chExt cx="1001611" cy="1570159"/>
          </a:xfrm>
        </p:grpSpPr>
        <p:pic>
          <p:nvPicPr>
            <p:cNvPr id="114712" name="Picture 25">
              <a:hlinkClick r:id="rId8" action="ppaction://hlinksldjump"/>
              <a:extLst>
                <a:ext uri="{FF2B5EF4-FFF2-40B4-BE49-F238E27FC236}">
                  <a16:creationId xmlns:a16="http://schemas.microsoft.com/office/drawing/2014/main" id="{26CE987D-0252-BE4F-F7B5-9911284A4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839234" y="347514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>
              <a:hlinkClick r:id="rId8" action="ppaction://hlinksldjump"/>
              <a:extLst>
                <a:ext uri="{FF2B5EF4-FFF2-40B4-BE49-F238E27FC236}">
                  <a16:creationId xmlns:a16="http://schemas.microsoft.com/office/drawing/2014/main" id="{5572C04A-0F69-688C-007E-F3AF6DD0199F}"/>
                </a:ext>
              </a:extLst>
            </p:cNvPr>
            <p:cNvSpPr txBox="1"/>
            <p:nvPr/>
          </p:nvSpPr>
          <p:spPr>
            <a:xfrm>
              <a:off x="6986612" y="2964459"/>
              <a:ext cx="510427" cy="80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6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  <a:ea typeface="+mn-ea"/>
                </a:rPr>
                <a:t>B</a:t>
              </a:r>
            </a:p>
          </p:txBody>
        </p:sp>
      </p:grpSp>
      <p:sp>
        <p:nvSpPr>
          <p:cNvPr id="31" name="TextBox 30">
            <a:hlinkClick r:id="rId6" action="ppaction://hlinksldjump"/>
            <a:extLst>
              <a:ext uri="{FF2B5EF4-FFF2-40B4-BE49-F238E27FC236}">
                <a16:creationId xmlns:a16="http://schemas.microsoft.com/office/drawing/2014/main" id="{EC8B6DC0-B917-5743-0BF0-28FCD0176DDA}"/>
              </a:ext>
            </a:extLst>
          </p:cNvPr>
          <p:cNvSpPr txBox="1"/>
          <p:nvPr/>
        </p:nvSpPr>
        <p:spPr>
          <a:xfrm>
            <a:off x="2758409" y="5125337"/>
            <a:ext cx="2143536" cy="10241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583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55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Tự</a:t>
            </a:r>
            <a:r>
              <a:rPr lang="en-US" sz="6055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do</a:t>
            </a:r>
            <a:endParaRPr lang="en-US" sz="6055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iCiel Cadena" panose="02000503000000020004" charset="0"/>
              <a:ea typeface="+mn-ea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831C5F-8F76-7B29-644C-A7D01C8154D4}"/>
              </a:ext>
            </a:extLst>
          </p:cNvPr>
          <p:cNvGrpSpPr>
            <a:grpSpLocks/>
          </p:cNvGrpSpPr>
          <p:nvPr/>
        </p:nvGrpSpPr>
        <p:grpSpPr bwMode="auto">
          <a:xfrm>
            <a:off x="1287463" y="6464300"/>
            <a:ext cx="5916612" cy="2557463"/>
            <a:chOff x="935980" y="4683256"/>
            <a:chExt cx="4298766" cy="1859147"/>
          </a:xfrm>
        </p:grpSpPr>
        <p:pic>
          <p:nvPicPr>
            <p:cNvPr id="114707" name="Picture 12">
              <a:hlinkClick r:id="rId8" action="ppaction://hlinksldjump"/>
              <a:extLst>
                <a:ext uri="{FF2B5EF4-FFF2-40B4-BE49-F238E27FC236}">
                  <a16:creationId xmlns:a16="http://schemas.microsoft.com/office/drawing/2014/main" id="{0441CB02-EC54-625B-E6C1-68F738B8A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5098536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708" name="Group 35">
              <a:extLst>
                <a:ext uri="{FF2B5EF4-FFF2-40B4-BE49-F238E27FC236}">
                  <a16:creationId xmlns:a16="http://schemas.microsoft.com/office/drawing/2014/main" id="{5F710B92-21F6-427D-9ED5-4C5B8B91A9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1682" y="4683256"/>
              <a:ext cx="1333064" cy="1859147"/>
              <a:chOff x="3901682" y="4683256"/>
              <a:chExt cx="1333064" cy="1859147"/>
            </a:xfrm>
          </p:grpSpPr>
          <p:pic>
            <p:nvPicPr>
              <p:cNvPr id="114710" name="Picture 24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91863BA4-B278-B707-9ED8-EE9645A3C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50667">
                <a:off x="3824673" y="5132330"/>
                <a:ext cx="1487082" cy="1333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Box 27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FDBF5BB3-414B-FCDC-4AA9-706B473C5ABA}"/>
                  </a:ext>
                </a:extLst>
              </p:cNvPr>
              <p:cNvSpPr txBox="1"/>
              <p:nvPr/>
            </p:nvSpPr>
            <p:spPr>
              <a:xfrm>
                <a:off x="4475871" y="4683256"/>
                <a:ext cx="480142" cy="8057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125839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606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iCiel Cadena" panose="02000503000000020004" charset="0"/>
                    <a:ea typeface="+mn-ea"/>
                  </a:rPr>
                  <a:t>C</a:t>
                </a:r>
              </a:p>
            </p:txBody>
          </p:sp>
        </p:grpSp>
        <p:sp>
          <p:nvSpPr>
            <p:cNvPr id="32" name="TextBox 31">
              <a:hlinkClick r:id="rId8" action="ppaction://hlinksldjump"/>
              <a:extLst>
                <a:ext uri="{FF2B5EF4-FFF2-40B4-BE49-F238E27FC236}">
                  <a16:creationId xmlns:a16="http://schemas.microsoft.com/office/drawing/2014/main" id="{944CC733-08E5-E953-87C3-A0B04156CF73}"/>
                </a:ext>
              </a:extLst>
            </p:cNvPr>
            <p:cNvSpPr txBox="1"/>
            <p:nvPr/>
          </p:nvSpPr>
          <p:spPr>
            <a:xfrm>
              <a:off x="2145174" y="5414141"/>
              <a:ext cx="1898902" cy="7441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Lục</a:t>
              </a:r>
              <a:r>
                <a:rPr lang="en-US" sz="6055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bát</a:t>
              </a:r>
              <a:endParaRPr lang="en-US" sz="6055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endParaRPr>
            </a:p>
          </p:txBody>
        </p:sp>
      </p:grpSp>
      <p:sp>
        <p:nvSpPr>
          <p:cNvPr id="33" name="TextBox 32">
            <a:hlinkClick r:id="rId8" action="ppaction://hlinksldjump"/>
            <a:extLst>
              <a:ext uri="{FF2B5EF4-FFF2-40B4-BE49-F238E27FC236}">
                <a16:creationId xmlns:a16="http://schemas.microsoft.com/office/drawing/2014/main" id="{3F4D5CD8-C703-6C2F-0D38-E30659FC9EF1}"/>
              </a:ext>
            </a:extLst>
          </p:cNvPr>
          <p:cNvSpPr txBox="1"/>
          <p:nvPr/>
        </p:nvSpPr>
        <p:spPr>
          <a:xfrm>
            <a:off x="10845800" y="4999038"/>
            <a:ext cx="4037013" cy="1277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853" dirty="0" err="1">
                <a:solidFill>
                  <a:schemeClr val="bg1"/>
                </a:solidFill>
              </a:rPr>
              <a:t>Thất</a:t>
            </a:r>
            <a:r>
              <a:rPr lang="en-US" sz="3853" dirty="0">
                <a:solidFill>
                  <a:schemeClr val="bg1"/>
                </a:solidFill>
              </a:rPr>
              <a:t> </a:t>
            </a:r>
            <a:r>
              <a:rPr lang="en-US" sz="3853" dirty="0" err="1">
                <a:solidFill>
                  <a:schemeClr val="bg1"/>
                </a:solidFill>
              </a:rPr>
              <a:t>ngôn</a:t>
            </a:r>
            <a:r>
              <a:rPr lang="en-US" sz="3853" dirty="0">
                <a:solidFill>
                  <a:schemeClr val="bg1"/>
                </a:solidFill>
              </a:rPr>
              <a:t> </a:t>
            </a:r>
            <a:r>
              <a:rPr lang="en-US" sz="3853" dirty="0" err="1">
                <a:solidFill>
                  <a:schemeClr val="bg1"/>
                </a:solidFill>
              </a:rPr>
              <a:t>tứ</a:t>
            </a:r>
            <a:r>
              <a:rPr lang="en-US" sz="3853" dirty="0">
                <a:solidFill>
                  <a:schemeClr val="bg1"/>
                </a:solidFill>
              </a:rPr>
              <a:t> </a:t>
            </a:r>
            <a:r>
              <a:rPr lang="en-US" sz="3853" dirty="0" err="1">
                <a:solidFill>
                  <a:schemeClr val="bg1"/>
                </a:solidFill>
              </a:rPr>
              <a:t>tuyệt</a:t>
            </a:r>
            <a:r>
              <a:rPr lang="en-US" sz="3853" dirty="0">
                <a:solidFill>
                  <a:schemeClr val="bg1"/>
                </a:solidFill>
              </a:rPr>
              <a:t> </a:t>
            </a:r>
            <a:r>
              <a:rPr lang="en-US" sz="3853" dirty="0" err="1">
                <a:solidFill>
                  <a:schemeClr val="bg1"/>
                </a:solidFill>
              </a:rPr>
              <a:t>Đường</a:t>
            </a:r>
            <a:r>
              <a:rPr lang="en-US" sz="3853" dirty="0">
                <a:solidFill>
                  <a:schemeClr val="bg1"/>
                </a:solidFill>
              </a:rPr>
              <a:t> </a:t>
            </a:r>
            <a:r>
              <a:rPr lang="en-US" sz="3853" dirty="0" err="1">
                <a:solidFill>
                  <a:schemeClr val="bg1"/>
                </a:solidFill>
              </a:rPr>
              <a:t>luật</a:t>
            </a:r>
            <a:endParaRPr lang="en-US" sz="3853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D8FE55-02ED-E765-0293-FA9FD449F526}"/>
              </a:ext>
            </a:extLst>
          </p:cNvPr>
          <p:cNvGrpSpPr>
            <a:grpSpLocks/>
          </p:cNvGrpSpPr>
          <p:nvPr/>
        </p:nvGrpSpPr>
        <p:grpSpPr bwMode="auto">
          <a:xfrm>
            <a:off x="10452100" y="7035800"/>
            <a:ext cx="4657725" cy="1957388"/>
            <a:chOff x="7595379" y="5098536"/>
            <a:chExt cx="3384258" cy="1422439"/>
          </a:xfrm>
        </p:grpSpPr>
        <p:pic>
          <p:nvPicPr>
            <p:cNvPr id="114705" name="Picture 23">
              <a:hlinkClick r:id="rId8" action="ppaction://hlinksldjump"/>
              <a:extLst>
                <a:ext uri="{FF2B5EF4-FFF2-40B4-BE49-F238E27FC236}">
                  <a16:creationId xmlns:a16="http://schemas.microsoft.com/office/drawing/2014/main" id="{1F85C6BA-7150-D081-5433-989870E47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379" y="5098536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>
              <a:hlinkClick r:id="rId8" action="ppaction://hlinksldjump"/>
              <a:extLst>
                <a:ext uri="{FF2B5EF4-FFF2-40B4-BE49-F238E27FC236}">
                  <a16:creationId xmlns:a16="http://schemas.microsoft.com/office/drawing/2014/main" id="{0E729CD9-BBAC-2CFD-65F6-0A7438E6A711}"/>
                </a:ext>
              </a:extLst>
            </p:cNvPr>
            <p:cNvSpPr txBox="1"/>
            <p:nvPr/>
          </p:nvSpPr>
          <p:spPr>
            <a:xfrm>
              <a:off x="8252318" y="5414140"/>
              <a:ext cx="2440547" cy="7441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Ngũ</a:t>
              </a:r>
              <a:r>
                <a:rPr lang="en-US" sz="6055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ngôn</a:t>
              </a:r>
              <a:endParaRPr lang="en-US" sz="6055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endParaRPr>
            </a:p>
          </p:txBody>
        </p:sp>
      </p:grpSp>
      <p:pic>
        <p:nvPicPr>
          <p:cNvPr id="114701" name="Am-thanh-lam-phep-bang-cay-dua-than-www_tiengdong_com">
            <a:hlinkClick r:id="" action="ppaction://media"/>
            <a:extLst>
              <a:ext uri="{FF2B5EF4-FFF2-40B4-BE49-F238E27FC236}">
                <a16:creationId xmlns:a16="http://schemas.microsoft.com/office/drawing/2014/main" id="{72FD45CF-BFA9-677F-C3F3-28F8A550F3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-108426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6BDA3F36-DBC6-DE68-86B2-FC252F6A4010}"/>
              </a:ext>
            </a:extLst>
          </p:cNvPr>
          <p:cNvGrpSpPr>
            <a:grpSpLocks/>
          </p:cNvGrpSpPr>
          <p:nvPr/>
        </p:nvGrpSpPr>
        <p:grpSpPr bwMode="auto">
          <a:xfrm>
            <a:off x="9331325" y="6467475"/>
            <a:ext cx="1835150" cy="2570163"/>
            <a:chOff x="6780706" y="4686364"/>
            <a:chExt cx="1333064" cy="1866931"/>
          </a:xfrm>
        </p:grpSpPr>
        <p:pic>
          <p:nvPicPr>
            <p:cNvPr id="114703" name="Picture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CC908A64-8838-A76E-32E0-060F31557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703697" y="5143222"/>
              <a:ext cx="1487082" cy="13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>
              <a:hlinkClick r:id="rId8" action="ppaction://hlinksldjump"/>
              <a:extLst>
                <a:ext uri="{FF2B5EF4-FFF2-40B4-BE49-F238E27FC236}">
                  <a16:creationId xmlns:a16="http://schemas.microsoft.com/office/drawing/2014/main" id="{43C9078D-0AB5-752B-8D57-430C544DF4D2}"/>
                </a:ext>
              </a:extLst>
            </p:cNvPr>
            <p:cNvSpPr txBox="1"/>
            <p:nvPr/>
          </p:nvSpPr>
          <p:spPr>
            <a:xfrm>
              <a:off x="6971899" y="4686364"/>
              <a:ext cx="541878" cy="80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6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  <a:ea typeface="+mn-ea"/>
                </a:rPr>
                <a:t>D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082C62-A255-05AC-3BA6-0AC5B8500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417888"/>
            <a:ext cx="675957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14E71A-B494-F16F-40ED-4C54DFFCA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089275"/>
            <a:ext cx="3481388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60D03E-9A51-BD2E-CF8E-CE71961459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1974">
            <a:off x="6546850" y="-2830513"/>
            <a:ext cx="15509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Am-thanh-that-vong-www_tiengdong_com">
            <a:hlinkClick r:id="" action="ppaction://media"/>
            <a:extLst>
              <a:ext uri="{FF2B5EF4-FFF2-40B4-BE49-F238E27FC236}">
                <a16:creationId xmlns:a16="http://schemas.microsoft.com/office/drawing/2014/main" id="{C24DA3A5-52DB-3686-EC72-A08C98EE71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-1924050"/>
            <a:ext cx="8382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9B4341E-8261-FF9D-CEF5-380DAF408D35}"/>
              </a:ext>
            </a:extLst>
          </p:cNvPr>
          <p:cNvGrpSpPr>
            <a:grpSpLocks/>
          </p:cNvGrpSpPr>
          <p:nvPr/>
        </p:nvGrpSpPr>
        <p:grpSpPr bwMode="auto">
          <a:xfrm>
            <a:off x="9815513" y="231775"/>
            <a:ext cx="5967412" cy="3186113"/>
            <a:chOff x="7132139" y="154298"/>
            <a:chExt cx="4336026" cy="231549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4C43800-1C81-8BD2-0070-191D616CC8D3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7DCA24-2771-2D61-1913-932D9D1BF382}"/>
                </a:ext>
              </a:extLst>
            </p:cNvPr>
            <p:cNvSpPr txBox="1"/>
            <p:nvPr/>
          </p:nvSpPr>
          <p:spPr>
            <a:xfrm>
              <a:off x="7237728" y="841750"/>
              <a:ext cx="3892248" cy="8980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Sai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mất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rồi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!!!</a:t>
              </a:r>
            </a:p>
          </p:txBody>
        </p:sp>
      </p:grpSp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6DD14D0B-45F5-BF4A-1B5F-5F0F06FF0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52" b="60799"/>
          <a:stretch>
            <a:fillRect/>
          </a:stretch>
        </p:blipFill>
        <p:spPr bwMode="auto">
          <a:xfrm>
            <a:off x="-12700" y="7185025"/>
            <a:ext cx="2411413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Tieng-bup-www_tiengdong_com">
            <a:hlinkClick r:id="" action="ppaction://media"/>
            <a:extLst>
              <a:ext uri="{FF2B5EF4-FFF2-40B4-BE49-F238E27FC236}">
                <a16:creationId xmlns:a16="http://schemas.microsoft.com/office/drawing/2014/main" id="{04BC1C84-78B6-8455-DA3F-7D50DCF608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-2135188"/>
            <a:ext cx="8397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34247CE-F5E2-F4FF-12D5-F5A531B8E412}"/>
              </a:ext>
            </a:extLst>
          </p:cNvPr>
          <p:cNvGrpSpPr>
            <a:grpSpLocks/>
          </p:cNvGrpSpPr>
          <p:nvPr/>
        </p:nvGrpSpPr>
        <p:grpSpPr bwMode="auto">
          <a:xfrm>
            <a:off x="4651375" y="2193925"/>
            <a:ext cx="8278813" cy="6953250"/>
            <a:chOff x="3165090" y="1495374"/>
            <a:chExt cx="6015325" cy="5052909"/>
          </a:xfrm>
        </p:grpSpPr>
        <p:pic>
          <p:nvPicPr>
            <p:cNvPr id="116754" name="Picture 8">
              <a:extLst>
                <a:ext uri="{FF2B5EF4-FFF2-40B4-BE49-F238E27FC236}">
                  <a16:creationId xmlns:a16="http://schemas.microsoft.com/office/drawing/2014/main" id="{73570026-B4B6-8D06-66B9-113B5853E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39954">
              <a:off x="7506140" y="3798479"/>
              <a:ext cx="1674275" cy="193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55" name="Picture 2">
              <a:extLst>
                <a:ext uri="{FF2B5EF4-FFF2-40B4-BE49-F238E27FC236}">
                  <a16:creationId xmlns:a16="http://schemas.microsoft.com/office/drawing/2014/main" id="{C2B9AC93-9D18-789F-C6E2-6014AE120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090" y="1495374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041B1BC-6899-FECF-3D4D-871CC1816C51}"/>
              </a:ext>
            </a:extLst>
          </p:cNvPr>
          <p:cNvGrpSpPr>
            <a:grpSpLocks/>
          </p:cNvGrpSpPr>
          <p:nvPr/>
        </p:nvGrpSpPr>
        <p:grpSpPr bwMode="auto">
          <a:xfrm>
            <a:off x="9469438" y="211138"/>
            <a:ext cx="5967412" cy="3186112"/>
            <a:chOff x="7132139" y="154298"/>
            <a:chExt cx="4336026" cy="231549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D6BF720-CCC5-9C6F-E53D-ABE011C9DBA9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960903-9838-821F-2E6F-55E6A9AEFD6A}"/>
                </a:ext>
              </a:extLst>
            </p:cNvPr>
            <p:cNvSpPr txBox="1"/>
            <p:nvPr/>
          </p:nvSpPr>
          <p:spPr>
            <a:xfrm>
              <a:off x="7798166" y="778029"/>
              <a:ext cx="2341537" cy="8980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Đúng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rồi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!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82691AC-ABE7-3A9E-333A-DE621093A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525" y="2212975"/>
            <a:ext cx="13208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1E0D136-CD49-D393-C0B5-6221BD4ED8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-8191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960E8FD8-7362-2D8F-16A3-6AABEC71C7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>
            <a:fillRect/>
          </a:stretch>
        </p:blipFill>
        <p:spPr bwMode="auto">
          <a:xfrm>
            <a:off x="14430375" y="7185025"/>
            <a:ext cx="24130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B5D3509-F19F-9758-DE45-CE42C4B1A8F5}"/>
              </a:ext>
            </a:extLst>
          </p:cNvPr>
          <p:cNvGrpSpPr>
            <a:grpSpLocks/>
          </p:cNvGrpSpPr>
          <p:nvPr/>
        </p:nvGrpSpPr>
        <p:grpSpPr bwMode="auto">
          <a:xfrm>
            <a:off x="4641850" y="2193925"/>
            <a:ext cx="8245475" cy="6953250"/>
            <a:chOff x="-134778" y="-404809"/>
            <a:chExt cx="5990984" cy="5052909"/>
          </a:xfrm>
        </p:grpSpPr>
        <p:grpSp>
          <p:nvGrpSpPr>
            <p:cNvPr id="116748" name="Group 15">
              <a:extLst>
                <a:ext uri="{FF2B5EF4-FFF2-40B4-BE49-F238E27FC236}">
                  <a16:creationId xmlns:a16="http://schemas.microsoft.com/office/drawing/2014/main" id="{2A389C74-290C-4C50-CC12-7CD6397EF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116750" name="Picture 14">
                <a:extLst>
                  <a:ext uri="{FF2B5EF4-FFF2-40B4-BE49-F238E27FC236}">
                    <a16:creationId xmlns:a16="http://schemas.microsoft.com/office/drawing/2014/main" id="{47BF5E0B-AE74-7188-C816-EB7ADC75F2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939954">
                <a:off x="10152960" y="4182584"/>
                <a:ext cx="1674275" cy="1936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751" name="Picture 13">
                <a:extLst>
                  <a:ext uri="{FF2B5EF4-FFF2-40B4-BE49-F238E27FC236}">
                    <a16:creationId xmlns:a16="http://schemas.microsoft.com/office/drawing/2014/main" id="{57D987CF-B992-45A7-9CED-0001F864C6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8183" y="4878504"/>
                <a:ext cx="734392" cy="658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6749" name="Picture 16">
              <a:extLst>
                <a:ext uri="{FF2B5EF4-FFF2-40B4-BE49-F238E27FC236}">
                  <a16:creationId xmlns:a16="http://schemas.microsoft.com/office/drawing/2014/main" id="{E210A740-2B90-BAD5-1222-0417FBE1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4778" y="-404809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A38C60-D626-BAF6-3E98-F6B295A1107E}"/>
              </a:ext>
            </a:extLst>
          </p:cNvPr>
          <p:cNvGrpSpPr>
            <a:grpSpLocks/>
          </p:cNvGrpSpPr>
          <p:nvPr/>
        </p:nvGrpSpPr>
        <p:grpSpPr bwMode="auto">
          <a:xfrm>
            <a:off x="11668125" y="3730625"/>
            <a:ext cx="3214688" cy="1955800"/>
            <a:chOff x="458511" y="671416"/>
            <a:chExt cx="2335967" cy="14213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FD5160-80AF-F0EF-868C-8992CBBE0C83}"/>
                </a:ext>
              </a:extLst>
            </p:cNvPr>
            <p:cNvSpPr txBox="1"/>
            <p:nvPr/>
          </p:nvSpPr>
          <p:spPr>
            <a:xfrm>
              <a:off x="458511" y="671416"/>
              <a:ext cx="1849980" cy="14213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111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+1 </a:t>
              </a:r>
            </a:p>
          </p:txBody>
        </p:sp>
        <p:pic>
          <p:nvPicPr>
            <p:cNvPr id="116747" name="Picture 21">
              <a:extLst>
                <a:ext uri="{FF2B5EF4-FFF2-40B4-BE49-F238E27FC236}">
                  <a16:creationId xmlns:a16="http://schemas.microsoft.com/office/drawing/2014/main" id="{D88BB4C9-FC0D-BAA1-159C-5B932758D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144" y="94081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6745" name="Nhac-chuong-tin-nhan-ti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0855BD24-EA69-8E3E-2F72-A015FABFF4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-10175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A3F967A-1F37-0633-C3E4-8134DA8E59A4}"/>
              </a:ext>
            </a:extLst>
          </p:cNvPr>
          <p:cNvGrpSpPr>
            <a:grpSpLocks/>
          </p:cNvGrpSpPr>
          <p:nvPr/>
        </p:nvGrpSpPr>
        <p:grpSpPr bwMode="auto">
          <a:xfrm>
            <a:off x="1287463" y="-50800"/>
            <a:ext cx="14127162" cy="3389313"/>
            <a:chOff x="935980" y="-48871"/>
            <a:chExt cx="10265420" cy="2461871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B72FB962-92AD-34AD-DDD5-908C2D217331}"/>
                </a:ext>
              </a:extLst>
            </p:cNvPr>
            <p:cNvSpPr/>
            <p:nvPr/>
          </p:nvSpPr>
          <p:spPr>
            <a:xfrm>
              <a:off x="1040952" y="457341"/>
              <a:ext cx="10160448" cy="18795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17790" name="Picture 6">
              <a:extLst>
                <a:ext uri="{FF2B5EF4-FFF2-40B4-BE49-F238E27FC236}">
                  <a16:creationId xmlns:a16="http://schemas.microsoft.com/office/drawing/2014/main" id="{AF2EE3BB-15F1-6A6F-F868-077BD33FC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DD5F33C-C3E7-4A61-5DDE-AA4B1C1F62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213" y="-434975"/>
            <a:ext cx="4037012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4587875" y="827088"/>
            <a:ext cx="9320213" cy="22288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3E2D10-58A0-F787-338A-00CCDCF279EE}"/>
              </a:ext>
            </a:extLst>
          </p:cNvPr>
          <p:cNvGrpSpPr>
            <a:grpSpLocks/>
          </p:cNvGrpSpPr>
          <p:nvPr/>
        </p:nvGrpSpPr>
        <p:grpSpPr bwMode="auto">
          <a:xfrm>
            <a:off x="9331325" y="6467475"/>
            <a:ext cx="5778500" cy="2570163"/>
            <a:chOff x="6780706" y="4686364"/>
            <a:chExt cx="4198931" cy="1866931"/>
          </a:xfrm>
        </p:grpSpPr>
        <p:pic>
          <p:nvPicPr>
            <p:cNvPr id="117784" name="Picture 23">
              <a:hlinkClick r:id="rId6" action="ppaction://hlinksldjump"/>
              <a:extLst>
                <a:ext uri="{FF2B5EF4-FFF2-40B4-BE49-F238E27FC236}">
                  <a16:creationId xmlns:a16="http://schemas.microsoft.com/office/drawing/2014/main" id="{189A11F0-56D1-1896-3874-92BEE6686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379" y="5098536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7785" name="Group 37">
              <a:extLst>
                <a:ext uri="{FF2B5EF4-FFF2-40B4-BE49-F238E27FC236}">
                  <a16:creationId xmlns:a16="http://schemas.microsoft.com/office/drawing/2014/main" id="{4B8BB948-DE29-E49F-E22A-E7326CF2A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0706" y="4686364"/>
              <a:ext cx="1333064" cy="1866931"/>
              <a:chOff x="6780706" y="4686364"/>
              <a:chExt cx="1333064" cy="1866931"/>
            </a:xfrm>
          </p:grpSpPr>
          <p:pic>
            <p:nvPicPr>
              <p:cNvPr id="117787" name="Picture 2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35B68D0C-A089-5F26-791A-6A464301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49333" flipH="1">
                <a:off x="6703697" y="5143222"/>
                <a:ext cx="1487082" cy="1333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Box 2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7B11B330-DD4C-88FD-003F-6F0EF2BD0B7F}"/>
                  </a:ext>
                </a:extLst>
              </p:cNvPr>
              <p:cNvSpPr txBox="1"/>
              <p:nvPr/>
            </p:nvSpPr>
            <p:spPr>
              <a:xfrm>
                <a:off x="6971899" y="4686364"/>
                <a:ext cx="541878" cy="8057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125839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606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iCiel Cadena" panose="02000503000000020004" charset="0"/>
                    <a:ea typeface="+mn-ea"/>
                  </a:rPr>
                  <a:t>D</a:t>
                </a:r>
              </a:p>
            </p:txBody>
          </p:sp>
        </p:grpSp>
        <p:sp>
          <p:nvSpPr>
            <p:cNvPr id="31" name="TextBox 30">
              <a:hlinkClick r:id="rId6" action="ppaction://hlinksldjump"/>
              <a:extLst>
                <a:ext uri="{FF2B5EF4-FFF2-40B4-BE49-F238E27FC236}">
                  <a16:creationId xmlns:a16="http://schemas.microsoft.com/office/drawing/2014/main" id="{7BD7EFE8-F0C3-9DA8-8009-203630BD3B1A}"/>
                </a:ext>
              </a:extLst>
            </p:cNvPr>
            <p:cNvSpPr txBox="1"/>
            <p:nvPr/>
          </p:nvSpPr>
          <p:spPr>
            <a:xfrm>
              <a:off x="8435530" y="5425033"/>
              <a:ext cx="2342701" cy="7441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Biểu</a:t>
              </a:r>
              <a:r>
                <a:rPr lang="en-US" sz="6055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 </a:t>
              </a: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cảm</a:t>
              </a:r>
              <a:endParaRPr lang="en-US" sz="6055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11A50D-01F5-588F-984B-D97308642B18}"/>
              </a:ext>
            </a:extLst>
          </p:cNvPr>
          <p:cNvGrpSpPr>
            <a:grpSpLocks/>
          </p:cNvGrpSpPr>
          <p:nvPr/>
        </p:nvGrpSpPr>
        <p:grpSpPr bwMode="auto">
          <a:xfrm>
            <a:off x="1287463" y="6464300"/>
            <a:ext cx="5916612" cy="2557463"/>
            <a:chOff x="935980" y="4683256"/>
            <a:chExt cx="4298766" cy="1859147"/>
          </a:xfrm>
        </p:grpSpPr>
        <p:pic>
          <p:nvPicPr>
            <p:cNvPr id="117779" name="Picture 12">
              <a:hlinkClick r:id="rId9" action="ppaction://hlinksldjump"/>
              <a:extLst>
                <a:ext uri="{FF2B5EF4-FFF2-40B4-BE49-F238E27FC236}">
                  <a16:creationId xmlns:a16="http://schemas.microsoft.com/office/drawing/2014/main" id="{0DE0EB10-62D9-FF42-C1FB-EFD45B533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5098536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7780" name="Group 35">
              <a:extLst>
                <a:ext uri="{FF2B5EF4-FFF2-40B4-BE49-F238E27FC236}">
                  <a16:creationId xmlns:a16="http://schemas.microsoft.com/office/drawing/2014/main" id="{AD9CFE23-1527-52B5-321F-F3610BE7A8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1682" y="4683256"/>
              <a:ext cx="1333064" cy="1859147"/>
              <a:chOff x="3901682" y="4683256"/>
              <a:chExt cx="1333064" cy="1859147"/>
            </a:xfrm>
          </p:grpSpPr>
          <p:pic>
            <p:nvPicPr>
              <p:cNvPr id="117782" name="Picture 2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DD9FA868-3E3F-7CE7-FF6B-09AE98372A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50667">
                <a:off x="3824673" y="5132330"/>
                <a:ext cx="1487082" cy="1333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Box 2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EDE6740A-B65F-64FC-722D-64D7000646C5}"/>
                  </a:ext>
                </a:extLst>
              </p:cNvPr>
              <p:cNvSpPr txBox="1"/>
              <p:nvPr/>
            </p:nvSpPr>
            <p:spPr>
              <a:xfrm>
                <a:off x="4475871" y="4683256"/>
                <a:ext cx="480142" cy="8057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125839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606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iCiel Cadena" panose="02000503000000020004" charset="0"/>
                    <a:ea typeface="+mn-ea"/>
                  </a:rPr>
                  <a:t>C</a:t>
                </a:r>
              </a:p>
            </p:txBody>
          </p:sp>
        </p:grpSp>
        <p:sp>
          <p:nvSpPr>
            <p:cNvPr id="32" name="TextBox 31">
              <a:hlinkClick r:id="rId9" action="ppaction://hlinksldjump"/>
              <a:extLst>
                <a:ext uri="{FF2B5EF4-FFF2-40B4-BE49-F238E27FC236}">
                  <a16:creationId xmlns:a16="http://schemas.microsoft.com/office/drawing/2014/main" id="{6E4DCD26-094C-79B9-7791-BBA95EAC5460}"/>
                </a:ext>
              </a:extLst>
            </p:cNvPr>
            <p:cNvSpPr txBox="1"/>
            <p:nvPr/>
          </p:nvSpPr>
          <p:spPr>
            <a:xfrm>
              <a:off x="2145174" y="5414141"/>
              <a:ext cx="1538970" cy="7441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Tự</a:t>
              </a:r>
              <a:r>
                <a:rPr lang="en-US" sz="6055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 </a:t>
              </a: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sự</a:t>
              </a:r>
              <a:endParaRPr lang="en-US" sz="6055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60BD20-1514-FD63-A29E-3AB3E52FDDD9}"/>
              </a:ext>
            </a:extLst>
          </p:cNvPr>
          <p:cNvGrpSpPr>
            <a:grpSpLocks/>
          </p:cNvGrpSpPr>
          <p:nvPr/>
        </p:nvGrpSpPr>
        <p:grpSpPr bwMode="auto">
          <a:xfrm>
            <a:off x="9491663" y="4098925"/>
            <a:ext cx="5553075" cy="2466975"/>
            <a:chOff x="6897095" y="2964459"/>
            <a:chExt cx="4035147" cy="1792465"/>
          </a:xfrm>
        </p:grpSpPr>
        <p:pic>
          <p:nvPicPr>
            <p:cNvPr id="117774" name="Picture 22">
              <a:hlinkClick r:id="rId9" action="ppaction://hlinksldjump"/>
              <a:extLst>
                <a:ext uri="{FF2B5EF4-FFF2-40B4-BE49-F238E27FC236}">
                  <a16:creationId xmlns:a16="http://schemas.microsoft.com/office/drawing/2014/main" id="{F66D7392-3367-BEA8-5B87-3434BD28A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7984" y="3334485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7775" name="Group 36">
              <a:extLst>
                <a:ext uri="{FF2B5EF4-FFF2-40B4-BE49-F238E27FC236}">
                  <a16:creationId xmlns:a16="http://schemas.microsoft.com/office/drawing/2014/main" id="{8C252612-63D9-D150-8A35-D602962AD0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97095" y="2964459"/>
              <a:ext cx="1001611" cy="1570159"/>
              <a:chOff x="6897095" y="2964459"/>
              <a:chExt cx="1001611" cy="1570159"/>
            </a:xfrm>
          </p:grpSpPr>
          <p:pic>
            <p:nvPicPr>
              <p:cNvPr id="117777" name="Picture 2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112EA9DA-DE28-3B97-79F9-B411A8A60C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49333" flipH="1">
                <a:off x="6839234" y="3475145"/>
                <a:ext cx="1117334" cy="1001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Box 28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7812654-639B-FC27-A1FA-7D53D55D206F}"/>
                  </a:ext>
                </a:extLst>
              </p:cNvPr>
              <p:cNvSpPr txBox="1"/>
              <p:nvPr/>
            </p:nvSpPr>
            <p:spPr>
              <a:xfrm>
                <a:off x="6986612" y="2964459"/>
                <a:ext cx="510427" cy="8057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125839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606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iCiel Cadena" panose="02000503000000020004" charset="0"/>
                    <a:ea typeface="+mn-ea"/>
                  </a:rPr>
                  <a:t>B</a:t>
                </a:r>
              </a:p>
            </p:txBody>
          </p:sp>
        </p:grpSp>
        <p:sp>
          <p:nvSpPr>
            <p:cNvPr id="33" name="TextBox 32">
              <a:hlinkClick r:id="rId9" action="ppaction://hlinksldjump"/>
              <a:extLst>
                <a:ext uri="{FF2B5EF4-FFF2-40B4-BE49-F238E27FC236}">
                  <a16:creationId xmlns:a16="http://schemas.microsoft.com/office/drawing/2014/main" id="{4C9ED965-29BD-15F9-FE69-A9E88F17C9D6}"/>
                </a:ext>
              </a:extLst>
            </p:cNvPr>
            <p:cNvSpPr txBox="1"/>
            <p:nvPr/>
          </p:nvSpPr>
          <p:spPr>
            <a:xfrm>
              <a:off x="8353905" y="3614571"/>
              <a:ext cx="2442504" cy="7441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Nghị</a:t>
              </a:r>
              <a:r>
                <a:rPr lang="en-US" sz="6055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 </a:t>
              </a: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luận</a:t>
              </a:r>
              <a:endParaRPr lang="en-US" sz="6055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CC6B2D-D3C3-4FD2-BFDF-79114EC16405}"/>
              </a:ext>
            </a:extLst>
          </p:cNvPr>
          <p:cNvGrpSpPr>
            <a:grpSpLocks/>
          </p:cNvGrpSpPr>
          <p:nvPr/>
        </p:nvGrpSpPr>
        <p:grpSpPr bwMode="auto">
          <a:xfrm>
            <a:off x="1287463" y="4067175"/>
            <a:ext cx="5575300" cy="2566988"/>
            <a:chOff x="935980" y="2941753"/>
            <a:chExt cx="4051068" cy="1864724"/>
          </a:xfrm>
        </p:grpSpPr>
        <p:pic>
          <p:nvPicPr>
            <p:cNvPr id="117769" name="Picture 4">
              <a:hlinkClick r:id="rId9" action="ppaction://hlinksldjump"/>
              <a:extLst>
                <a:ext uri="{FF2B5EF4-FFF2-40B4-BE49-F238E27FC236}">
                  <a16:creationId xmlns:a16="http://schemas.microsoft.com/office/drawing/2014/main" id="{5F376870-1D41-55D1-F389-2CD7253A0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3384038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7770" name="Group 34">
              <a:extLst>
                <a:ext uri="{FF2B5EF4-FFF2-40B4-BE49-F238E27FC236}">
                  <a16:creationId xmlns:a16="http://schemas.microsoft.com/office/drawing/2014/main" id="{E9C6F1D9-65E9-8798-F924-48BAB6C265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5437" y="2941753"/>
              <a:ext cx="1001611" cy="1531482"/>
              <a:chOff x="3985437" y="2941753"/>
              <a:chExt cx="1001611" cy="1531482"/>
            </a:xfrm>
          </p:grpSpPr>
          <p:pic>
            <p:nvPicPr>
              <p:cNvPr id="117772" name="Picture 1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53A4E817-FADF-21A6-0577-B4127A1FFE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50667">
                <a:off x="3927576" y="3413762"/>
                <a:ext cx="1117334" cy="1001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6ED1D665-F251-688A-048F-AE7B03BBE190}"/>
                  </a:ext>
                </a:extLst>
              </p:cNvPr>
              <p:cNvSpPr txBox="1"/>
              <p:nvPr/>
            </p:nvSpPr>
            <p:spPr>
              <a:xfrm>
                <a:off x="4396412" y="2941753"/>
                <a:ext cx="517416" cy="8057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125839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606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iCiel Cadena" panose="02000503000000020004" charset="0"/>
                    <a:ea typeface="+mn-ea"/>
                  </a:rPr>
                  <a:t>A</a:t>
                </a:r>
              </a:p>
            </p:txBody>
          </p:sp>
        </p:grpSp>
        <p:sp>
          <p:nvSpPr>
            <p:cNvPr id="34" name="TextBox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63406272-2489-8AC6-3643-B52F939AE053}"/>
                </a:ext>
              </a:extLst>
            </p:cNvPr>
            <p:cNvSpPr txBox="1"/>
            <p:nvPr/>
          </p:nvSpPr>
          <p:spPr>
            <a:xfrm>
              <a:off x="1650341" y="3623719"/>
              <a:ext cx="1930352" cy="7441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Miêu</a:t>
              </a:r>
              <a:r>
                <a:rPr lang="en-US" sz="6055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6055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tả</a:t>
              </a:r>
              <a:endParaRPr lang="en-US" sz="6055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6C4C84-7C31-DD19-BDAB-8E5FE0B89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417888"/>
            <a:ext cx="675957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E41CA3-012F-9596-B507-408AD37ED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089275"/>
            <a:ext cx="3481388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4BECF8-69E0-0ECA-34D5-3F1A29DB1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1974">
            <a:off x="6546850" y="-2830513"/>
            <a:ext cx="15509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Am-thanh-that-vong-www_tiengdong_com">
            <a:hlinkClick r:id="" action="ppaction://media"/>
            <a:extLst>
              <a:ext uri="{FF2B5EF4-FFF2-40B4-BE49-F238E27FC236}">
                <a16:creationId xmlns:a16="http://schemas.microsoft.com/office/drawing/2014/main" id="{CAC87CCF-5735-7F22-FC96-BFE65109E3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-1924050"/>
            <a:ext cx="8382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DA10EF1-EC1F-6E4A-48FA-D67C13BDA904}"/>
              </a:ext>
            </a:extLst>
          </p:cNvPr>
          <p:cNvGrpSpPr>
            <a:grpSpLocks/>
          </p:cNvGrpSpPr>
          <p:nvPr/>
        </p:nvGrpSpPr>
        <p:grpSpPr bwMode="auto">
          <a:xfrm>
            <a:off x="9815513" y="231775"/>
            <a:ext cx="5967412" cy="3186113"/>
            <a:chOff x="7132139" y="154298"/>
            <a:chExt cx="4336026" cy="231549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A3D6D09-E95A-6813-F1E0-65BFDEFFF616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0F8D10-F047-C9D5-BB79-CA108A86EA5C}"/>
                </a:ext>
              </a:extLst>
            </p:cNvPr>
            <p:cNvSpPr txBox="1"/>
            <p:nvPr/>
          </p:nvSpPr>
          <p:spPr>
            <a:xfrm>
              <a:off x="7237728" y="841750"/>
              <a:ext cx="3892248" cy="8980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Sai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mất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rồi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!!!</a:t>
              </a:r>
            </a:p>
          </p:txBody>
        </p:sp>
      </p:grpSp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CDBA0787-3508-1398-B6C1-A9D51B144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52" b="60799"/>
          <a:stretch>
            <a:fillRect/>
          </a:stretch>
        </p:blipFill>
        <p:spPr bwMode="auto">
          <a:xfrm>
            <a:off x="-12700" y="7185025"/>
            <a:ext cx="2411413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Tieng-bup-www_tiengdong_com">
            <a:hlinkClick r:id="" action="ppaction://media"/>
            <a:extLst>
              <a:ext uri="{FF2B5EF4-FFF2-40B4-BE49-F238E27FC236}">
                <a16:creationId xmlns:a16="http://schemas.microsoft.com/office/drawing/2014/main" id="{475D7EDB-499E-1EC4-3CD4-3AC932B9E3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-2135188"/>
            <a:ext cx="8397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D2C2ED1-2865-4770-2A0B-CA8C8637AFC1}"/>
              </a:ext>
            </a:extLst>
          </p:cNvPr>
          <p:cNvGrpSpPr>
            <a:grpSpLocks/>
          </p:cNvGrpSpPr>
          <p:nvPr/>
        </p:nvGrpSpPr>
        <p:grpSpPr bwMode="auto">
          <a:xfrm>
            <a:off x="4651375" y="2193925"/>
            <a:ext cx="8278813" cy="6953250"/>
            <a:chOff x="3165090" y="1495374"/>
            <a:chExt cx="6015325" cy="5052909"/>
          </a:xfrm>
        </p:grpSpPr>
        <p:pic>
          <p:nvPicPr>
            <p:cNvPr id="119826" name="Picture 8">
              <a:extLst>
                <a:ext uri="{FF2B5EF4-FFF2-40B4-BE49-F238E27FC236}">
                  <a16:creationId xmlns:a16="http://schemas.microsoft.com/office/drawing/2014/main" id="{DA14E13F-1B88-0EF6-00D9-E86F54637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39954">
              <a:off x="7506140" y="3798479"/>
              <a:ext cx="1674275" cy="193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27" name="Picture 2">
              <a:extLst>
                <a:ext uri="{FF2B5EF4-FFF2-40B4-BE49-F238E27FC236}">
                  <a16:creationId xmlns:a16="http://schemas.microsoft.com/office/drawing/2014/main" id="{CE708FF9-51E3-75EC-C205-297B6442F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090" y="1495374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903992A-D638-5B72-252A-E17420CF5DB7}"/>
              </a:ext>
            </a:extLst>
          </p:cNvPr>
          <p:cNvGrpSpPr>
            <a:grpSpLocks/>
          </p:cNvGrpSpPr>
          <p:nvPr/>
        </p:nvGrpSpPr>
        <p:grpSpPr bwMode="auto">
          <a:xfrm>
            <a:off x="9469438" y="211138"/>
            <a:ext cx="5967412" cy="3186112"/>
            <a:chOff x="7132139" y="154298"/>
            <a:chExt cx="4336026" cy="231549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06962C2-E025-67CF-B62F-8EE02489075B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C641D9-CE34-9E03-7BEC-BA5A523AF402}"/>
                </a:ext>
              </a:extLst>
            </p:cNvPr>
            <p:cNvSpPr txBox="1"/>
            <p:nvPr/>
          </p:nvSpPr>
          <p:spPr>
            <a:xfrm>
              <a:off x="7798166" y="778029"/>
              <a:ext cx="2892826" cy="8980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Đúng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rồi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!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330C7A1-9E9B-FAD4-D381-D252D4172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525" y="2212975"/>
            <a:ext cx="13208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1162C45-FAD3-53F8-BA3E-3DC1C6048F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-8191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B2D54432-D0A5-8A13-B362-32BE745DA4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>
            <a:fillRect/>
          </a:stretch>
        </p:blipFill>
        <p:spPr bwMode="auto">
          <a:xfrm>
            <a:off x="14430375" y="7185025"/>
            <a:ext cx="24130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B4F9D7A-B9C1-989E-D9D5-2A7AAB82FFDD}"/>
              </a:ext>
            </a:extLst>
          </p:cNvPr>
          <p:cNvGrpSpPr>
            <a:grpSpLocks/>
          </p:cNvGrpSpPr>
          <p:nvPr/>
        </p:nvGrpSpPr>
        <p:grpSpPr bwMode="auto">
          <a:xfrm>
            <a:off x="4641850" y="2193925"/>
            <a:ext cx="8245475" cy="6953250"/>
            <a:chOff x="-134778" y="-404809"/>
            <a:chExt cx="5990984" cy="5052909"/>
          </a:xfrm>
        </p:grpSpPr>
        <p:grpSp>
          <p:nvGrpSpPr>
            <p:cNvPr id="119820" name="Group 15">
              <a:extLst>
                <a:ext uri="{FF2B5EF4-FFF2-40B4-BE49-F238E27FC236}">
                  <a16:creationId xmlns:a16="http://schemas.microsoft.com/office/drawing/2014/main" id="{E7FDA910-90C3-1FE8-3D00-C17AD6045E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119822" name="Picture 14">
                <a:extLst>
                  <a:ext uri="{FF2B5EF4-FFF2-40B4-BE49-F238E27FC236}">
                    <a16:creationId xmlns:a16="http://schemas.microsoft.com/office/drawing/2014/main" id="{7815C0E0-708D-08FB-5D14-BF37C93D33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939954">
                <a:off x="10152960" y="4182584"/>
                <a:ext cx="1674275" cy="1936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823" name="Picture 13">
                <a:extLst>
                  <a:ext uri="{FF2B5EF4-FFF2-40B4-BE49-F238E27FC236}">
                    <a16:creationId xmlns:a16="http://schemas.microsoft.com/office/drawing/2014/main" id="{CEB3094E-E661-74A5-B27E-7A81033E9A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8183" y="4878504"/>
                <a:ext cx="734392" cy="658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9821" name="Picture 16">
              <a:extLst>
                <a:ext uri="{FF2B5EF4-FFF2-40B4-BE49-F238E27FC236}">
                  <a16:creationId xmlns:a16="http://schemas.microsoft.com/office/drawing/2014/main" id="{7A83E42A-CADB-8DDA-8688-7A77A222C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4778" y="-404809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A96DF3-3E24-8A62-8B78-E596821060E4}"/>
              </a:ext>
            </a:extLst>
          </p:cNvPr>
          <p:cNvGrpSpPr>
            <a:grpSpLocks/>
          </p:cNvGrpSpPr>
          <p:nvPr/>
        </p:nvGrpSpPr>
        <p:grpSpPr bwMode="auto">
          <a:xfrm>
            <a:off x="11668125" y="3730625"/>
            <a:ext cx="3214688" cy="1955800"/>
            <a:chOff x="458511" y="671416"/>
            <a:chExt cx="2335967" cy="14213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D3A9DE-4445-F0C7-05A0-BC7A46664939}"/>
                </a:ext>
              </a:extLst>
            </p:cNvPr>
            <p:cNvSpPr txBox="1"/>
            <p:nvPr/>
          </p:nvSpPr>
          <p:spPr>
            <a:xfrm>
              <a:off x="458511" y="671416"/>
              <a:ext cx="1849980" cy="14213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111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+1 </a:t>
              </a:r>
            </a:p>
          </p:txBody>
        </p:sp>
        <p:pic>
          <p:nvPicPr>
            <p:cNvPr id="119819" name="Picture 21">
              <a:extLst>
                <a:ext uri="{FF2B5EF4-FFF2-40B4-BE49-F238E27FC236}">
                  <a16:creationId xmlns:a16="http://schemas.microsoft.com/office/drawing/2014/main" id="{8E1A5AD4-CCC8-3323-93AF-70B94CE2D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144" y="94081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9817" name="Nhac-chuong-tin-nhan-ti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B4826F5C-D950-805C-D655-E648A14EA1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-10175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6">
            <a:extLst>
              <a:ext uri="{FF2B5EF4-FFF2-40B4-BE49-F238E27FC236}">
                <a16:creationId xmlns:a16="http://schemas.microsoft.com/office/drawing/2014/main" id="{55A2FDB0-5B4F-DD98-218E-90A87C52D072}"/>
              </a:ext>
            </a:extLst>
          </p:cNvPr>
          <p:cNvGrpSpPr>
            <a:grpSpLocks/>
          </p:cNvGrpSpPr>
          <p:nvPr/>
        </p:nvGrpSpPr>
        <p:grpSpPr bwMode="auto">
          <a:xfrm>
            <a:off x="5143500" y="-34925"/>
            <a:ext cx="5183188" cy="2092325"/>
            <a:chOff x="3737102" y="-38849"/>
            <a:chExt cx="3766544" cy="1519506"/>
          </a:xfrm>
        </p:grpSpPr>
        <p:pic>
          <p:nvPicPr>
            <p:cNvPr id="102404" name="Picture 3">
              <a:extLst>
                <a:ext uri="{FF2B5EF4-FFF2-40B4-BE49-F238E27FC236}">
                  <a16:creationId xmlns:a16="http://schemas.microsoft.com/office/drawing/2014/main" id="{2BF0D10B-989B-95A8-F353-AC13EA8EA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2" t="2220" r="17554" b="70071"/>
            <a:stretch>
              <a:fillRect/>
            </a:stretch>
          </p:blipFill>
          <p:spPr bwMode="auto">
            <a:xfrm>
              <a:off x="3737102" y="-38849"/>
              <a:ext cx="3766544" cy="1519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5B3578-FED1-2503-FFD2-7E5353DF0FE4}"/>
                </a:ext>
              </a:extLst>
            </p:cNvPr>
            <p:cNvSpPr txBox="1"/>
            <p:nvPr/>
          </p:nvSpPr>
          <p:spPr>
            <a:xfrm>
              <a:off x="4505408" y="428071"/>
              <a:ext cx="2534486" cy="560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404" b="1" dirty="0"/>
                <a:t>KHỞI ĐỘNG</a:t>
              </a:r>
            </a:p>
          </p:txBody>
        </p:sp>
      </p:grpSp>
      <p:pic>
        <p:nvPicPr>
          <p:cNvPr id="6" name="_Gánh Mẹ . Quách Beem -- Nghe Cảm Động Rơi Nước Mắt!!">
            <a:hlinkClick r:id="" action="ppaction://media"/>
            <a:extLst>
              <a:ext uri="{FF2B5EF4-FFF2-40B4-BE49-F238E27FC236}">
                <a16:creationId xmlns:a16="http://schemas.microsoft.com/office/drawing/2014/main" id="{C4598C85-68E8-1417-44FD-F254A4E18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5" y="2103438"/>
            <a:ext cx="14903450" cy="672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707FB49-6BAD-BB1F-BE88-44C06C71E2B6}"/>
              </a:ext>
            </a:extLst>
          </p:cNvPr>
          <p:cNvGrpSpPr>
            <a:grpSpLocks/>
          </p:cNvGrpSpPr>
          <p:nvPr/>
        </p:nvGrpSpPr>
        <p:grpSpPr bwMode="auto">
          <a:xfrm>
            <a:off x="1287463" y="-47625"/>
            <a:ext cx="14127162" cy="3387725"/>
            <a:chOff x="935980" y="-48871"/>
            <a:chExt cx="10265420" cy="2461871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7476900F-05A0-9C47-D495-67B7110CEE33}"/>
                </a:ext>
              </a:extLst>
            </p:cNvPr>
            <p:cNvSpPr/>
            <p:nvPr/>
          </p:nvSpPr>
          <p:spPr>
            <a:xfrm>
              <a:off x="1040952" y="457578"/>
              <a:ext cx="10160448" cy="187928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20858" name="Picture 6">
              <a:extLst>
                <a:ext uri="{FF2B5EF4-FFF2-40B4-BE49-F238E27FC236}">
                  <a16:creationId xmlns:a16="http://schemas.microsoft.com/office/drawing/2014/main" id="{2FE6EDAE-409B-D652-5EE7-926CC94B8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92A6F96-CA0A-B50F-ED85-F31BA1872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213" y="-434975"/>
            <a:ext cx="4037012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C4497303-62B7-90AA-C883-91628701D3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676775"/>
            <a:ext cx="46577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1B6F7D-08FA-89E3-A2F2-50C1155555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7035800"/>
            <a:ext cx="46577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5149710" y="826421"/>
            <a:ext cx="9151160" cy="223018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853" dirty="0" err="1"/>
              <a:t>Câu</a:t>
            </a:r>
            <a:r>
              <a:rPr lang="en-US" sz="3853" dirty="0"/>
              <a:t> </a:t>
            </a:r>
            <a:r>
              <a:rPr lang="en-US" sz="3853" dirty="0" err="1"/>
              <a:t>thơ</a:t>
            </a:r>
            <a:r>
              <a:rPr lang="en-US" sz="3853" dirty="0"/>
              <a:t> “Con </a:t>
            </a:r>
            <a:r>
              <a:rPr lang="en-US" sz="3853" dirty="0" err="1"/>
              <a:t>hoảng</a:t>
            </a:r>
            <a:r>
              <a:rPr lang="en-US" sz="3853" dirty="0"/>
              <a:t> </a:t>
            </a:r>
            <a:r>
              <a:rPr lang="en-US" sz="3853" dirty="0" err="1"/>
              <a:t>sợ</a:t>
            </a:r>
            <a:r>
              <a:rPr lang="en-US" sz="3853" dirty="0"/>
              <a:t> </a:t>
            </a:r>
            <a:r>
              <a:rPr lang="en-US" sz="3853" dirty="0" err="1"/>
              <a:t>ngày</a:t>
            </a:r>
            <a:r>
              <a:rPr lang="en-US" sz="3853" dirty="0"/>
              <a:t> </a:t>
            </a:r>
            <a:r>
              <a:rPr lang="en-US" sz="3853" dirty="0" err="1"/>
              <a:t>bàn</a:t>
            </a:r>
            <a:r>
              <a:rPr lang="en-US" sz="3853" dirty="0"/>
              <a:t> </a:t>
            </a:r>
            <a:r>
              <a:rPr lang="en-US" sz="3853" dirty="0" err="1"/>
              <a:t>tay</a:t>
            </a:r>
            <a:r>
              <a:rPr lang="en-US" sz="3853" dirty="0"/>
              <a:t> </a:t>
            </a:r>
            <a:r>
              <a:rPr lang="en-US" sz="3853" dirty="0" err="1"/>
              <a:t>mẹ</a:t>
            </a:r>
            <a:r>
              <a:rPr lang="en-US" sz="3853" dirty="0"/>
              <a:t> </a:t>
            </a:r>
            <a:r>
              <a:rPr lang="en-US" sz="3853" dirty="0" err="1"/>
              <a:t>mỏi</a:t>
            </a:r>
            <a:r>
              <a:rPr lang="en-US" sz="3853" dirty="0"/>
              <a:t>/</a:t>
            </a:r>
            <a:r>
              <a:rPr lang="en-US" sz="3853" dirty="0" err="1"/>
              <a:t>Mình</a:t>
            </a:r>
            <a:r>
              <a:rPr lang="en-US" sz="3853" dirty="0"/>
              <a:t> </a:t>
            </a:r>
            <a:r>
              <a:rPr lang="en-US" sz="3853" dirty="0" err="1"/>
              <a:t>vẫn</a:t>
            </a:r>
            <a:r>
              <a:rPr lang="en-US" sz="3853" dirty="0"/>
              <a:t> </a:t>
            </a:r>
            <a:r>
              <a:rPr lang="en-US" sz="3853" dirty="0" err="1"/>
              <a:t>còn</a:t>
            </a:r>
            <a:r>
              <a:rPr lang="en-US" sz="3853" dirty="0"/>
              <a:t> </a:t>
            </a:r>
            <a:r>
              <a:rPr lang="en-US" sz="3853" dirty="0" err="1"/>
              <a:t>một</a:t>
            </a:r>
            <a:r>
              <a:rPr lang="en-US" sz="3853" dirty="0"/>
              <a:t> </a:t>
            </a:r>
            <a:r>
              <a:rPr lang="en-US" sz="3853" dirty="0" err="1"/>
              <a:t>thứ</a:t>
            </a:r>
            <a:r>
              <a:rPr lang="en-US" sz="3853" dirty="0"/>
              <a:t> </a:t>
            </a:r>
            <a:r>
              <a:rPr lang="en-US" sz="3853" dirty="0" err="1"/>
              <a:t>quả</a:t>
            </a:r>
            <a:r>
              <a:rPr lang="en-US" sz="3853" dirty="0"/>
              <a:t> non </a:t>
            </a:r>
            <a:r>
              <a:rPr lang="en-US" sz="3853" dirty="0" err="1"/>
              <a:t>xanh</a:t>
            </a:r>
            <a:r>
              <a:rPr lang="en-US" sz="3853" dirty="0"/>
              <a:t>” </a:t>
            </a:r>
            <a:r>
              <a:rPr lang="en-US" sz="3853" dirty="0" err="1"/>
              <a:t>sử</a:t>
            </a:r>
            <a:r>
              <a:rPr lang="en-US" sz="3853" dirty="0"/>
              <a:t> </a:t>
            </a:r>
            <a:r>
              <a:rPr lang="en-US" sz="3853" dirty="0" err="1"/>
              <a:t>dụng</a:t>
            </a:r>
            <a:r>
              <a:rPr lang="en-US" sz="3853" dirty="0"/>
              <a:t> </a:t>
            </a:r>
            <a:r>
              <a:rPr lang="en-US" sz="3853" dirty="0" err="1"/>
              <a:t>những</a:t>
            </a:r>
            <a:r>
              <a:rPr lang="en-US" sz="3853" dirty="0"/>
              <a:t> </a:t>
            </a:r>
            <a:r>
              <a:rPr lang="en-US" sz="3853" dirty="0" err="1"/>
              <a:t>biện</a:t>
            </a:r>
            <a:r>
              <a:rPr lang="en-US" sz="3853" dirty="0"/>
              <a:t> </a:t>
            </a:r>
            <a:r>
              <a:rPr lang="en-US" sz="3853" dirty="0" err="1"/>
              <a:t>pháp</a:t>
            </a:r>
            <a:r>
              <a:rPr lang="en-US" sz="3853" dirty="0"/>
              <a:t> </a:t>
            </a:r>
            <a:r>
              <a:rPr lang="en-US" sz="3853" dirty="0" err="1"/>
              <a:t>tu</a:t>
            </a:r>
            <a:r>
              <a:rPr lang="en-US" sz="3853" dirty="0"/>
              <a:t> </a:t>
            </a:r>
            <a:r>
              <a:rPr lang="en-US" sz="3853" dirty="0" err="1"/>
              <a:t>từ</a:t>
            </a:r>
            <a:r>
              <a:rPr lang="en-US" sz="3853" dirty="0"/>
              <a:t> </a:t>
            </a:r>
            <a:r>
              <a:rPr lang="en-US" sz="3853" dirty="0" err="1"/>
              <a:t>nào</a:t>
            </a:r>
            <a:r>
              <a:rPr lang="en-US" sz="3853" dirty="0"/>
              <a:t>?</a:t>
            </a:r>
            <a:endParaRPr lang="en-US" sz="9909" b="1" kern="0" spc="69" dirty="0">
              <a:ln w="9525" cmpd="sng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</a:ln>
              <a:solidFill>
                <a:srgbClr val="EB701D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latin typeface="iCiel Cadena" panose="020005030000000200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>
            <a:hlinkClick r:id="rId5" action="ppaction://hlinksldjump"/>
            <a:extLst>
              <a:ext uri="{FF2B5EF4-FFF2-40B4-BE49-F238E27FC236}">
                <a16:creationId xmlns:a16="http://schemas.microsoft.com/office/drawing/2014/main" id="{34A3B06A-341A-8D8B-AA90-F159B4ED25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4676775"/>
            <a:ext cx="46577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rId8" action="ppaction://hlinksldjump"/>
            <a:extLst>
              <a:ext uri="{FF2B5EF4-FFF2-40B4-BE49-F238E27FC236}">
                <a16:creationId xmlns:a16="http://schemas.microsoft.com/office/drawing/2014/main" id="{C4855300-48D9-B905-B089-46F96BFC28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7035800"/>
            <a:ext cx="46577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29F2AAC-DB4D-66B0-2C79-D21F664E5891}"/>
              </a:ext>
            </a:extLst>
          </p:cNvPr>
          <p:cNvGrpSpPr>
            <a:grpSpLocks/>
          </p:cNvGrpSpPr>
          <p:nvPr/>
        </p:nvGrpSpPr>
        <p:grpSpPr bwMode="auto">
          <a:xfrm>
            <a:off x="5484813" y="4067175"/>
            <a:ext cx="1377950" cy="2108200"/>
            <a:chOff x="3985437" y="2941753"/>
            <a:chExt cx="1001611" cy="1531482"/>
          </a:xfrm>
        </p:grpSpPr>
        <p:pic>
          <p:nvPicPr>
            <p:cNvPr id="120855" name="Picture 14">
              <a:hlinkClick r:id="rId5" action="ppaction://hlinksldjump"/>
              <a:extLst>
                <a:ext uri="{FF2B5EF4-FFF2-40B4-BE49-F238E27FC236}">
                  <a16:creationId xmlns:a16="http://schemas.microsoft.com/office/drawing/2014/main" id="{DF091F3E-CDC7-606D-5281-8413F35DA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50667">
              <a:off x="3927576" y="3413762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18E07F57-B7A9-0BF2-27D5-2929B2210C01}"/>
                </a:ext>
              </a:extLst>
            </p:cNvPr>
            <p:cNvSpPr txBox="1"/>
            <p:nvPr/>
          </p:nvSpPr>
          <p:spPr>
            <a:xfrm>
              <a:off x="4396412" y="2941753"/>
              <a:ext cx="517416" cy="80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6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  <a:ea typeface="+mn-ea"/>
                </a:rPr>
                <a:t>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8CE570-BDC2-1E1F-A21B-59BA484B513F}"/>
              </a:ext>
            </a:extLst>
          </p:cNvPr>
          <p:cNvGrpSpPr>
            <a:grpSpLocks/>
          </p:cNvGrpSpPr>
          <p:nvPr/>
        </p:nvGrpSpPr>
        <p:grpSpPr bwMode="auto">
          <a:xfrm>
            <a:off x="5368925" y="6464300"/>
            <a:ext cx="1835150" cy="2557463"/>
            <a:chOff x="3901682" y="4683256"/>
            <a:chExt cx="1333064" cy="1859147"/>
          </a:xfrm>
        </p:grpSpPr>
        <p:pic>
          <p:nvPicPr>
            <p:cNvPr id="120853" name="Picture 24">
              <a:hlinkClick r:id="rId5" action="ppaction://hlinksldjump"/>
              <a:extLst>
                <a:ext uri="{FF2B5EF4-FFF2-40B4-BE49-F238E27FC236}">
                  <a16:creationId xmlns:a16="http://schemas.microsoft.com/office/drawing/2014/main" id="{2EA48B54-6ED1-C4BB-2A10-3FD8AB60E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50667">
              <a:off x="3824673" y="5132330"/>
              <a:ext cx="1487082" cy="13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>
              <a:hlinkClick r:id="rId5" action="ppaction://hlinksldjump"/>
              <a:extLst>
                <a:ext uri="{FF2B5EF4-FFF2-40B4-BE49-F238E27FC236}">
                  <a16:creationId xmlns:a16="http://schemas.microsoft.com/office/drawing/2014/main" id="{09F52318-DB66-FE16-68B6-7E7FCAA8A393}"/>
                </a:ext>
              </a:extLst>
            </p:cNvPr>
            <p:cNvSpPr txBox="1"/>
            <p:nvPr/>
          </p:nvSpPr>
          <p:spPr>
            <a:xfrm>
              <a:off x="4475871" y="4683256"/>
              <a:ext cx="480142" cy="80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6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  <a:ea typeface="+mn-ea"/>
                </a:rPr>
                <a:t>C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6A314A-704A-71C5-BF36-8F404800DD51}"/>
              </a:ext>
            </a:extLst>
          </p:cNvPr>
          <p:cNvGrpSpPr>
            <a:grpSpLocks/>
          </p:cNvGrpSpPr>
          <p:nvPr/>
        </p:nvGrpSpPr>
        <p:grpSpPr bwMode="auto">
          <a:xfrm>
            <a:off x="9491663" y="4098925"/>
            <a:ext cx="1377950" cy="2160588"/>
            <a:chOff x="6897095" y="2964459"/>
            <a:chExt cx="1001611" cy="1570159"/>
          </a:xfrm>
        </p:grpSpPr>
        <p:pic>
          <p:nvPicPr>
            <p:cNvPr id="120851" name="Picture 25">
              <a:hlinkClick r:id="rId5" action="ppaction://hlinksldjump"/>
              <a:extLst>
                <a:ext uri="{FF2B5EF4-FFF2-40B4-BE49-F238E27FC236}">
                  <a16:creationId xmlns:a16="http://schemas.microsoft.com/office/drawing/2014/main" id="{6EFD3ECB-F30C-8591-8A7D-3F792681C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839234" y="347514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>
              <a:hlinkClick r:id="rId5" action="ppaction://hlinksldjump"/>
              <a:extLst>
                <a:ext uri="{FF2B5EF4-FFF2-40B4-BE49-F238E27FC236}">
                  <a16:creationId xmlns:a16="http://schemas.microsoft.com/office/drawing/2014/main" id="{D3D1FAE9-65D2-63EC-5AEC-9F9E66F1EF64}"/>
                </a:ext>
              </a:extLst>
            </p:cNvPr>
            <p:cNvSpPr txBox="1"/>
            <p:nvPr/>
          </p:nvSpPr>
          <p:spPr>
            <a:xfrm>
              <a:off x="6986612" y="2964459"/>
              <a:ext cx="510427" cy="80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6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  <a:ea typeface="+mn-ea"/>
                </a:rPr>
                <a:t>B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66A1463-1F44-9916-8A6C-245E0B617D2C}"/>
              </a:ext>
            </a:extLst>
          </p:cNvPr>
          <p:cNvGrpSpPr>
            <a:grpSpLocks/>
          </p:cNvGrpSpPr>
          <p:nvPr/>
        </p:nvGrpSpPr>
        <p:grpSpPr bwMode="auto">
          <a:xfrm>
            <a:off x="9331325" y="6467475"/>
            <a:ext cx="1835150" cy="2570163"/>
            <a:chOff x="6780706" y="4686364"/>
            <a:chExt cx="1333064" cy="1866931"/>
          </a:xfrm>
        </p:grpSpPr>
        <p:pic>
          <p:nvPicPr>
            <p:cNvPr id="120849" name="Picture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897DBA5C-B2AD-1E43-7B92-3C11DB3CB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703697" y="5143222"/>
              <a:ext cx="1487082" cy="13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>
              <a:hlinkClick r:id="rId8" action="ppaction://hlinksldjump"/>
              <a:extLst>
                <a:ext uri="{FF2B5EF4-FFF2-40B4-BE49-F238E27FC236}">
                  <a16:creationId xmlns:a16="http://schemas.microsoft.com/office/drawing/2014/main" id="{53EEEB75-B38B-DA09-2095-61FEFC395477}"/>
                </a:ext>
              </a:extLst>
            </p:cNvPr>
            <p:cNvSpPr txBox="1"/>
            <p:nvPr/>
          </p:nvSpPr>
          <p:spPr>
            <a:xfrm>
              <a:off x="6971899" y="4686364"/>
              <a:ext cx="541878" cy="80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6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  <a:ea typeface="+mn-ea"/>
                </a:rPr>
                <a:t>D</a:t>
              </a:r>
            </a:p>
          </p:txBody>
        </p:sp>
      </p:grpSp>
      <p:sp>
        <p:nvSpPr>
          <p:cNvPr id="32" name="TextBox 31">
            <a:hlinkClick r:id="rId5" action="ppaction://hlinksldjump"/>
            <a:extLst>
              <a:ext uri="{FF2B5EF4-FFF2-40B4-BE49-F238E27FC236}">
                <a16:creationId xmlns:a16="http://schemas.microsoft.com/office/drawing/2014/main" id="{19117368-58D0-AE95-B5C5-A3D30D895ECB}"/>
              </a:ext>
            </a:extLst>
          </p:cNvPr>
          <p:cNvSpPr txBox="1"/>
          <p:nvPr/>
        </p:nvSpPr>
        <p:spPr>
          <a:xfrm>
            <a:off x="1500390" y="7003881"/>
            <a:ext cx="4275220" cy="19559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583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55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Nhân</a:t>
            </a:r>
            <a:r>
              <a:rPr lang="en-US" sz="6055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 </a:t>
            </a:r>
            <a:r>
              <a:rPr lang="en-US" sz="6055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hóa</a:t>
            </a:r>
            <a:r>
              <a:rPr lang="en-US" sz="6055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 </a:t>
            </a:r>
            <a:r>
              <a:rPr lang="en-US" sz="6055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và</a:t>
            </a:r>
            <a:r>
              <a:rPr lang="en-US" sz="6055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 </a:t>
            </a:r>
            <a:r>
              <a:rPr lang="en-US" sz="6055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ẩn</a:t>
            </a:r>
            <a:r>
              <a:rPr lang="en-US" sz="6055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 </a:t>
            </a:r>
            <a:r>
              <a:rPr lang="en-US" sz="6055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dụ</a:t>
            </a:r>
            <a:endParaRPr lang="en-US" sz="6055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iCiel Cadena" panose="02000503000000020004" charset="0"/>
              <a:ea typeface="+mn-ea"/>
            </a:endParaRPr>
          </a:p>
        </p:txBody>
      </p:sp>
      <p:sp>
        <p:nvSpPr>
          <p:cNvPr id="33" name="TextBox 32">
            <a:hlinkClick r:id="rId5" action="ppaction://hlinksldjump"/>
            <a:extLst>
              <a:ext uri="{FF2B5EF4-FFF2-40B4-BE49-F238E27FC236}">
                <a16:creationId xmlns:a16="http://schemas.microsoft.com/office/drawing/2014/main" id="{027E1B8C-AF2E-EDD1-1654-5781D2BEC43C}"/>
              </a:ext>
            </a:extLst>
          </p:cNvPr>
          <p:cNvSpPr txBox="1"/>
          <p:nvPr/>
        </p:nvSpPr>
        <p:spPr>
          <a:xfrm>
            <a:off x="10962487" y="4737894"/>
            <a:ext cx="3860492" cy="1447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583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Hoán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dụ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và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nói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giảm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nói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ea typeface="+mn-ea"/>
              </a:rPr>
              <a:t>tránh</a:t>
            </a:r>
            <a:endParaRPr lang="en-US" sz="4404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iCiel Cadena" panose="02000503000000020004" charset="0"/>
              <a:ea typeface="+mn-ea"/>
            </a:endParaRPr>
          </a:p>
        </p:txBody>
      </p:sp>
      <p:sp>
        <p:nvSpPr>
          <p:cNvPr id="34" name="TextBox 33">
            <a:hlinkClick r:id="rId5" action="ppaction://hlinksldjump"/>
            <a:extLst>
              <a:ext uri="{FF2B5EF4-FFF2-40B4-BE49-F238E27FC236}">
                <a16:creationId xmlns:a16="http://schemas.microsoft.com/office/drawing/2014/main" id="{2B4E59FC-F828-145B-C87D-3EE8B735CB3F}"/>
              </a:ext>
            </a:extLst>
          </p:cNvPr>
          <p:cNvSpPr txBox="1"/>
          <p:nvPr/>
        </p:nvSpPr>
        <p:spPr>
          <a:xfrm>
            <a:off x="1522358" y="4740915"/>
            <a:ext cx="4352124" cy="1447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583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Điệp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ngữ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và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nói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giảm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nói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tránh</a:t>
            </a:r>
            <a:endParaRPr lang="en-US" sz="4404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iCiel Cadena" panose="02000503000000020004" charset="0"/>
            </a:endParaRPr>
          </a:p>
        </p:txBody>
      </p:sp>
      <p:sp>
        <p:nvSpPr>
          <p:cNvPr id="39" name="TextBox 38">
            <a:hlinkClick r:id="rId8" action="ppaction://hlinksldjump"/>
            <a:extLst>
              <a:ext uri="{FF2B5EF4-FFF2-40B4-BE49-F238E27FC236}">
                <a16:creationId xmlns:a16="http://schemas.microsoft.com/office/drawing/2014/main" id="{65EDA22D-CBF3-8D7C-0DE4-F473074B6AD6}"/>
              </a:ext>
            </a:extLst>
          </p:cNvPr>
          <p:cNvSpPr txBox="1"/>
          <p:nvPr/>
        </p:nvSpPr>
        <p:spPr>
          <a:xfrm>
            <a:off x="11210060" y="7222889"/>
            <a:ext cx="4204992" cy="1447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583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Ẩn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dụ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và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nói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giảm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nói</a:t>
            </a:r>
            <a:r>
              <a:rPr lang="en-US" sz="4404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404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tránh</a:t>
            </a:r>
            <a:endParaRPr lang="en-US" sz="4404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iCiel Cadena" panose="020005030000000200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DC02F4-B2EF-FEB9-7BF5-844D04749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417888"/>
            <a:ext cx="675957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6C10F6-7704-8081-2C1E-633CE6493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089275"/>
            <a:ext cx="3481388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1774CA-3A74-78E4-2CCC-9CDFDB104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1974">
            <a:off x="6546850" y="-2830513"/>
            <a:ext cx="15509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1" name="Am-thanh-that-vong-www_tiengdong_com">
            <a:hlinkClick r:id="" action="ppaction://media"/>
            <a:extLst>
              <a:ext uri="{FF2B5EF4-FFF2-40B4-BE49-F238E27FC236}">
                <a16:creationId xmlns:a16="http://schemas.microsoft.com/office/drawing/2014/main" id="{482119B6-AF5C-7F6C-22C6-C0757E945E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-1924050"/>
            <a:ext cx="8382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170F908-3F01-DE39-38D0-21323DC73FCA}"/>
              </a:ext>
            </a:extLst>
          </p:cNvPr>
          <p:cNvGrpSpPr>
            <a:grpSpLocks/>
          </p:cNvGrpSpPr>
          <p:nvPr/>
        </p:nvGrpSpPr>
        <p:grpSpPr bwMode="auto">
          <a:xfrm>
            <a:off x="9815513" y="231775"/>
            <a:ext cx="5967412" cy="3186113"/>
            <a:chOff x="7132139" y="154298"/>
            <a:chExt cx="4336026" cy="231549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FD821F2-5F79-08F6-BF40-C79EA2501661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5BE3EB-A002-FB78-CCAC-08E13D5B1B55}"/>
                </a:ext>
              </a:extLst>
            </p:cNvPr>
            <p:cNvSpPr txBox="1"/>
            <p:nvPr/>
          </p:nvSpPr>
          <p:spPr>
            <a:xfrm>
              <a:off x="7237728" y="841750"/>
              <a:ext cx="3892248" cy="8980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Sai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mất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rồi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!!!</a:t>
              </a:r>
            </a:p>
          </p:txBody>
        </p:sp>
      </p:grpSp>
      <p:pic>
        <p:nvPicPr>
          <p:cNvPr id="121863" name="Tieng-bup-www_tiengdong_com">
            <a:hlinkClick r:id="" action="ppaction://media"/>
            <a:extLst>
              <a:ext uri="{FF2B5EF4-FFF2-40B4-BE49-F238E27FC236}">
                <a16:creationId xmlns:a16="http://schemas.microsoft.com/office/drawing/2014/main" id="{E46D55B2-2C0D-D0F3-9193-97D2D3E2F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-2135188"/>
            <a:ext cx="8397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id="{859973DC-219F-1555-488E-7E71C3E4A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52" b="60799"/>
          <a:stretch>
            <a:fillRect/>
          </a:stretch>
        </p:blipFill>
        <p:spPr bwMode="auto">
          <a:xfrm>
            <a:off x="-177800" y="7185025"/>
            <a:ext cx="2411413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E5AC154-6C5C-3002-4020-FCDC768E3BBE}"/>
              </a:ext>
            </a:extLst>
          </p:cNvPr>
          <p:cNvGrpSpPr>
            <a:grpSpLocks/>
          </p:cNvGrpSpPr>
          <p:nvPr/>
        </p:nvGrpSpPr>
        <p:grpSpPr bwMode="auto">
          <a:xfrm>
            <a:off x="4651375" y="2193925"/>
            <a:ext cx="8278813" cy="6953250"/>
            <a:chOff x="3165090" y="1495374"/>
            <a:chExt cx="6015325" cy="5052909"/>
          </a:xfrm>
        </p:grpSpPr>
        <p:pic>
          <p:nvPicPr>
            <p:cNvPr id="122898" name="Picture 8">
              <a:extLst>
                <a:ext uri="{FF2B5EF4-FFF2-40B4-BE49-F238E27FC236}">
                  <a16:creationId xmlns:a16="http://schemas.microsoft.com/office/drawing/2014/main" id="{77303BBC-2E1D-8EB4-F179-5E14E71BF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39954">
              <a:off x="7506140" y="3798479"/>
              <a:ext cx="1674275" cy="193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899" name="Picture 2">
              <a:extLst>
                <a:ext uri="{FF2B5EF4-FFF2-40B4-BE49-F238E27FC236}">
                  <a16:creationId xmlns:a16="http://schemas.microsoft.com/office/drawing/2014/main" id="{7FA77720-9009-BE7F-755A-B966A532A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090" y="1495374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E070ED9-7A6E-F184-6EC8-619962171924}"/>
              </a:ext>
            </a:extLst>
          </p:cNvPr>
          <p:cNvGrpSpPr>
            <a:grpSpLocks/>
          </p:cNvGrpSpPr>
          <p:nvPr/>
        </p:nvGrpSpPr>
        <p:grpSpPr bwMode="auto">
          <a:xfrm>
            <a:off x="9469438" y="211138"/>
            <a:ext cx="5967412" cy="3186112"/>
            <a:chOff x="7132139" y="154298"/>
            <a:chExt cx="4336026" cy="231549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864A1D5-163C-810A-928D-8868BB26F653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2B6D77-FA0E-4285-D579-14A517046DA1}"/>
                </a:ext>
              </a:extLst>
            </p:cNvPr>
            <p:cNvSpPr txBox="1"/>
            <p:nvPr/>
          </p:nvSpPr>
          <p:spPr>
            <a:xfrm>
              <a:off x="7798166" y="778029"/>
              <a:ext cx="2341537" cy="8980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Đúng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rồi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!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C05E838-7CC4-0C39-50C3-1E1C6AA112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525" y="2212975"/>
            <a:ext cx="13208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784C4F4-E2BA-18EC-005B-F3898897C0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-8191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FC60A36E-B5CF-2D87-3CAC-B7F0C6EF3D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>
            <a:fillRect/>
          </a:stretch>
        </p:blipFill>
        <p:spPr bwMode="auto">
          <a:xfrm>
            <a:off x="14430375" y="7185025"/>
            <a:ext cx="24130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D764CE6-D382-6A39-0551-7FFB8696DF9A}"/>
              </a:ext>
            </a:extLst>
          </p:cNvPr>
          <p:cNvGrpSpPr>
            <a:grpSpLocks/>
          </p:cNvGrpSpPr>
          <p:nvPr/>
        </p:nvGrpSpPr>
        <p:grpSpPr bwMode="auto">
          <a:xfrm>
            <a:off x="4641850" y="2193925"/>
            <a:ext cx="8245475" cy="6953250"/>
            <a:chOff x="-134778" y="-404809"/>
            <a:chExt cx="5990984" cy="5052909"/>
          </a:xfrm>
        </p:grpSpPr>
        <p:grpSp>
          <p:nvGrpSpPr>
            <p:cNvPr id="122892" name="Group 15">
              <a:extLst>
                <a:ext uri="{FF2B5EF4-FFF2-40B4-BE49-F238E27FC236}">
                  <a16:creationId xmlns:a16="http://schemas.microsoft.com/office/drawing/2014/main" id="{3579A0B2-682B-6205-1272-10B7ABC486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122894" name="Picture 14">
                <a:extLst>
                  <a:ext uri="{FF2B5EF4-FFF2-40B4-BE49-F238E27FC236}">
                    <a16:creationId xmlns:a16="http://schemas.microsoft.com/office/drawing/2014/main" id="{C463AEF8-84D0-2D89-B83F-E7F93A64C9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939954">
                <a:off x="10152960" y="4182584"/>
                <a:ext cx="1674275" cy="1936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895" name="Picture 13">
                <a:extLst>
                  <a:ext uri="{FF2B5EF4-FFF2-40B4-BE49-F238E27FC236}">
                    <a16:creationId xmlns:a16="http://schemas.microsoft.com/office/drawing/2014/main" id="{1F0DC38C-68AC-B0A8-8641-827D5D1CF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8183" y="4878504"/>
                <a:ext cx="734392" cy="658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2893" name="Picture 16">
              <a:extLst>
                <a:ext uri="{FF2B5EF4-FFF2-40B4-BE49-F238E27FC236}">
                  <a16:creationId xmlns:a16="http://schemas.microsoft.com/office/drawing/2014/main" id="{2B1B29A9-EC95-C569-06EA-2AB9ECD5F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4778" y="-404809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5DF74D-B736-BA34-1BA9-1F75C016856C}"/>
              </a:ext>
            </a:extLst>
          </p:cNvPr>
          <p:cNvGrpSpPr>
            <a:grpSpLocks/>
          </p:cNvGrpSpPr>
          <p:nvPr/>
        </p:nvGrpSpPr>
        <p:grpSpPr bwMode="auto">
          <a:xfrm>
            <a:off x="11668125" y="3730625"/>
            <a:ext cx="3214688" cy="1955800"/>
            <a:chOff x="458511" y="671416"/>
            <a:chExt cx="2335967" cy="14213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512C1D-A01D-9EA9-A5AD-F51B01914E0A}"/>
                </a:ext>
              </a:extLst>
            </p:cNvPr>
            <p:cNvSpPr txBox="1"/>
            <p:nvPr/>
          </p:nvSpPr>
          <p:spPr>
            <a:xfrm>
              <a:off x="458511" y="671416"/>
              <a:ext cx="1849980" cy="14213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111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+1 </a:t>
              </a:r>
            </a:p>
          </p:txBody>
        </p:sp>
        <p:pic>
          <p:nvPicPr>
            <p:cNvPr id="122891" name="Picture 21">
              <a:extLst>
                <a:ext uri="{FF2B5EF4-FFF2-40B4-BE49-F238E27FC236}">
                  <a16:creationId xmlns:a16="http://schemas.microsoft.com/office/drawing/2014/main" id="{1969FE88-6DCD-12BA-AD7F-5507ED017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144" y="94081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889" name="Nhac-chuong-tin-nhan-ti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0EB5EC34-9C0B-946B-3B2C-62F428250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-10175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05706A6-817A-DFD9-2F3F-9B0E46494F2B}"/>
              </a:ext>
            </a:extLst>
          </p:cNvPr>
          <p:cNvGrpSpPr>
            <a:grpSpLocks/>
          </p:cNvGrpSpPr>
          <p:nvPr/>
        </p:nvGrpSpPr>
        <p:grpSpPr bwMode="auto">
          <a:xfrm>
            <a:off x="1287463" y="-47625"/>
            <a:ext cx="14127162" cy="3387725"/>
            <a:chOff x="935980" y="-48871"/>
            <a:chExt cx="10265420" cy="2461871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8AA5D7E5-F913-8350-EE35-D2363DCCCB33}"/>
                </a:ext>
              </a:extLst>
            </p:cNvPr>
            <p:cNvSpPr/>
            <p:nvPr/>
          </p:nvSpPr>
          <p:spPr>
            <a:xfrm>
              <a:off x="1040952" y="457578"/>
              <a:ext cx="10160448" cy="187928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23930" name="Picture 6">
              <a:extLst>
                <a:ext uri="{FF2B5EF4-FFF2-40B4-BE49-F238E27FC236}">
                  <a16:creationId xmlns:a16="http://schemas.microsoft.com/office/drawing/2014/main" id="{E1B76B89-D526-B649-55A0-CB06DF084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22A813A-8A42-4524-EF8D-913C3EA256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213" y="-434975"/>
            <a:ext cx="4037012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658F1704-2C38-03C7-8919-56030C1C9B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4625975"/>
            <a:ext cx="46577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rId8" action="ppaction://hlinksldjump"/>
            <a:extLst>
              <a:ext uri="{FF2B5EF4-FFF2-40B4-BE49-F238E27FC236}">
                <a16:creationId xmlns:a16="http://schemas.microsoft.com/office/drawing/2014/main" id="{529B84FA-9A72-AE5A-72AA-0B7DA8BB2D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7035800"/>
            <a:ext cx="46577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4737100" y="827088"/>
            <a:ext cx="9672638" cy="22288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853" dirty="0"/>
              <a:t>Qua </a:t>
            </a:r>
            <a:r>
              <a:rPr lang="en-US" sz="3853" dirty="0" err="1"/>
              <a:t>bài</a:t>
            </a:r>
            <a:r>
              <a:rPr lang="en-US" sz="3853" dirty="0"/>
              <a:t> </a:t>
            </a:r>
            <a:r>
              <a:rPr lang="en-US" sz="3853" dirty="0" err="1"/>
              <a:t>thơ</a:t>
            </a:r>
            <a:r>
              <a:rPr lang="en-US" sz="3853" dirty="0"/>
              <a:t>, </a:t>
            </a:r>
            <a:r>
              <a:rPr lang="en-US" sz="3853" dirty="0" err="1"/>
              <a:t>người</a:t>
            </a:r>
            <a:r>
              <a:rPr lang="en-US" sz="3853" dirty="0"/>
              <a:t> </a:t>
            </a:r>
            <a:r>
              <a:rPr lang="en-US" sz="3853" dirty="0" err="1"/>
              <a:t>mẹ</a:t>
            </a:r>
            <a:r>
              <a:rPr lang="en-US" sz="3853" dirty="0"/>
              <a:t> </a:t>
            </a:r>
            <a:r>
              <a:rPr lang="en-US" sz="3853" dirty="0" err="1"/>
              <a:t>hiện</a:t>
            </a:r>
            <a:r>
              <a:rPr lang="en-US" sz="3853" dirty="0"/>
              <a:t> </a:t>
            </a:r>
            <a:r>
              <a:rPr lang="en-US" sz="3853" dirty="0" err="1"/>
              <a:t>lên</a:t>
            </a:r>
            <a:r>
              <a:rPr lang="en-US" sz="3853" dirty="0"/>
              <a:t> </a:t>
            </a:r>
            <a:r>
              <a:rPr lang="en-US" sz="3853" dirty="0" err="1"/>
              <a:t>là</a:t>
            </a:r>
            <a:r>
              <a:rPr lang="en-US" sz="3853" dirty="0"/>
              <a:t> </a:t>
            </a:r>
            <a:r>
              <a:rPr lang="en-US" sz="3853" dirty="0" err="1"/>
              <a:t>một</a:t>
            </a:r>
            <a:r>
              <a:rPr lang="en-US" sz="3853" dirty="0"/>
              <a:t> con </a:t>
            </a:r>
            <a:r>
              <a:rPr lang="en-US" sz="3853" dirty="0" err="1"/>
              <a:t>người</a:t>
            </a:r>
            <a:r>
              <a:rPr lang="en-US" sz="3853" dirty="0"/>
              <a:t> </a:t>
            </a:r>
            <a:r>
              <a:rPr lang="en-US" sz="3853" dirty="0" err="1"/>
              <a:t>như</a:t>
            </a:r>
            <a:r>
              <a:rPr lang="en-US" sz="3853" dirty="0"/>
              <a:t> </a:t>
            </a:r>
            <a:r>
              <a:rPr lang="en-US" sz="3853" dirty="0" err="1"/>
              <a:t>thế</a:t>
            </a:r>
            <a:r>
              <a:rPr lang="en-US" sz="3853" dirty="0"/>
              <a:t> </a:t>
            </a:r>
            <a:r>
              <a:rPr lang="en-US" sz="3853" dirty="0" err="1"/>
              <a:t>nào</a:t>
            </a:r>
            <a:r>
              <a:rPr lang="en-US" sz="3853" dirty="0"/>
              <a:t>?</a:t>
            </a:r>
          </a:p>
        </p:txBody>
      </p:sp>
      <p:pic>
        <p:nvPicPr>
          <p:cNvPr id="23" name="Picture 22">
            <a:hlinkClick r:id="rId6" action="ppaction://hlinksldjump"/>
            <a:extLst>
              <a:ext uri="{FF2B5EF4-FFF2-40B4-BE49-F238E27FC236}">
                <a16:creationId xmlns:a16="http://schemas.microsoft.com/office/drawing/2014/main" id="{61B847E2-FCBF-35AB-4939-4CEEEB0C25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4676775"/>
            <a:ext cx="46577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rId6" action="ppaction://hlinksldjump"/>
            <a:extLst>
              <a:ext uri="{FF2B5EF4-FFF2-40B4-BE49-F238E27FC236}">
                <a16:creationId xmlns:a16="http://schemas.microsoft.com/office/drawing/2014/main" id="{D849736D-876F-40C6-536A-8A78C2C816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7035800"/>
            <a:ext cx="46577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BC6F321-56FA-411A-5C8B-EC03FF6966A5}"/>
              </a:ext>
            </a:extLst>
          </p:cNvPr>
          <p:cNvGrpSpPr>
            <a:grpSpLocks/>
          </p:cNvGrpSpPr>
          <p:nvPr/>
        </p:nvGrpSpPr>
        <p:grpSpPr bwMode="auto">
          <a:xfrm>
            <a:off x="5484813" y="4067175"/>
            <a:ext cx="1377950" cy="2108200"/>
            <a:chOff x="3985437" y="2941753"/>
            <a:chExt cx="1001611" cy="1531482"/>
          </a:xfrm>
        </p:grpSpPr>
        <p:pic>
          <p:nvPicPr>
            <p:cNvPr id="123927" name="Picture 14">
              <a:hlinkClick r:id="rId10" action="ppaction://hlinksldjump"/>
              <a:extLst>
                <a:ext uri="{FF2B5EF4-FFF2-40B4-BE49-F238E27FC236}">
                  <a16:creationId xmlns:a16="http://schemas.microsoft.com/office/drawing/2014/main" id="{669C12AD-7063-3EBE-10DA-539247A41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50667">
              <a:off x="3927576" y="3413762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029E8C76-DA2B-BC5F-C753-9737DC7B06EE}"/>
                </a:ext>
              </a:extLst>
            </p:cNvPr>
            <p:cNvSpPr txBox="1"/>
            <p:nvPr/>
          </p:nvSpPr>
          <p:spPr>
            <a:xfrm>
              <a:off x="4396412" y="2941753"/>
              <a:ext cx="517416" cy="80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6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  <a:ea typeface="+mn-ea"/>
                </a:rPr>
                <a:t>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B4E7096-DCF6-9C1F-02A9-A8E413138F1F}"/>
              </a:ext>
            </a:extLst>
          </p:cNvPr>
          <p:cNvGrpSpPr>
            <a:grpSpLocks/>
          </p:cNvGrpSpPr>
          <p:nvPr/>
        </p:nvGrpSpPr>
        <p:grpSpPr bwMode="auto">
          <a:xfrm>
            <a:off x="5368925" y="6464300"/>
            <a:ext cx="1835150" cy="2557463"/>
            <a:chOff x="3901682" y="4683256"/>
            <a:chExt cx="1333064" cy="1859147"/>
          </a:xfrm>
        </p:grpSpPr>
        <p:pic>
          <p:nvPicPr>
            <p:cNvPr id="123925" name="Picture 24">
              <a:hlinkClick r:id="rId8" action="ppaction://hlinksldjump"/>
              <a:extLst>
                <a:ext uri="{FF2B5EF4-FFF2-40B4-BE49-F238E27FC236}">
                  <a16:creationId xmlns:a16="http://schemas.microsoft.com/office/drawing/2014/main" id="{E053F830-5580-0CA3-6F07-361433B7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50667">
              <a:off x="3824673" y="5132330"/>
              <a:ext cx="1487082" cy="13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>
              <a:hlinkClick r:id="rId8" action="ppaction://hlinksldjump"/>
              <a:extLst>
                <a:ext uri="{FF2B5EF4-FFF2-40B4-BE49-F238E27FC236}">
                  <a16:creationId xmlns:a16="http://schemas.microsoft.com/office/drawing/2014/main" id="{FB40EC8E-48BE-5800-CF5F-3788CC2F7554}"/>
                </a:ext>
              </a:extLst>
            </p:cNvPr>
            <p:cNvSpPr txBox="1"/>
            <p:nvPr/>
          </p:nvSpPr>
          <p:spPr>
            <a:xfrm>
              <a:off x="4475871" y="4683256"/>
              <a:ext cx="480142" cy="80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6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  <a:ea typeface="+mn-ea"/>
                </a:rPr>
                <a:t>C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5CD2BC-6DE4-C09B-213D-B1AB6754D5CD}"/>
              </a:ext>
            </a:extLst>
          </p:cNvPr>
          <p:cNvGrpSpPr>
            <a:grpSpLocks/>
          </p:cNvGrpSpPr>
          <p:nvPr/>
        </p:nvGrpSpPr>
        <p:grpSpPr bwMode="auto">
          <a:xfrm>
            <a:off x="9491663" y="4098925"/>
            <a:ext cx="1377950" cy="2160588"/>
            <a:chOff x="6897095" y="2964459"/>
            <a:chExt cx="1001611" cy="1570159"/>
          </a:xfrm>
        </p:grpSpPr>
        <p:pic>
          <p:nvPicPr>
            <p:cNvPr id="123923" name="Picture 25">
              <a:hlinkClick r:id="rId6" action="ppaction://hlinksldjump"/>
              <a:extLst>
                <a:ext uri="{FF2B5EF4-FFF2-40B4-BE49-F238E27FC236}">
                  <a16:creationId xmlns:a16="http://schemas.microsoft.com/office/drawing/2014/main" id="{FDF8CD8B-D6E4-CB11-C6FE-6973D3415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839234" y="347514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>
              <a:hlinkClick r:id="rId6" action="ppaction://hlinksldjump"/>
              <a:extLst>
                <a:ext uri="{FF2B5EF4-FFF2-40B4-BE49-F238E27FC236}">
                  <a16:creationId xmlns:a16="http://schemas.microsoft.com/office/drawing/2014/main" id="{5C7BBB3E-15EC-5CD6-8851-0F4036646EA8}"/>
                </a:ext>
              </a:extLst>
            </p:cNvPr>
            <p:cNvSpPr txBox="1"/>
            <p:nvPr/>
          </p:nvSpPr>
          <p:spPr>
            <a:xfrm>
              <a:off x="6986612" y="2964459"/>
              <a:ext cx="510427" cy="80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6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  <a:ea typeface="+mn-ea"/>
                </a:rPr>
                <a:t>B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93730A-AB77-5239-0B63-24AAC3DE6AE4}"/>
              </a:ext>
            </a:extLst>
          </p:cNvPr>
          <p:cNvGrpSpPr>
            <a:grpSpLocks/>
          </p:cNvGrpSpPr>
          <p:nvPr/>
        </p:nvGrpSpPr>
        <p:grpSpPr bwMode="auto">
          <a:xfrm>
            <a:off x="9331325" y="6467475"/>
            <a:ext cx="1835150" cy="2570163"/>
            <a:chOff x="6780706" y="4686364"/>
            <a:chExt cx="1333064" cy="1866931"/>
          </a:xfrm>
        </p:grpSpPr>
        <p:pic>
          <p:nvPicPr>
            <p:cNvPr id="123921" name="Picture 26">
              <a:hlinkClick r:id="rId6" action="ppaction://hlinksldjump"/>
              <a:extLst>
                <a:ext uri="{FF2B5EF4-FFF2-40B4-BE49-F238E27FC236}">
                  <a16:creationId xmlns:a16="http://schemas.microsoft.com/office/drawing/2014/main" id="{25D03268-F77A-F169-A83B-EDAE4ECAD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703697" y="5143222"/>
              <a:ext cx="1487082" cy="13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>
              <a:hlinkClick r:id="rId6" action="ppaction://hlinksldjump"/>
              <a:extLst>
                <a:ext uri="{FF2B5EF4-FFF2-40B4-BE49-F238E27FC236}">
                  <a16:creationId xmlns:a16="http://schemas.microsoft.com/office/drawing/2014/main" id="{AE69B852-6EF4-109C-8EA7-CD22814E04D8}"/>
                </a:ext>
              </a:extLst>
            </p:cNvPr>
            <p:cNvSpPr txBox="1"/>
            <p:nvPr/>
          </p:nvSpPr>
          <p:spPr>
            <a:xfrm>
              <a:off x="6971899" y="4686364"/>
              <a:ext cx="541878" cy="80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6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  <a:ea typeface="+mn-ea"/>
                </a:rPr>
                <a:t>D</a:t>
              </a:r>
            </a:p>
          </p:txBody>
        </p:sp>
      </p:grpSp>
      <p:sp>
        <p:nvSpPr>
          <p:cNvPr id="31" name="TextBox 30">
            <a:hlinkClick r:id="rId8" action="ppaction://hlinksldjump"/>
            <a:extLst>
              <a:ext uri="{FF2B5EF4-FFF2-40B4-BE49-F238E27FC236}">
                <a16:creationId xmlns:a16="http://schemas.microsoft.com/office/drawing/2014/main" id="{687B74CD-2284-55D9-8379-AAFE6765D05A}"/>
              </a:ext>
            </a:extLst>
          </p:cNvPr>
          <p:cNvSpPr txBox="1"/>
          <p:nvPr/>
        </p:nvSpPr>
        <p:spPr>
          <a:xfrm>
            <a:off x="1327150" y="6983413"/>
            <a:ext cx="5056188" cy="1871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một người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5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hlinkClick r:id="rId6" action="ppaction://hlinksldjump"/>
            <a:extLst>
              <a:ext uri="{FF2B5EF4-FFF2-40B4-BE49-F238E27FC236}">
                <a16:creationId xmlns:a16="http://schemas.microsoft.com/office/drawing/2014/main" id="{C9DE4417-7043-28C1-A93F-6D052849A734}"/>
              </a:ext>
            </a:extLst>
          </p:cNvPr>
          <p:cNvSpPr txBox="1"/>
          <p:nvPr/>
        </p:nvSpPr>
        <p:spPr>
          <a:xfrm>
            <a:off x="10937875" y="7280275"/>
            <a:ext cx="4049713" cy="1277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Box 32">
            <a:hlinkClick r:id="rId6" action="ppaction://hlinksldjump"/>
            <a:extLst>
              <a:ext uri="{FF2B5EF4-FFF2-40B4-BE49-F238E27FC236}">
                <a16:creationId xmlns:a16="http://schemas.microsoft.com/office/drawing/2014/main" id="{DAA0AD84-4C18-9A76-7385-386D71AF3BE4}"/>
              </a:ext>
            </a:extLst>
          </p:cNvPr>
          <p:cNvSpPr txBox="1"/>
          <p:nvPr/>
        </p:nvSpPr>
        <p:spPr>
          <a:xfrm>
            <a:off x="10979417" y="5017086"/>
            <a:ext cx="3913006" cy="12781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8257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hlinkClick r:id="rId6" action="ppaction://hlinksldjump"/>
            <a:extLst>
              <a:ext uri="{FF2B5EF4-FFF2-40B4-BE49-F238E27FC236}">
                <a16:creationId xmlns:a16="http://schemas.microsoft.com/office/drawing/2014/main" id="{3027C61D-D74D-4099-7567-E6B729F0E608}"/>
              </a:ext>
            </a:extLst>
          </p:cNvPr>
          <p:cNvSpPr txBox="1"/>
          <p:nvPr/>
        </p:nvSpPr>
        <p:spPr>
          <a:xfrm>
            <a:off x="1557338" y="4854575"/>
            <a:ext cx="4197350" cy="1277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38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F433DC-BFD3-B430-800F-D307074C5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417888"/>
            <a:ext cx="675957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15788F-C18B-26AF-DA3E-2DED13E1C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089275"/>
            <a:ext cx="3481388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C9BB33-97CE-1E5F-A374-61F68ABBF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1974">
            <a:off x="6546850" y="-2830513"/>
            <a:ext cx="15509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Am-thanh-that-vong-www_tiengdong_com">
            <a:hlinkClick r:id="" action="ppaction://media"/>
            <a:extLst>
              <a:ext uri="{FF2B5EF4-FFF2-40B4-BE49-F238E27FC236}">
                <a16:creationId xmlns:a16="http://schemas.microsoft.com/office/drawing/2014/main" id="{94D0C28A-8EE3-D1EE-9642-9972820BB9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-1924050"/>
            <a:ext cx="8382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78BF987-36AC-CE80-6929-4C4A7AE8EE3C}"/>
              </a:ext>
            </a:extLst>
          </p:cNvPr>
          <p:cNvGrpSpPr>
            <a:grpSpLocks/>
          </p:cNvGrpSpPr>
          <p:nvPr/>
        </p:nvGrpSpPr>
        <p:grpSpPr bwMode="auto">
          <a:xfrm>
            <a:off x="9815513" y="231775"/>
            <a:ext cx="5967412" cy="3186113"/>
            <a:chOff x="7132139" y="154298"/>
            <a:chExt cx="4336026" cy="231549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5613ADC-AE2E-F14A-C376-75283DADDA3A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ADD5B8-9331-76A9-DF18-2F5F0174D186}"/>
                </a:ext>
              </a:extLst>
            </p:cNvPr>
            <p:cNvSpPr txBox="1"/>
            <p:nvPr/>
          </p:nvSpPr>
          <p:spPr>
            <a:xfrm>
              <a:off x="7237728" y="841750"/>
              <a:ext cx="3892248" cy="8980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Sai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mất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rồi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!!!</a:t>
              </a:r>
            </a:p>
          </p:txBody>
        </p:sp>
      </p:grpSp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CCDC20FC-CE83-5E82-0DB2-A7E5398199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52" b="60799"/>
          <a:stretch>
            <a:fillRect/>
          </a:stretch>
        </p:blipFill>
        <p:spPr bwMode="auto">
          <a:xfrm>
            <a:off x="-12700" y="7185025"/>
            <a:ext cx="2411413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6" name="Tieng-bup-www_tiengdong_com">
            <a:hlinkClick r:id="" action="ppaction://media"/>
            <a:extLst>
              <a:ext uri="{FF2B5EF4-FFF2-40B4-BE49-F238E27FC236}">
                <a16:creationId xmlns:a16="http://schemas.microsoft.com/office/drawing/2014/main" id="{DF9BD72C-94E0-C6CE-9EE0-4B9C0F77C0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-2135188"/>
            <a:ext cx="8397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1C576AA-A78A-8CB8-57B3-A51DB6192F44}"/>
              </a:ext>
            </a:extLst>
          </p:cNvPr>
          <p:cNvGrpSpPr>
            <a:grpSpLocks/>
          </p:cNvGrpSpPr>
          <p:nvPr/>
        </p:nvGrpSpPr>
        <p:grpSpPr bwMode="auto">
          <a:xfrm>
            <a:off x="4651375" y="2193925"/>
            <a:ext cx="8278813" cy="6953250"/>
            <a:chOff x="3165090" y="1495374"/>
            <a:chExt cx="6015325" cy="5052909"/>
          </a:xfrm>
        </p:grpSpPr>
        <p:pic>
          <p:nvPicPr>
            <p:cNvPr id="125970" name="Picture 8">
              <a:extLst>
                <a:ext uri="{FF2B5EF4-FFF2-40B4-BE49-F238E27FC236}">
                  <a16:creationId xmlns:a16="http://schemas.microsoft.com/office/drawing/2014/main" id="{944F70A9-408E-A038-76F9-6246C270E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39954">
              <a:off x="7506140" y="3798479"/>
              <a:ext cx="1674275" cy="193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71" name="Picture 2">
              <a:extLst>
                <a:ext uri="{FF2B5EF4-FFF2-40B4-BE49-F238E27FC236}">
                  <a16:creationId xmlns:a16="http://schemas.microsoft.com/office/drawing/2014/main" id="{136F4B01-DEC2-8B9F-B382-99CD47C15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090" y="1495374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6BD3F5F-4CA9-C525-4708-A4A55FC5A5D7}"/>
              </a:ext>
            </a:extLst>
          </p:cNvPr>
          <p:cNvGrpSpPr>
            <a:grpSpLocks/>
          </p:cNvGrpSpPr>
          <p:nvPr/>
        </p:nvGrpSpPr>
        <p:grpSpPr bwMode="auto">
          <a:xfrm>
            <a:off x="9469438" y="211138"/>
            <a:ext cx="5967412" cy="3186112"/>
            <a:chOff x="7132139" y="154298"/>
            <a:chExt cx="4336026" cy="231549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546130B-0871-345E-982A-1E0A80970EE9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7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9599AA-1E16-15AE-57E0-B520110D7AE9}"/>
                </a:ext>
              </a:extLst>
            </p:cNvPr>
            <p:cNvSpPr txBox="1"/>
            <p:nvPr/>
          </p:nvSpPr>
          <p:spPr>
            <a:xfrm>
              <a:off x="7798166" y="778029"/>
              <a:ext cx="2341537" cy="8980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Đúng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 </a:t>
              </a:r>
              <a:r>
                <a:rPr lang="en-US" sz="7431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rồi</a:t>
              </a:r>
              <a:r>
                <a:rPr lang="en-US" sz="743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  <a:ea typeface="+mn-ea"/>
                </a:rPr>
                <a:t>!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AA5EE48-AA0B-2D0A-CA36-D42FC0138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525" y="2212975"/>
            <a:ext cx="13208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B9A6B33-3BF2-4C18-7D82-F4BBDD5FCF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-8191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35274-7F43-BD96-6952-36E372C3CC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>
            <a:fillRect/>
          </a:stretch>
        </p:blipFill>
        <p:spPr bwMode="auto">
          <a:xfrm>
            <a:off x="14430375" y="7185025"/>
            <a:ext cx="24130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550AC5-CEEF-D633-90B3-85046E6A058A}"/>
              </a:ext>
            </a:extLst>
          </p:cNvPr>
          <p:cNvGrpSpPr>
            <a:grpSpLocks/>
          </p:cNvGrpSpPr>
          <p:nvPr/>
        </p:nvGrpSpPr>
        <p:grpSpPr bwMode="auto">
          <a:xfrm>
            <a:off x="4641850" y="2193925"/>
            <a:ext cx="8245475" cy="6953250"/>
            <a:chOff x="-134778" y="-404809"/>
            <a:chExt cx="5990984" cy="5052909"/>
          </a:xfrm>
        </p:grpSpPr>
        <p:grpSp>
          <p:nvGrpSpPr>
            <p:cNvPr id="125964" name="Group 15">
              <a:extLst>
                <a:ext uri="{FF2B5EF4-FFF2-40B4-BE49-F238E27FC236}">
                  <a16:creationId xmlns:a16="http://schemas.microsoft.com/office/drawing/2014/main" id="{26ED833A-7AD3-860B-46D0-F88CFCA33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125966" name="Picture 14">
                <a:extLst>
                  <a:ext uri="{FF2B5EF4-FFF2-40B4-BE49-F238E27FC236}">
                    <a16:creationId xmlns:a16="http://schemas.microsoft.com/office/drawing/2014/main" id="{925980CB-F074-EA99-7C73-EFA9658E7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939954">
                <a:off x="10152960" y="4182584"/>
                <a:ext cx="1674275" cy="1936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5967" name="Picture 13">
                <a:extLst>
                  <a:ext uri="{FF2B5EF4-FFF2-40B4-BE49-F238E27FC236}">
                    <a16:creationId xmlns:a16="http://schemas.microsoft.com/office/drawing/2014/main" id="{6554627D-A488-CFE3-FE26-DDCF85E2C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8183" y="4878504"/>
                <a:ext cx="734392" cy="658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5965" name="Picture 16">
              <a:extLst>
                <a:ext uri="{FF2B5EF4-FFF2-40B4-BE49-F238E27FC236}">
                  <a16:creationId xmlns:a16="http://schemas.microsoft.com/office/drawing/2014/main" id="{CCFC23FE-A79F-E742-04C7-F744BD9AA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4778" y="-404809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4ACD0B-C32F-9EB0-F8E6-BEA618F61CD2}"/>
              </a:ext>
            </a:extLst>
          </p:cNvPr>
          <p:cNvGrpSpPr>
            <a:grpSpLocks/>
          </p:cNvGrpSpPr>
          <p:nvPr/>
        </p:nvGrpSpPr>
        <p:grpSpPr bwMode="auto">
          <a:xfrm>
            <a:off x="11668125" y="3730625"/>
            <a:ext cx="3214688" cy="1955800"/>
            <a:chOff x="458511" y="671416"/>
            <a:chExt cx="2335967" cy="14213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D9585D-9A83-2A6D-57C6-4FB2FAD70C8E}"/>
                </a:ext>
              </a:extLst>
            </p:cNvPr>
            <p:cNvSpPr txBox="1"/>
            <p:nvPr/>
          </p:nvSpPr>
          <p:spPr>
            <a:xfrm>
              <a:off x="458511" y="671416"/>
              <a:ext cx="1849980" cy="14213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583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111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  <a:ea typeface="+mn-ea"/>
                </a:rPr>
                <a:t>+1 </a:t>
              </a:r>
            </a:p>
          </p:txBody>
        </p:sp>
        <p:pic>
          <p:nvPicPr>
            <p:cNvPr id="125963" name="Picture 21">
              <a:extLst>
                <a:ext uri="{FF2B5EF4-FFF2-40B4-BE49-F238E27FC236}">
                  <a16:creationId xmlns:a16="http://schemas.microsoft.com/office/drawing/2014/main" id="{F36C385D-1C19-18E8-0E2D-9E2BD628A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144" y="94081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5961" name="Nhac-chuong-tin-nhan-ti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DB36D3E8-5581-FD62-C1CD-89B6067C1C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-10175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1">
            <a:extLst>
              <a:ext uri="{FF2B5EF4-FFF2-40B4-BE49-F238E27FC236}">
                <a16:creationId xmlns:a16="http://schemas.microsoft.com/office/drawing/2014/main" id="{E186B506-8723-AB3A-0C98-00953D18F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9050"/>
            <a:ext cx="8653463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A9EC6D-E2D0-1715-7C0D-ABA2E9097141}"/>
              </a:ext>
            </a:extLst>
          </p:cNvPr>
          <p:cNvSpPr/>
          <p:nvPr/>
        </p:nvSpPr>
        <p:spPr>
          <a:xfrm>
            <a:off x="5224889" y="2523892"/>
            <a:ext cx="5334049" cy="1270585"/>
          </a:xfrm>
          <a:prstGeom prst="rect">
            <a:avLst/>
          </a:prstGeom>
          <a:noFill/>
        </p:spPr>
        <p:txBody>
          <a:bodyPr wrap="none" lIns="125837" tIns="62919" rIns="125837" bIns="62919">
            <a:spAutoFit/>
          </a:bodyPr>
          <a:lstStyle/>
          <a:p>
            <a:pPr algn="ctr">
              <a:defRPr/>
            </a:pPr>
            <a:r>
              <a:rPr lang="en-US" sz="7431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VẬN DỤNG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8B3C4-E348-2026-EBDB-068B4B9631BD}"/>
              </a:ext>
            </a:extLst>
          </p:cNvPr>
          <p:cNvSpPr txBox="1"/>
          <p:nvPr/>
        </p:nvSpPr>
        <p:spPr>
          <a:xfrm>
            <a:off x="1900238" y="6508750"/>
            <a:ext cx="12898437" cy="1277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Viết một đoạn văn nêu cảm nghĩ của em về mẹ sau khi học bài thơ.</a:t>
            </a:r>
            <a:endParaRPr lang="en-US" sz="385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3000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">
            <a:extLst>
              <a:ext uri="{FF2B5EF4-FFF2-40B4-BE49-F238E27FC236}">
                <a16:creationId xmlns:a16="http://schemas.microsoft.com/office/drawing/2014/main" id="{C8AA1140-FA8A-DA02-836C-A4610FBBA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12750"/>
            <a:ext cx="15636875" cy="844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BC9C5B-70CF-F467-9921-7B1E4CBC6D26}"/>
              </a:ext>
            </a:extLst>
          </p:cNvPr>
          <p:cNvSpPr/>
          <p:nvPr/>
        </p:nvSpPr>
        <p:spPr>
          <a:xfrm>
            <a:off x="3442650" y="3027705"/>
            <a:ext cx="9892989" cy="2414103"/>
          </a:xfrm>
          <a:prstGeom prst="rect">
            <a:avLst/>
          </a:prstGeom>
          <a:noFill/>
        </p:spPr>
        <p:txBody>
          <a:bodyPr wrap="none" lIns="125837" tIns="62919" rIns="125837" bIns="62919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7431" b="1" dirty="0" err="1">
                <a:ln/>
                <a:solidFill>
                  <a:schemeClr val="accent4"/>
                </a:solidFill>
              </a:rPr>
              <a:t>Tạm</a:t>
            </a:r>
            <a:r>
              <a:rPr lang="en-US" sz="7431" b="1" dirty="0">
                <a:ln/>
                <a:solidFill>
                  <a:schemeClr val="accent4"/>
                </a:solidFill>
              </a:rPr>
              <a:t> </a:t>
            </a:r>
            <a:r>
              <a:rPr lang="en-US" sz="7431" b="1" dirty="0" err="1">
                <a:ln/>
                <a:solidFill>
                  <a:schemeClr val="accent4"/>
                </a:solidFill>
              </a:rPr>
              <a:t>biệt</a:t>
            </a:r>
            <a:endParaRPr lang="en-US" sz="7431" b="1" dirty="0">
              <a:ln/>
              <a:solidFill>
                <a:schemeClr val="accent4"/>
              </a:solidFill>
            </a:endParaRPr>
          </a:p>
          <a:p>
            <a:pPr algn="ctr">
              <a:defRPr/>
            </a:pPr>
            <a:r>
              <a:rPr lang="en-US" sz="7431" b="1" dirty="0" err="1">
                <a:ln/>
                <a:solidFill>
                  <a:schemeClr val="accent4"/>
                </a:solidFill>
              </a:rPr>
              <a:t>Chúc</a:t>
            </a:r>
            <a:r>
              <a:rPr lang="en-US" sz="7431" b="1" dirty="0">
                <a:ln/>
                <a:solidFill>
                  <a:schemeClr val="accent4"/>
                </a:solidFill>
              </a:rPr>
              <a:t> </a:t>
            </a:r>
            <a:r>
              <a:rPr lang="en-US" sz="7431" b="1" dirty="0" err="1">
                <a:ln/>
                <a:solidFill>
                  <a:schemeClr val="accent4"/>
                </a:solidFill>
              </a:rPr>
              <a:t>các</a:t>
            </a:r>
            <a:r>
              <a:rPr lang="en-US" sz="7431" b="1" dirty="0">
                <a:ln/>
                <a:solidFill>
                  <a:schemeClr val="accent4"/>
                </a:solidFill>
              </a:rPr>
              <a:t> </a:t>
            </a:r>
            <a:r>
              <a:rPr lang="en-US" sz="7431" b="1" dirty="0" err="1">
                <a:ln/>
                <a:solidFill>
                  <a:schemeClr val="accent4"/>
                </a:solidFill>
              </a:rPr>
              <a:t>em</a:t>
            </a:r>
            <a:r>
              <a:rPr lang="en-US" sz="7431" b="1" dirty="0">
                <a:ln/>
                <a:solidFill>
                  <a:schemeClr val="accent4"/>
                </a:solidFill>
              </a:rPr>
              <a:t> </a:t>
            </a:r>
            <a:r>
              <a:rPr lang="en-US" sz="7431" b="1" dirty="0" err="1">
                <a:ln/>
                <a:solidFill>
                  <a:schemeClr val="accent4"/>
                </a:solidFill>
              </a:rPr>
              <a:t>học</a:t>
            </a:r>
            <a:r>
              <a:rPr lang="en-US" sz="7431" b="1" dirty="0">
                <a:ln/>
                <a:solidFill>
                  <a:schemeClr val="accent4"/>
                </a:solidFill>
              </a:rPr>
              <a:t> </a:t>
            </a:r>
            <a:r>
              <a:rPr lang="en-US" sz="7431" b="1" dirty="0" err="1">
                <a:ln/>
                <a:solidFill>
                  <a:schemeClr val="accent4"/>
                </a:solidFill>
              </a:rPr>
              <a:t>tốt</a:t>
            </a:r>
            <a:r>
              <a:rPr lang="en-US" sz="7431" b="1" dirty="0">
                <a:ln/>
                <a:solidFill>
                  <a:schemeClr val="accent4"/>
                </a:solidFill>
              </a:rPr>
              <a:t>!</a:t>
            </a:r>
          </a:p>
        </p:txBody>
      </p:sp>
    </p:spTree>
  </p:cSld>
  <p:clrMapOvr>
    <a:masterClrMapping/>
  </p:clrMapOvr>
  <p:transition advClick="0" advTm="3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">
            <a:extLst>
              <a:ext uri="{FF2B5EF4-FFF2-40B4-BE49-F238E27FC236}">
                <a16:creationId xmlns:a16="http://schemas.microsoft.com/office/drawing/2014/main" id="{E35BB82D-3201-27BD-47B9-0FF7B6F44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6778288" cy="954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74D8DB-DA3B-A0EF-0913-99D286AD6328}"/>
              </a:ext>
            </a:extLst>
          </p:cNvPr>
          <p:cNvSpPr/>
          <p:nvPr/>
        </p:nvSpPr>
        <p:spPr>
          <a:xfrm>
            <a:off x="2710864" y="1952846"/>
            <a:ext cx="10910895" cy="3557621"/>
          </a:xfrm>
          <a:prstGeom prst="rect">
            <a:avLst/>
          </a:prstGeom>
          <a:noFill/>
        </p:spPr>
        <p:txBody>
          <a:bodyPr wrap="none" lIns="125837" tIns="62919" rIns="125837" bIns="62919">
            <a:spAutoFit/>
          </a:bodyPr>
          <a:lstStyle/>
          <a:p>
            <a:pPr algn="ctr">
              <a:defRPr/>
            </a:pPr>
            <a:r>
              <a:rPr lang="en-US" sz="743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 7: THƠ</a:t>
            </a:r>
          </a:p>
          <a:p>
            <a:pPr algn="ctr">
              <a:defRPr/>
            </a:pPr>
            <a:r>
              <a:rPr lang="en-US" sz="743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THỰC HÀNH ĐỌC HIỂU</a:t>
            </a:r>
          </a:p>
          <a:p>
            <a:pPr algn="ctr">
              <a:defRPr/>
            </a:pPr>
            <a:r>
              <a:rPr lang="en-US" sz="743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MẸ VÀ QUẢ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EA94C-A92C-F54D-037D-A2CE4F71CF59}"/>
              </a:ext>
            </a:extLst>
          </p:cNvPr>
          <p:cNvSpPr txBox="1"/>
          <p:nvPr/>
        </p:nvSpPr>
        <p:spPr>
          <a:xfrm>
            <a:off x="9818688" y="5510213"/>
            <a:ext cx="4192587" cy="601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3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Nguyễn Khoa </a:t>
            </a:r>
            <a:r>
              <a:rPr lang="en-US" sz="33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sz="33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">
            <a:extLst>
              <a:ext uri="{FF2B5EF4-FFF2-40B4-BE49-F238E27FC236}">
                <a16:creationId xmlns:a16="http://schemas.microsoft.com/office/drawing/2014/main" id="{AD72741F-EC0B-E307-B429-A9D7ABB61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6778288" cy="9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F4105A-C37B-551E-A802-E45F77CD0F0E}"/>
              </a:ext>
            </a:extLst>
          </p:cNvPr>
          <p:cNvSpPr/>
          <p:nvPr/>
        </p:nvSpPr>
        <p:spPr>
          <a:xfrm>
            <a:off x="5067433" y="864879"/>
            <a:ext cx="6433708" cy="804817"/>
          </a:xfrm>
          <a:prstGeom prst="rect">
            <a:avLst/>
          </a:prstGeom>
          <a:noFill/>
        </p:spPr>
        <p:txBody>
          <a:bodyPr wrap="none" lIns="125837" tIns="62919" rIns="125837" bIns="62919">
            <a:spAutoFit/>
          </a:bodyPr>
          <a:lstStyle/>
          <a:p>
            <a:pPr algn="ctr">
              <a:defRPr/>
            </a:pP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I.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Đọc</a:t>
            </a: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tìm</a:t>
            </a: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hiểu</a:t>
            </a: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chung</a:t>
            </a:r>
            <a:endParaRPr lang="en-US" sz="4404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61FC28-BC27-3A0A-07A4-76B663BD046D}"/>
              </a:ext>
            </a:extLst>
          </p:cNvPr>
          <p:cNvSpPr/>
          <p:nvPr/>
        </p:nvSpPr>
        <p:spPr>
          <a:xfrm>
            <a:off x="6251227" y="1520280"/>
            <a:ext cx="3620438" cy="635348"/>
          </a:xfrm>
          <a:prstGeom prst="rect">
            <a:avLst/>
          </a:prstGeom>
          <a:noFill/>
        </p:spPr>
        <p:txBody>
          <a:bodyPr wrap="none" lIns="125837" tIns="62919" rIns="125837" bIns="62919">
            <a:spAutoFit/>
          </a:bodyPr>
          <a:lstStyle/>
          <a:p>
            <a:pPr algn="ctr">
              <a:defRPr/>
            </a:pPr>
            <a:r>
              <a:rPr lang="en-US" sz="3303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Thảo</a:t>
            </a:r>
            <a:r>
              <a:rPr lang="en-US" sz="3303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303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luận</a:t>
            </a:r>
            <a:r>
              <a:rPr lang="en-US" sz="3303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303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cặp</a:t>
            </a:r>
            <a:r>
              <a:rPr lang="en-US" sz="3303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303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đôi</a:t>
            </a:r>
            <a:endParaRPr lang="en-US" sz="3303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07D1F-5CFD-8534-2EA4-1CBE82548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063750"/>
            <a:ext cx="7235825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">
            <a:extLst>
              <a:ext uri="{FF2B5EF4-FFF2-40B4-BE49-F238E27FC236}">
                <a16:creationId xmlns:a16="http://schemas.microsoft.com/office/drawing/2014/main" id="{B714753A-1FEE-DA41-14C4-E960B9C9C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6778288" cy="9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F4105A-C37B-551E-A802-E45F77CD0F0E}"/>
              </a:ext>
            </a:extLst>
          </p:cNvPr>
          <p:cNvSpPr/>
          <p:nvPr/>
        </p:nvSpPr>
        <p:spPr>
          <a:xfrm>
            <a:off x="5067433" y="864879"/>
            <a:ext cx="6433708" cy="804817"/>
          </a:xfrm>
          <a:prstGeom prst="rect">
            <a:avLst/>
          </a:prstGeom>
          <a:noFill/>
        </p:spPr>
        <p:txBody>
          <a:bodyPr wrap="none" lIns="125837" tIns="62919" rIns="125837" bIns="62919">
            <a:spAutoFit/>
          </a:bodyPr>
          <a:lstStyle/>
          <a:p>
            <a:pPr algn="ctr">
              <a:defRPr/>
            </a:pP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I.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Đọc</a:t>
            </a: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tìm</a:t>
            </a: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hiểu</a:t>
            </a: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chung</a:t>
            </a:r>
            <a:endParaRPr lang="en-US" sz="4404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61FC28-BC27-3A0A-07A4-76B663BD046D}"/>
              </a:ext>
            </a:extLst>
          </p:cNvPr>
          <p:cNvSpPr/>
          <p:nvPr/>
        </p:nvSpPr>
        <p:spPr>
          <a:xfrm>
            <a:off x="6251227" y="1520280"/>
            <a:ext cx="3620438" cy="635348"/>
          </a:xfrm>
          <a:prstGeom prst="rect">
            <a:avLst/>
          </a:prstGeom>
          <a:noFill/>
        </p:spPr>
        <p:txBody>
          <a:bodyPr wrap="none" lIns="125837" tIns="62919" rIns="125837" bIns="62919">
            <a:spAutoFit/>
          </a:bodyPr>
          <a:lstStyle/>
          <a:p>
            <a:pPr algn="ctr">
              <a:defRPr/>
            </a:pPr>
            <a:r>
              <a:rPr lang="en-US" sz="3303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Thảo</a:t>
            </a:r>
            <a:r>
              <a:rPr lang="en-US" sz="3303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303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luận</a:t>
            </a:r>
            <a:r>
              <a:rPr lang="en-US" sz="3303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303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cặp</a:t>
            </a:r>
            <a:r>
              <a:rPr lang="en-US" sz="3303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303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đôi</a:t>
            </a:r>
            <a:endParaRPr lang="en-US" sz="3303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5477" name="Picture 5">
            <a:extLst>
              <a:ext uri="{FF2B5EF4-FFF2-40B4-BE49-F238E27FC236}">
                <a16:creationId xmlns:a16="http://schemas.microsoft.com/office/drawing/2014/main" id="{B6F1E26B-D863-94F0-E0C0-4560A8AE3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2063750"/>
            <a:ext cx="7234238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E4A4E8-3184-89D4-F066-B11D96FAE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2063750"/>
            <a:ext cx="756285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">
            <a:extLst>
              <a:ext uri="{FF2B5EF4-FFF2-40B4-BE49-F238E27FC236}">
                <a16:creationId xmlns:a16="http://schemas.microsoft.com/office/drawing/2014/main" id="{FFFB5FCB-61BA-ABA9-3AFB-E1DF28BA1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9050"/>
            <a:ext cx="16778288" cy="9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F4105A-C37B-551E-A802-E45F77CD0F0E}"/>
              </a:ext>
            </a:extLst>
          </p:cNvPr>
          <p:cNvSpPr/>
          <p:nvPr/>
        </p:nvSpPr>
        <p:spPr>
          <a:xfrm>
            <a:off x="4925567" y="864879"/>
            <a:ext cx="6717440" cy="804817"/>
          </a:xfrm>
          <a:prstGeom prst="rect">
            <a:avLst/>
          </a:prstGeom>
          <a:noFill/>
        </p:spPr>
        <p:txBody>
          <a:bodyPr wrap="none" lIns="125837" tIns="62919" rIns="125837" bIns="62919">
            <a:spAutoFit/>
          </a:bodyPr>
          <a:lstStyle/>
          <a:p>
            <a:pPr algn="ctr">
              <a:defRPr/>
            </a:pP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II.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Đọc</a:t>
            </a: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tìm</a:t>
            </a: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hiểu</a:t>
            </a: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chi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</a:t>
            </a:r>
            <a:endParaRPr lang="en-US" sz="4404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61FC28-BC27-3A0A-07A4-76B663BD046D}"/>
              </a:ext>
            </a:extLst>
          </p:cNvPr>
          <p:cNvSpPr/>
          <p:nvPr/>
        </p:nvSpPr>
        <p:spPr>
          <a:xfrm>
            <a:off x="6251227" y="1520280"/>
            <a:ext cx="3620438" cy="635348"/>
          </a:xfrm>
          <a:prstGeom prst="rect">
            <a:avLst/>
          </a:prstGeom>
          <a:noFill/>
        </p:spPr>
        <p:txBody>
          <a:bodyPr wrap="none" lIns="125837" tIns="62919" rIns="125837" bIns="62919">
            <a:spAutoFit/>
          </a:bodyPr>
          <a:lstStyle/>
          <a:p>
            <a:pPr algn="ctr">
              <a:defRPr/>
            </a:pPr>
            <a:r>
              <a:rPr lang="en-US" sz="3303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Thảo</a:t>
            </a:r>
            <a:r>
              <a:rPr lang="en-US" sz="3303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303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luận</a:t>
            </a:r>
            <a:r>
              <a:rPr lang="en-US" sz="3303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303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cặp</a:t>
            </a:r>
            <a:r>
              <a:rPr lang="en-US" sz="3303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303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đôi</a:t>
            </a:r>
            <a:endParaRPr lang="en-US" sz="3303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C26C94-94F1-CC7A-8474-73458D36C406}"/>
              </a:ext>
            </a:extLst>
          </p:cNvPr>
          <p:cNvSpPr/>
          <p:nvPr/>
        </p:nvSpPr>
        <p:spPr>
          <a:xfrm>
            <a:off x="6606635" y="2515507"/>
            <a:ext cx="2201780" cy="719986"/>
          </a:xfrm>
          <a:prstGeom prst="rect">
            <a:avLst/>
          </a:prstGeom>
          <a:noFill/>
        </p:spPr>
        <p:txBody>
          <a:bodyPr wrap="none" lIns="125837" tIns="62919" rIns="125837" bIns="62919">
            <a:spAutoFit/>
          </a:bodyPr>
          <a:lstStyle/>
          <a:p>
            <a:pPr algn="ctr">
              <a:defRPr/>
            </a:pPr>
            <a:r>
              <a:rPr lang="en-US" sz="385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Nhan</a:t>
            </a:r>
            <a:r>
              <a:rPr lang="en-US" sz="385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85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đề</a:t>
            </a:r>
            <a:endParaRPr lang="en-US" sz="3853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41B01-0505-37E7-35B1-BD41D73ED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3398838"/>
            <a:ext cx="1410493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Mẹ: Gợi hình dáng thân thương, người thân yêu nhất trong cuộc đời ta.</a:t>
            </a:r>
          </a:p>
          <a:p>
            <a:pPr>
              <a:lnSpc>
                <a:spcPct val="150000"/>
              </a:lnSpc>
            </a:pPr>
            <a:r>
              <a:rPr lang="en-US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Quả: Vừa là quả thực, những lại hoa trái tay mẹ vun trồng vừa mang ý nghĩa biểu tượng cho những thành quả mẹ gặt hái được từ sự tần tảo, lam lũ, hi sinh.</a:t>
            </a:r>
          </a:p>
          <a:p>
            <a:r>
              <a:rPr lang="en-US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=&gt; Mẹ và những loài hoa trái mẹ vun trồng, những thành quả cuộc đời mẹ. Trong đó có cả con.</a:t>
            </a:r>
            <a:endParaRPr lang="en-US" altLang="en-US" sz="49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>
            <a:extLst>
              <a:ext uri="{FF2B5EF4-FFF2-40B4-BE49-F238E27FC236}">
                <a16:creationId xmlns:a16="http://schemas.microsoft.com/office/drawing/2014/main" id="{C6E5B1B7-F2EA-7E39-A4F5-63BAA1A0F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9050"/>
            <a:ext cx="16778288" cy="9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F4105A-C37B-551E-A802-E45F77CD0F0E}"/>
              </a:ext>
            </a:extLst>
          </p:cNvPr>
          <p:cNvSpPr/>
          <p:nvPr/>
        </p:nvSpPr>
        <p:spPr>
          <a:xfrm>
            <a:off x="4925566" y="864879"/>
            <a:ext cx="6717440" cy="804817"/>
          </a:xfrm>
          <a:prstGeom prst="rect">
            <a:avLst/>
          </a:prstGeom>
          <a:noFill/>
        </p:spPr>
        <p:txBody>
          <a:bodyPr wrap="none" lIns="125837" tIns="62919" rIns="125837" bIns="62919">
            <a:spAutoFit/>
          </a:bodyPr>
          <a:lstStyle/>
          <a:p>
            <a:pPr algn="ctr">
              <a:defRPr/>
            </a:pP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II.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Đọc</a:t>
            </a: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tìm</a:t>
            </a: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hiểu</a:t>
            </a:r>
            <a:r>
              <a:rPr lang="en-US" sz="440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chi </a:t>
            </a:r>
            <a:r>
              <a:rPr lang="en-US" sz="4404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</a:t>
            </a:r>
            <a:endParaRPr lang="en-US" sz="4404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61FC28-BC27-3A0A-07A4-76B663BD046D}"/>
              </a:ext>
            </a:extLst>
          </p:cNvPr>
          <p:cNvSpPr/>
          <p:nvPr/>
        </p:nvSpPr>
        <p:spPr>
          <a:xfrm>
            <a:off x="6404316" y="1520280"/>
            <a:ext cx="3314265" cy="635348"/>
          </a:xfrm>
          <a:prstGeom prst="rect">
            <a:avLst/>
          </a:prstGeom>
          <a:noFill/>
        </p:spPr>
        <p:txBody>
          <a:bodyPr wrap="none" lIns="125837" tIns="62919" rIns="125837" bIns="62919">
            <a:spAutoFit/>
          </a:bodyPr>
          <a:lstStyle/>
          <a:p>
            <a:pPr algn="ctr">
              <a:defRPr/>
            </a:pPr>
            <a:r>
              <a:rPr lang="en-US" sz="3303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Thảo</a:t>
            </a:r>
            <a:r>
              <a:rPr lang="en-US" sz="3303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303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luận</a:t>
            </a:r>
            <a:r>
              <a:rPr lang="en-US" sz="3303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303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nhóm</a:t>
            </a:r>
            <a:endParaRPr lang="en-US" sz="3303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691DAF-B273-6310-ED18-C4ADB9638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116138"/>
            <a:ext cx="7432675" cy="689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">
            <a:extLst>
              <a:ext uri="{FF2B5EF4-FFF2-40B4-BE49-F238E27FC236}">
                <a16:creationId xmlns:a16="http://schemas.microsoft.com/office/drawing/2014/main" id="{12A5995F-E2F4-18CF-620A-BA3133832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9050"/>
            <a:ext cx="16778288" cy="9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6">
            <a:extLst>
              <a:ext uri="{FF2B5EF4-FFF2-40B4-BE49-F238E27FC236}">
                <a16:creationId xmlns:a16="http://schemas.microsoft.com/office/drawing/2014/main" id="{93B2CA29-ED66-3DCE-841B-D475D4939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44450"/>
            <a:ext cx="10329863" cy="903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">
            <a:extLst>
              <a:ext uri="{FF2B5EF4-FFF2-40B4-BE49-F238E27FC236}">
                <a16:creationId xmlns:a16="http://schemas.microsoft.com/office/drawing/2014/main" id="{A1BC5BBF-A142-BBC3-244C-A74C666DC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9050"/>
            <a:ext cx="16778288" cy="9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FD36FB-7F1F-FDB9-16C2-E98E9B0F55C2}"/>
              </a:ext>
            </a:extLst>
          </p:cNvPr>
          <p:cNvSpPr txBox="1"/>
          <p:nvPr/>
        </p:nvSpPr>
        <p:spPr>
          <a:xfrm>
            <a:off x="6056313" y="1093788"/>
            <a:ext cx="3960812" cy="600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30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30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30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30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330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572" name="TextBox 7">
            <a:extLst>
              <a:ext uri="{FF2B5EF4-FFF2-40B4-BE49-F238E27FC236}">
                <a16:creationId xmlns:a16="http://schemas.microsoft.com/office/drawing/2014/main" id="{2EA312C0-F309-59BD-5894-98A44A8A5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2357438"/>
            <a:ext cx="13069888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1. Từ “quả” ở khổ thơ 1 có gì giống và khác nhau về nghĩa với từ “quả” ở khổ 3?</a:t>
            </a:r>
          </a:p>
          <a:p>
            <a:pPr>
              <a:lnSpc>
                <a:spcPct val="150000"/>
              </a:lnSpc>
            </a:pPr>
            <a:r>
              <a:rPr lang="en-US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Đoạn thơ đã sử dụng biện pháp tu từ nào? Tác dụng của biện pháp tu từ ấy?</a:t>
            </a:r>
          </a:p>
          <a:p>
            <a:r>
              <a:rPr lang="en-US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3. Người con có tâm trạng và suy tư gì?</a:t>
            </a:r>
            <a:endParaRPr lang="en-US" altLang="en-US" sz="3300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</TotalTime>
  <Words>1019</Words>
  <PresentationFormat>Custom</PresentationFormat>
  <Paragraphs>103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Arial</vt:lpstr>
      <vt:lpstr>SimSun</vt:lpstr>
      <vt:lpstr>Times New Roman</vt:lpstr>
      <vt:lpstr>黑体</vt:lpstr>
      <vt:lpstr>#9Slide05 Filmotype Honey</vt:lpstr>
      <vt:lpstr>Microsoft YaHei</vt:lpstr>
      <vt:lpstr>+mn-lt</vt:lpstr>
      <vt:lpstr>Wingdings</vt:lpstr>
      <vt:lpstr>Calibri</vt:lpstr>
      <vt:lpstr>Euphemia</vt:lpstr>
      <vt:lpstr>+mj-lt</vt:lpstr>
      <vt:lpstr>Tahoma</vt:lpstr>
      <vt:lpstr>等线</vt:lpstr>
      <vt:lpstr>Times</vt:lpstr>
      <vt:lpstr>Lucida Sans Unicode</vt:lpstr>
      <vt:lpstr>MS Mincho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dcterms:created xsi:type="dcterms:W3CDTF">2015-09-14T06:10:00Z</dcterms:created>
  <dcterms:modified xsi:type="dcterms:W3CDTF">2023-08-11T08:16:49Z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1033-11.2.0.10101</vt:lpwstr>
  </property>
</Properties>
</file>