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63" r:id="rId3"/>
    <p:sldId id="302" r:id="rId4"/>
    <p:sldId id="303" r:id="rId5"/>
    <p:sldId id="304" r:id="rId6"/>
    <p:sldId id="305" r:id="rId7"/>
    <p:sldId id="306" r:id="rId8"/>
    <p:sldId id="282" r:id="rId9"/>
    <p:sldId id="258" r:id="rId10"/>
    <p:sldId id="284" r:id="rId11"/>
    <p:sldId id="286" r:id="rId12"/>
    <p:sldId id="287" r:id="rId13"/>
    <p:sldId id="285" r:id="rId14"/>
    <p:sldId id="329" r:id="rId15"/>
    <p:sldId id="327" r:id="rId16"/>
    <p:sldId id="288" r:id="rId17"/>
    <p:sldId id="262" r:id="rId18"/>
    <p:sldId id="326" r:id="rId19"/>
    <p:sldId id="317" r:id="rId20"/>
    <p:sldId id="318" r:id="rId21"/>
    <p:sldId id="319" r:id="rId22"/>
    <p:sldId id="316" r:id="rId23"/>
    <p:sldId id="320" r:id="rId24"/>
    <p:sldId id="272" r:id="rId25"/>
    <p:sldId id="322" r:id="rId26"/>
    <p:sldId id="323" r:id="rId27"/>
    <p:sldId id="276" r:id="rId28"/>
    <p:sldId id="274" r:id="rId29"/>
    <p:sldId id="324" r:id="rId30"/>
    <p:sldId id="260" r:id="rId31"/>
    <p:sldId id="325" r:id="rId32"/>
    <p:sldId id="321" r:id="rId33"/>
    <p:sldId id="265" r:id="rId34"/>
    <p:sldId id="277" r:id="rId35"/>
    <p:sldId id="275" r:id="rId36"/>
    <p:sldId id="264" r:id="rId37"/>
    <p:sldId id="278" r:id="rId38"/>
    <p:sldId id="281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725E"/>
    <a:srgbClr val="EFFAEE"/>
    <a:srgbClr val="D7F5D7"/>
    <a:srgbClr val="818181"/>
    <a:srgbClr val="B3DEDF"/>
    <a:srgbClr val="377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C5EE3-D26B-4A11-9E2A-94C92C423039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5926C-2D2B-426A-B19F-1994A04D63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5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08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714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918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6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83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200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980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277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861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770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113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169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81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5926C-2D2B-426A-B19F-1994A04D639F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07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0A7EDF-3F97-43A8-9999-BDDB56698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E8ED16B-D831-4A94-8535-AD25DD85D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225369-E140-491D-864E-EF812CE07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FC321-C023-4A5C-9944-1E892F16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8DBF2C-B63A-4F6C-90C7-3DD7C777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6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4A199-CB30-4DAF-BC8E-3ED99B745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3BC229-DC67-4FFD-BF32-58A9E01AF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EEC357-3DF7-44E1-B316-8CA8AA8F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5EB570-1D68-4FEC-94A0-7C7F76EA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30FCB7-260E-48ED-A217-8C3C995B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6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8887E9-DF04-4CFE-B6E2-9A835191A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94A32E9-7F3B-4BF8-8A1F-D706B6D04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971653-8B81-4678-86B2-7596787D3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E664CE-6BE5-447F-BC7E-1567DF93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4A4456-A18F-4424-895E-69DF7037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87C859-DA06-4284-9568-8311DB66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6E801B-EEC6-4CF1-B772-3C25BD48E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F4DE25-3720-4E58-9F2E-E8131ED9D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DDCEE2-7E92-4387-959D-F29338382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99950F-0BB5-4AD0-9E7B-B5577601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2B6FAA-88CF-4092-941F-93394EE03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3B4E6A-22BA-43B9-A343-2D21C77F1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60C520-C7E2-40CF-8B2B-7123BC6F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7BF052-0B36-40D3-97A7-454F6BF7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CA973B-B9F7-433C-8687-08FF8FD5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37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026A1-C81E-449E-AA88-E019D814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C649C4-CD41-4ED0-AEB6-49D1DFC82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6340C4-6417-4071-BF70-E82E463C5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AE64D0-CBA0-4261-B523-76A29A5E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20113C-BC0A-41F9-9352-41907402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F60FCA-8087-4E53-9F48-2D36872B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5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94C64C-B68A-47CB-BBE3-580EEC4A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A6A725-121E-413C-A7C9-6601D4172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C22163-1B4D-4969-95D0-BCF10B428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D17C2D-E2F2-4251-B9E0-1715ED7BE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2FD8D55-A067-441D-979A-099BBCDB8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5B76CAC-E7F0-46D6-AD3C-7F5F596B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7CC588D-1AC1-4964-8A65-C000285D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872D36-2FF9-4AD1-8241-AFF27189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F368FD-2669-4D0C-9401-0CDC0F10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5E681D-B55E-474F-9DAB-63E019DE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87B807B-47B3-4495-B290-D42D1B3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706C67E-9E27-4B1A-B624-ECF0DE7A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7CBB64-FFBD-4FFF-8420-4F7AC395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5D97B79-4892-4DEC-93CA-80507FF0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91415D-C75A-4251-B76E-32E2CC6DF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22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BCDAE-C82C-4FC1-892F-E3FFFC84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0F7257-50C0-4BCF-8007-68A81F937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330F6F-FEFC-48F6-BC7C-4B032BC55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9CDE60-40F6-4E72-8569-504E20A0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5EAD04-3708-42E5-B2BF-9E1039D1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2EAD6E-C19A-41CA-98DA-BA7B46D3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9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5ED2BA-FD4D-46CE-A293-0F14DF92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FEF026A-645F-4103-905E-1D081CA72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A699D3C-FC96-4FD6-A393-7019E526C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D4A031-67A3-48E3-B379-1386994EA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6B2C5D-BB7D-47EF-B10E-584941917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3454DD-2849-4114-8AC8-A3F1648E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8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A3639B5-6E37-4A6D-A7A2-41DF624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C8029B-464E-4436-A343-4573255D0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8E9CF8-9F6F-49E0-BED9-4A6DE2E6A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41F36-B7C5-4D48-8F07-369DC76ED0E0}" type="datetimeFigureOut">
              <a:rPr lang="zh-CN" altLang="en-US" smtClean="0"/>
              <a:pPr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CD7063-B962-42AA-8032-0C83208BB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AF011-4D69-4910-B6BF-351776368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2CD13-3645-46EF-B94D-BAFE572B7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53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272;&#7891;ng%20h&#7891;%20&#273;&#7871;m%20ng&#432;&#7907;c%205%20ph&#250;t%20-%205%20Minutes.mp4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Kết quả hình ảnh cho bác hồ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7" y="599089"/>
            <a:ext cx="4192477" cy="5706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4635061" y="1765714"/>
            <a:ext cx="7047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61334" y="3463135"/>
            <a:ext cx="7047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32730" y="5097359"/>
            <a:ext cx="7504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15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5890" y="599089"/>
            <a:ext cx="5632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TRÒ CHƠI: </a:t>
            </a:r>
            <a:r>
              <a:rPr lang="en-GB" sz="3200" dirty="0" err="1" smtClean="0">
                <a:solidFill>
                  <a:srgbClr val="FF0000"/>
                </a:solidFill>
              </a:rPr>
              <a:t>Hát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tiếp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sức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77672"/>
      </p:ext>
    </p:extLst>
  </p:cSld>
  <p:clrMapOvr>
    <a:masterClrMapping/>
  </p:clrMapOvr>
  <p:transition spd="slow" advClick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1310" y="0"/>
            <a:ext cx="9590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5675587" y="252248"/>
            <a:ext cx="307427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9193" y="911032"/>
            <a:ext cx="22229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56691" y="1876098"/>
            <a:ext cx="7315200" cy="457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Kết quả hình ảnh cho minh huệ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837790" y="2279485"/>
            <a:ext cx="3087961" cy="372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77" y="13628"/>
            <a:ext cx="12191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5675587" y="252248"/>
            <a:ext cx="307427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Kết quả hình ảnh cho minh huệ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41431" y="2106064"/>
            <a:ext cx="3087961" cy="372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596758" y="1889240"/>
            <a:ext cx="58963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(1927-2003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846B4CF5-B574-49ED-9FD2-4EAE374B0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/>
        </p:blipFill>
        <p:spPr>
          <a:xfrm>
            <a:off x="4011118" y="1918622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607265" y="3586672"/>
            <a:ext cx="58963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An.</a:t>
            </a: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846B4CF5-B574-49ED-9FD2-4EAE374B0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/>
        </p:blipFill>
        <p:spPr>
          <a:xfrm>
            <a:off x="4021625" y="3442628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586244" y="4779594"/>
            <a:ext cx="58963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846B4CF5-B574-49ED-9FD2-4EAE374B0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/>
        </p:blipFill>
        <p:spPr>
          <a:xfrm>
            <a:off x="4000604" y="4872040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1572" y="0"/>
            <a:ext cx="9070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5644055" y="252248"/>
            <a:ext cx="364183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892" y="154281"/>
            <a:ext cx="27431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31474" y="1639608"/>
            <a:ext cx="8103476" cy="457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………….,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……..…..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…............</a:t>
            </a:r>
          </a:p>
          <a:p>
            <a:pPr algn="just"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……,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……………………...</a:t>
            </a:r>
          </a:p>
          <a:p>
            <a:pPr algn="just"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PTBĐ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………….....</a:t>
            </a:r>
            <a:endParaRPr lang="en-US" sz="3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 rot="5219653">
            <a:off x="1148090" y="2554024"/>
            <a:ext cx="664170" cy="472089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110355" y="3349425"/>
            <a:ext cx="29008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3972910" y="220717"/>
            <a:ext cx="364183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1434" y="1371604"/>
            <a:ext cx="11303876" cy="52814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………..,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…………………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…...........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…….,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..….…………………..,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…..…………. 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PTBĐ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………………………….....</a:t>
            </a:r>
            <a:endParaRPr lang="en-US" sz="3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7416" y="1497710"/>
            <a:ext cx="17363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9512" y="2222883"/>
            <a:ext cx="297709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0234" y="2233401"/>
            <a:ext cx="154241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0633" y="2955845"/>
            <a:ext cx="10823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1951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1373" y="3628500"/>
            <a:ext cx="463620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1950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243" y="5013433"/>
            <a:ext cx="278794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endParaRPr lang="en-US" sz="3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245" y="5688531"/>
            <a:ext cx="527900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ĂNG TRONG THƠ BÁC HỒ - Website của Hồ Diệu 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1" y="0"/>
            <a:ext cx="12183291" cy="700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2654" y="176247"/>
            <a:ext cx="9893705" cy="665181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9271" y="376518"/>
            <a:ext cx="464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7060" y="1070069"/>
            <a:ext cx="344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5363" y="1531734"/>
            <a:ext cx="7628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1951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1950.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50" y="5239656"/>
            <a:ext cx="1577789" cy="15777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7060" y="2707418"/>
            <a:ext cx="344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endParaRPr lang="en-US" sz="24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7060" y="3301262"/>
            <a:ext cx="623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PTBĐ: </a:t>
            </a:r>
            <a:r>
              <a:rPr lang="en-US" sz="24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24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7060" y="3939174"/>
            <a:ext cx="789329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ĂNG TRONG THƠ BÁC HỒ - Website của Hồ Diệu 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1" y="0"/>
            <a:ext cx="12183291" cy="700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2654" y="176247"/>
            <a:ext cx="9893705" cy="665181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49271" y="376518"/>
            <a:ext cx="464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7060" y="1070069"/>
            <a:ext cx="344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5363" y="1531734"/>
            <a:ext cx="7628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1951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1950.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50" y="5239656"/>
            <a:ext cx="1577789" cy="15777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7060" y="2707418"/>
            <a:ext cx="344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7060" y="3301262"/>
            <a:ext cx="623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PTBĐ: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7060" y="3939174"/>
            <a:ext cx="7893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+ 9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+ 7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1572" y="0"/>
            <a:ext cx="9070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41892" y="1037177"/>
            <a:ext cx="2743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63405" y="220711"/>
            <a:ext cx="1797271" cy="7567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 rot="5219653">
            <a:off x="1179621" y="2995457"/>
            <a:ext cx="664170" cy="472089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31532" y="4058871"/>
            <a:ext cx="2900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52" y="1355835"/>
            <a:ext cx="1966142" cy="1966142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BF0C2F0D-BB1F-493A-BE55-13ACE0F71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64" y="3715407"/>
            <a:ext cx="1966142" cy="19661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73763" y="1904265"/>
            <a:ext cx="589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1322" y="4253325"/>
            <a:ext cx="5098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88790" y="2865962"/>
            <a:ext cx="5881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3600" i="1" dirty="0"/>
          </a:p>
        </p:txBody>
      </p:sp>
      <p:sp>
        <p:nvSpPr>
          <p:cNvPr id="16" name="Rectangle 15"/>
          <p:cNvSpPr/>
          <p:nvPr/>
        </p:nvSpPr>
        <p:spPr>
          <a:xfrm>
            <a:off x="5758271" y="5067877"/>
            <a:ext cx="5873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3600" i="1" dirty="0"/>
          </a:p>
        </p:txBody>
      </p:sp>
    </p:spTree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9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 flipH="1">
            <a:off x="6964903" y="0"/>
            <a:ext cx="5227097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F08E47D-D04E-493C-A843-E10572B9A087}"/>
              </a:ext>
            </a:extLst>
          </p:cNvPr>
          <p:cNvGrpSpPr/>
          <p:nvPr/>
        </p:nvGrpSpPr>
        <p:grpSpPr>
          <a:xfrm>
            <a:off x="252248" y="843558"/>
            <a:ext cx="6337737" cy="4725504"/>
            <a:chOff x="4988034" y="593831"/>
            <a:chExt cx="6337737" cy="472550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B0A51B-4C2F-4DF6-8FD5-26D362B303D3}"/>
                </a:ext>
              </a:extLst>
            </p:cNvPr>
            <p:cNvGrpSpPr/>
            <p:nvPr/>
          </p:nvGrpSpPr>
          <p:grpSpPr>
            <a:xfrm>
              <a:off x="4988034" y="2256981"/>
              <a:ext cx="6337737" cy="3062354"/>
              <a:chOff x="4319293" y="1752058"/>
              <a:chExt cx="6337737" cy="3062354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D9DA862B-B10B-4B48-ACBE-4301476B8FF4}"/>
                  </a:ext>
                </a:extLst>
              </p:cNvPr>
              <p:cNvSpPr/>
              <p:nvPr/>
            </p:nvSpPr>
            <p:spPr>
              <a:xfrm>
                <a:off x="4319293" y="1752058"/>
                <a:ext cx="6337737" cy="3011214"/>
              </a:xfrm>
              <a:prstGeom prst="rect">
                <a:avLst/>
              </a:prstGeom>
              <a:solidFill>
                <a:srgbClr val="377561">
                  <a:alpha val="8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FA33283-29AE-4D79-871F-8F7C78266ADA}"/>
                  </a:ext>
                </a:extLst>
              </p:cNvPr>
              <p:cNvSpPr txBox="1"/>
              <p:nvPr/>
            </p:nvSpPr>
            <p:spPr>
              <a:xfrm>
                <a:off x="4381961" y="1767424"/>
                <a:ext cx="6243539" cy="304698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9600" dirty="0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TÌM HIỂU CHI TIẾT</a:t>
                </a:r>
                <a:endParaRPr lang="zh-CN" altLang="en-US" sz="9600" dirty="0"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endParaRPr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D53C925-39A4-4ADF-B6F1-DD4B287604F0}"/>
                </a:ext>
              </a:extLst>
            </p:cNvPr>
            <p:cNvSpPr txBox="1"/>
            <p:nvPr/>
          </p:nvSpPr>
          <p:spPr>
            <a:xfrm>
              <a:off x="7580235" y="593831"/>
              <a:ext cx="1358064" cy="16312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0" dirty="0" smtClean="0">
                  <a:ln w="25400">
                    <a:noFill/>
                  </a:ln>
                  <a:solidFill>
                    <a:srgbClr val="2F725E"/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rPr>
                <a:t>II.</a:t>
              </a:r>
              <a:endParaRPr lang="zh-CN" altLang="en-US" sz="10000" dirty="0">
                <a:ln w="25400">
                  <a:noFill/>
                </a:ln>
                <a:solidFill>
                  <a:srgbClr val="2F725E"/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EE59113-0058-48A0-A67E-2AA84B1B0BA0}"/>
                </a:ext>
              </a:extLst>
            </p:cNvPr>
            <p:cNvSpPr txBox="1"/>
            <p:nvPr/>
          </p:nvSpPr>
          <p:spPr>
            <a:xfrm>
              <a:off x="6513302" y="4163372"/>
              <a:ext cx="18473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200" spc="2200" dirty="0">
                <a:solidFill>
                  <a:schemeClr val="tx1">
                    <a:lumMod val="50000"/>
                    <a:lumOff val="50000"/>
                  </a:schemeClr>
                </a:solidFill>
                <a:latin typeface="汉仪家书简" panose="02010600000101010101" pitchFamily="2" charset="-122"/>
                <a:ea typeface="汉仪家书简" panose="0201060000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411188"/>
      </p:ext>
    </p:extLst>
  </p:cSld>
  <p:clrMapOvr>
    <a:masterClrMapping/>
  </p:clrMapOvr>
  <p:transition spd="slow" advClick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3405352" y="220717"/>
            <a:ext cx="5060731" cy="6779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526F8A60-4D70-49D2-8CDF-F9CB74703C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41148" y="1762692"/>
            <a:ext cx="739326" cy="764891"/>
            <a:chOff x="2161" y="1035"/>
            <a:chExt cx="1446" cy="112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C5FCE59-DCC8-4BC0-A7E3-223B39891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239"/>
              <a:ext cx="720" cy="918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A157C6E-38D3-4EED-8759-A8C12AA7C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1295"/>
              <a:ext cx="658" cy="806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1F73421-5E6D-4C81-893C-C7A14F719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39"/>
              <a:ext cx="720" cy="918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C573D0-BEFF-4640-82DF-F7CD60668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295"/>
              <a:ext cx="656" cy="806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7063590-B90F-409A-B6FF-129CF6B56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35"/>
              <a:ext cx="546" cy="1103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076F970-B861-4B21-8FF6-15DF310C8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99"/>
              <a:ext cx="503" cy="988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34CD710-A185-461B-9CBE-92FA025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1035"/>
              <a:ext cx="592" cy="1103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9C4E945-34E9-4345-9F31-D008F558C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1099"/>
              <a:ext cx="543" cy="988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B0C3343-FFC7-4C3B-88F0-F6DA79543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77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31F4D6D-86FE-44B0-82B6-4DBEB9BC9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02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62D577D-8597-47E1-AAB1-89747CCF8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827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AE16742-FEA2-4B14-90C8-4E0E49846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752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6DDBD49-0472-41AC-AAD6-54DF19D12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674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C9F87E1-9260-4F89-9444-FAB8D28B1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98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E9837B1-BCFA-4486-8C82-B83F85217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23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15F252A-0F8C-4980-BF18-DF96EFAE0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445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9CC43AF-1147-46AD-B9AE-4A772058B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370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pic>
        <p:nvPicPr>
          <p:cNvPr id="30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5" y="2101045"/>
            <a:ext cx="2345062" cy="21429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-6423" y="4335035"/>
            <a:ext cx="308069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Thảo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luận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nhóm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32" name="文本框 32">
            <a:extLst>
              <a:ext uri="{FF2B5EF4-FFF2-40B4-BE49-F238E27FC236}">
                <a16:creationId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5251655" y="1754023"/>
            <a:ext cx="3878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Đọc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thầm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lại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bài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thơ</a:t>
            </a:r>
            <a:endParaRPr lang="zh-CN" altLang="en-US" sz="28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33" name="businessman-in-apresentation-with-a-graphic-on-a-board_30732">
            <a:extLst>
              <a:ext uri="{FF2B5EF4-FFF2-40B4-BE49-F238E27FC236}">
                <a16:creationId xmlns:a16="http://schemas.microsoft.com/office/drawing/2014/main" id="{EB91C0BD-5735-478C-9E8A-46892A19261C}"/>
              </a:ext>
            </a:extLst>
          </p:cNvPr>
          <p:cNvSpPr>
            <a:spLocks noChangeAspect="1"/>
          </p:cNvSpPr>
          <p:nvPr/>
        </p:nvSpPr>
        <p:spPr bwMode="auto">
          <a:xfrm>
            <a:off x="3935667" y="5036397"/>
            <a:ext cx="881285" cy="1078224"/>
          </a:xfrm>
          <a:custGeom>
            <a:avLst/>
            <a:gdLst>
              <a:gd name="connsiteX0" fmla="*/ 231110 w 333901"/>
              <a:gd name="connsiteY0" fmla="*/ 112258 h 306388"/>
              <a:gd name="connsiteX1" fmla="*/ 218013 w 333901"/>
              <a:gd name="connsiteY1" fmla="*/ 113619 h 306388"/>
              <a:gd name="connsiteX2" fmla="*/ 213931 w 333901"/>
              <a:gd name="connsiteY2" fmla="*/ 136751 h 306388"/>
              <a:gd name="connsiteX3" fmla="*/ 235702 w 333901"/>
              <a:gd name="connsiteY3" fmla="*/ 142194 h 306388"/>
              <a:gd name="connsiteX4" fmla="*/ 241145 w 333901"/>
              <a:gd name="connsiteY4" fmla="*/ 119062 h 306388"/>
              <a:gd name="connsiteX5" fmla="*/ 231110 w 333901"/>
              <a:gd name="connsiteY5" fmla="*/ 112258 h 306388"/>
              <a:gd name="connsiteX6" fmla="*/ 273432 w 333901"/>
              <a:gd name="connsiteY6" fmla="*/ 104342 h 306388"/>
              <a:gd name="connsiteX7" fmla="*/ 265205 w 333901"/>
              <a:gd name="connsiteY7" fmla="*/ 120795 h 306388"/>
              <a:gd name="connsiteX8" fmla="*/ 281658 w 333901"/>
              <a:gd name="connsiteY8" fmla="*/ 129021 h 306388"/>
              <a:gd name="connsiteX9" fmla="*/ 289884 w 333901"/>
              <a:gd name="connsiteY9" fmla="*/ 112568 h 306388"/>
              <a:gd name="connsiteX10" fmla="*/ 273432 w 333901"/>
              <a:gd name="connsiteY10" fmla="*/ 104342 h 306388"/>
              <a:gd name="connsiteX11" fmla="*/ 230135 w 333901"/>
              <a:gd name="connsiteY11" fmla="*/ 100012 h 306388"/>
              <a:gd name="connsiteX12" fmla="*/ 237929 w 333901"/>
              <a:gd name="connsiteY12" fmla="*/ 101311 h 306388"/>
              <a:gd name="connsiteX13" fmla="*/ 236630 w 333901"/>
              <a:gd name="connsiteY13" fmla="*/ 106506 h 306388"/>
              <a:gd name="connsiteX14" fmla="*/ 244423 w 333901"/>
              <a:gd name="connsiteY14" fmla="*/ 113001 h 306388"/>
              <a:gd name="connsiteX15" fmla="*/ 249618 w 333901"/>
              <a:gd name="connsiteY15" fmla="*/ 109104 h 306388"/>
              <a:gd name="connsiteX16" fmla="*/ 253515 w 333901"/>
              <a:gd name="connsiteY16" fmla="*/ 116897 h 306388"/>
              <a:gd name="connsiteX17" fmla="*/ 249618 w 333901"/>
              <a:gd name="connsiteY17" fmla="*/ 119495 h 306388"/>
              <a:gd name="connsiteX18" fmla="*/ 250917 w 333901"/>
              <a:gd name="connsiteY18" fmla="*/ 129886 h 306388"/>
              <a:gd name="connsiteX19" fmla="*/ 256113 w 333901"/>
              <a:gd name="connsiteY19" fmla="*/ 131185 h 306388"/>
              <a:gd name="connsiteX20" fmla="*/ 254814 w 333901"/>
              <a:gd name="connsiteY20" fmla="*/ 138978 h 306388"/>
              <a:gd name="connsiteX21" fmla="*/ 248320 w 333901"/>
              <a:gd name="connsiteY21" fmla="*/ 137679 h 306388"/>
              <a:gd name="connsiteX22" fmla="*/ 243124 w 333901"/>
              <a:gd name="connsiteY22" fmla="*/ 145472 h 306388"/>
              <a:gd name="connsiteX23" fmla="*/ 247021 w 333901"/>
              <a:gd name="connsiteY23" fmla="*/ 150668 h 306388"/>
              <a:gd name="connsiteX24" fmla="*/ 239228 w 333901"/>
              <a:gd name="connsiteY24" fmla="*/ 154564 h 306388"/>
              <a:gd name="connsiteX25" fmla="*/ 235331 w 333901"/>
              <a:gd name="connsiteY25" fmla="*/ 150668 h 306388"/>
              <a:gd name="connsiteX26" fmla="*/ 226239 w 333901"/>
              <a:gd name="connsiteY26" fmla="*/ 151967 h 306388"/>
              <a:gd name="connsiteX27" fmla="*/ 224940 w 333901"/>
              <a:gd name="connsiteY27" fmla="*/ 157162 h 306388"/>
              <a:gd name="connsiteX28" fmla="*/ 217147 w 333901"/>
              <a:gd name="connsiteY28" fmla="*/ 154564 h 306388"/>
              <a:gd name="connsiteX29" fmla="*/ 218446 w 333901"/>
              <a:gd name="connsiteY29" fmla="*/ 149369 h 306388"/>
              <a:gd name="connsiteX30" fmla="*/ 210653 w 333901"/>
              <a:gd name="connsiteY30" fmla="*/ 144173 h 306388"/>
              <a:gd name="connsiteX31" fmla="*/ 205457 w 333901"/>
              <a:gd name="connsiteY31" fmla="*/ 146771 h 306388"/>
              <a:gd name="connsiteX32" fmla="*/ 201560 w 333901"/>
              <a:gd name="connsiteY32" fmla="*/ 140277 h 306388"/>
              <a:gd name="connsiteX33" fmla="*/ 205457 w 333901"/>
              <a:gd name="connsiteY33" fmla="*/ 136380 h 306388"/>
              <a:gd name="connsiteX34" fmla="*/ 204158 w 333901"/>
              <a:gd name="connsiteY34" fmla="*/ 127288 h 306388"/>
              <a:gd name="connsiteX35" fmla="*/ 198963 w 333901"/>
              <a:gd name="connsiteY35" fmla="*/ 125989 h 306388"/>
              <a:gd name="connsiteX36" fmla="*/ 200262 w 333901"/>
              <a:gd name="connsiteY36" fmla="*/ 118196 h 306388"/>
              <a:gd name="connsiteX37" fmla="*/ 206756 w 333901"/>
              <a:gd name="connsiteY37" fmla="*/ 119495 h 306388"/>
              <a:gd name="connsiteX38" fmla="*/ 211951 w 333901"/>
              <a:gd name="connsiteY38" fmla="*/ 111702 h 306388"/>
              <a:gd name="connsiteX39" fmla="*/ 208055 w 333901"/>
              <a:gd name="connsiteY39" fmla="*/ 106506 h 306388"/>
              <a:gd name="connsiteX40" fmla="*/ 215848 w 333901"/>
              <a:gd name="connsiteY40" fmla="*/ 101311 h 306388"/>
              <a:gd name="connsiteX41" fmla="*/ 219745 w 333901"/>
              <a:gd name="connsiteY41" fmla="*/ 106506 h 306388"/>
              <a:gd name="connsiteX42" fmla="*/ 228837 w 333901"/>
              <a:gd name="connsiteY42" fmla="*/ 105207 h 306388"/>
              <a:gd name="connsiteX43" fmla="*/ 230135 w 333901"/>
              <a:gd name="connsiteY43" fmla="*/ 100012 h 306388"/>
              <a:gd name="connsiteX44" fmla="*/ 274257 w 333901"/>
              <a:gd name="connsiteY44" fmla="*/ 93662 h 306388"/>
              <a:gd name="connsiteX45" fmla="*/ 275572 w 333901"/>
              <a:gd name="connsiteY45" fmla="*/ 98923 h 306388"/>
              <a:gd name="connsiteX46" fmla="*/ 283464 w 333901"/>
              <a:gd name="connsiteY46" fmla="*/ 98923 h 306388"/>
              <a:gd name="connsiteX47" fmla="*/ 284780 w 333901"/>
              <a:gd name="connsiteY47" fmla="*/ 94977 h 306388"/>
              <a:gd name="connsiteX48" fmla="*/ 291357 w 333901"/>
              <a:gd name="connsiteY48" fmla="*/ 97608 h 306388"/>
              <a:gd name="connsiteX49" fmla="*/ 290041 w 333901"/>
              <a:gd name="connsiteY49" fmla="*/ 101554 h 306388"/>
              <a:gd name="connsiteX50" fmla="*/ 293987 w 333901"/>
              <a:gd name="connsiteY50" fmla="*/ 108131 h 306388"/>
              <a:gd name="connsiteX51" fmla="*/ 299249 w 333901"/>
              <a:gd name="connsiteY51" fmla="*/ 106816 h 306388"/>
              <a:gd name="connsiteX52" fmla="*/ 300564 w 333901"/>
              <a:gd name="connsiteY52" fmla="*/ 113393 h 306388"/>
              <a:gd name="connsiteX53" fmla="*/ 296618 w 333901"/>
              <a:gd name="connsiteY53" fmla="*/ 114708 h 306388"/>
              <a:gd name="connsiteX54" fmla="*/ 296618 w 333901"/>
              <a:gd name="connsiteY54" fmla="*/ 122600 h 306388"/>
              <a:gd name="connsiteX55" fmla="*/ 300564 w 333901"/>
              <a:gd name="connsiteY55" fmla="*/ 123916 h 306388"/>
              <a:gd name="connsiteX56" fmla="*/ 296618 w 333901"/>
              <a:gd name="connsiteY56" fmla="*/ 130492 h 306388"/>
              <a:gd name="connsiteX57" fmla="*/ 292672 w 333901"/>
              <a:gd name="connsiteY57" fmla="*/ 127862 h 306388"/>
              <a:gd name="connsiteX58" fmla="*/ 287411 w 333901"/>
              <a:gd name="connsiteY58" fmla="*/ 133123 h 306388"/>
              <a:gd name="connsiteX59" fmla="*/ 288726 w 333901"/>
              <a:gd name="connsiteY59" fmla="*/ 138385 h 306388"/>
              <a:gd name="connsiteX60" fmla="*/ 282149 w 333901"/>
              <a:gd name="connsiteY60" fmla="*/ 139700 h 306388"/>
              <a:gd name="connsiteX61" fmla="*/ 280834 w 333901"/>
              <a:gd name="connsiteY61" fmla="*/ 135754 h 306388"/>
              <a:gd name="connsiteX62" fmla="*/ 272941 w 333901"/>
              <a:gd name="connsiteY62" fmla="*/ 135754 h 306388"/>
              <a:gd name="connsiteX63" fmla="*/ 271626 w 333901"/>
              <a:gd name="connsiteY63" fmla="*/ 139700 h 306388"/>
              <a:gd name="connsiteX64" fmla="*/ 265049 w 333901"/>
              <a:gd name="connsiteY64" fmla="*/ 135754 h 306388"/>
              <a:gd name="connsiteX65" fmla="*/ 266365 w 333901"/>
              <a:gd name="connsiteY65" fmla="*/ 131808 h 306388"/>
              <a:gd name="connsiteX66" fmla="*/ 261103 w 333901"/>
              <a:gd name="connsiteY66" fmla="*/ 126546 h 306388"/>
              <a:gd name="connsiteX67" fmla="*/ 257156 w 333901"/>
              <a:gd name="connsiteY67" fmla="*/ 127862 h 306388"/>
              <a:gd name="connsiteX68" fmla="*/ 254526 w 333901"/>
              <a:gd name="connsiteY68" fmla="*/ 121285 h 306388"/>
              <a:gd name="connsiteX69" fmla="*/ 259787 w 333901"/>
              <a:gd name="connsiteY69" fmla="*/ 119969 h 306388"/>
              <a:gd name="connsiteX70" fmla="*/ 259787 w 333901"/>
              <a:gd name="connsiteY70" fmla="*/ 112077 h 306388"/>
              <a:gd name="connsiteX71" fmla="*/ 255841 w 333901"/>
              <a:gd name="connsiteY71" fmla="*/ 110762 h 306388"/>
              <a:gd name="connsiteX72" fmla="*/ 258472 w 333901"/>
              <a:gd name="connsiteY72" fmla="*/ 104185 h 306388"/>
              <a:gd name="connsiteX73" fmla="*/ 262418 w 333901"/>
              <a:gd name="connsiteY73" fmla="*/ 105500 h 306388"/>
              <a:gd name="connsiteX74" fmla="*/ 268995 w 333901"/>
              <a:gd name="connsiteY74" fmla="*/ 100239 h 306388"/>
              <a:gd name="connsiteX75" fmla="*/ 267680 w 333901"/>
              <a:gd name="connsiteY75" fmla="*/ 96293 h 306388"/>
              <a:gd name="connsiteX76" fmla="*/ 274257 w 333901"/>
              <a:gd name="connsiteY76" fmla="*/ 93662 h 306388"/>
              <a:gd name="connsiteX77" fmla="*/ 155795 w 333901"/>
              <a:gd name="connsiteY77" fmla="*/ 46037 h 306388"/>
              <a:gd name="connsiteX78" fmla="*/ 146576 w 333901"/>
              <a:gd name="connsiteY78" fmla="*/ 55260 h 306388"/>
              <a:gd name="connsiteX79" fmla="*/ 146576 w 333901"/>
              <a:gd name="connsiteY79" fmla="*/ 84248 h 306388"/>
              <a:gd name="connsiteX80" fmla="*/ 183453 w 333901"/>
              <a:gd name="connsiteY80" fmla="*/ 96107 h 306388"/>
              <a:gd name="connsiteX81" fmla="*/ 190038 w 333901"/>
              <a:gd name="connsiteY81" fmla="*/ 104013 h 306388"/>
              <a:gd name="connsiteX82" fmla="*/ 259841 w 333901"/>
              <a:gd name="connsiteY82" fmla="*/ 71072 h 306388"/>
              <a:gd name="connsiteX83" fmla="*/ 262476 w 333901"/>
              <a:gd name="connsiteY83" fmla="*/ 72390 h 306388"/>
              <a:gd name="connsiteX84" fmla="*/ 261158 w 333901"/>
              <a:gd name="connsiteY84" fmla="*/ 76342 h 306388"/>
              <a:gd name="connsiteX85" fmla="*/ 191355 w 333901"/>
              <a:gd name="connsiteY85" fmla="*/ 107966 h 306388"/>
              <a:gd name="connsiteX86" fmla="*/ 190038 w 333901"/>
              <a:gd name="connsiteY86" fmla="*/ 110601 h 306388"/>
              <a:gd name="connsiteX87" fmla="*/ 179502 w 333901"/>
              <a:gd name="connsiteY87" fmla="*/ 118507 h 306388"/>
              <a:gd name="connsiteX88" fmla="*/ 175551 w 333901"/>
              <a:gd name="connsiteY88" fmla="*/ 118507 h 306388"/>
              <a:gd name="connsiteX89" fmla="*/ 146576 w 333901"/>
              <a:gd name="connsiteY89" fmla="*/ 107966 h 306388"/>
              <a:gd name="connsiteX90" fmla="*/ 146576 w 333901"/>
              <a:gd name="connsiteY90" fmla="*/ 168577 h 306388"/>
              <a:gd name="connsiteX91" fmla="*/ 155795 w 333901"/>
              <a:gd name="connsiteY91" fmla="*/ 177800 h 306388"/>
              <a:gd name="connsiteX92" fmla="*/ 315157 w 333901"/>
              <a:gd name="connsiteY92" fmla="*/ 177800 h 306388"/>
              <a:gd name="connsiteX93" fmla="*/ 324376 w 333901"/>
              <a:gd name="connsiteY93" fmla="*/ 168577 h 306388"/>
              <a:gd name="connsiteX94" fmla="*/ 324376 w 333901"/>
              <a:gd name="connsiteY94" fmla="*/ 55260 h 306388"/>
              <a:gd name="connsiteX95" fmla="*/ 315157 w 333901"/>
              <a:gd name="connsiteY95" fmla="*/ 46037 h 306388"/>
              <a:gd name="connsiteX96" fmla="*/ 155795 w 333901"/>
              <a:gd name="connsiteY96" fmla="*/ 46037 h 306388"/>
              <a:gd name="connsiteX97" fmla="*/ 235382 w 333901"/>
              <a:gd name="connsiteY97" fmla="*/ 15875 h 306388"/>
              <a:gd name="connsiteX98" fmla="*/ 241950 w 333901"/>
              <a:gd name="connsiteY98" fmla="*/ 23762 h 306388"/>
              <a:gd name="connsiteX99" fmla="*/ 241950 w 333901"/>
              <a:gd name="connsiteY99" fmla="*/ 36908 h 306388"/>
              <a:gd name="connsiteX100" fmla="*/ 315511 w 333901"/>
              <a:gd name="connsiteY100" fmla="*/ 36908 h 306388"/>
              <a:gd name="connsiteX101" fmla="*/ 333901 w 333901"/>
              <a:gd name="connsiteY101" fmla="*/ 55311 h 306388"/>
              <a:gd name="connsiteX102" fmla="*/ 333901 w 333901"/>
              <a:gd name="connsiteY102" fmla="*/ 168361 h 306388"/>
              <a:gd name="connsiteX103" fmla="*/ 315511 w 333901"/>
              <a:gd name="connsiteY103" fmla="*/ 186765 h 306388"/>
              <a:gd name="connsiteX104" fmla="*/ 281358 w 333901"/>
              <a:gd name="connsiteY104" fmla="*/ 186765 h 306388"/>
              <a:gd name="connsiteX105" fmla="*/ 310257 w 333901"/>
              <a:gd name="connsiteY105" fmla="*/ 298501 h 306388"/>
              <a:gd name="connsiteX106" fmla="*/ 306316 w 333901"/>
              <a:gd name="connsiteY106" fmla="*/ 306388 h 306388"/>
              <a:gd name="connsiteX107" fmla="*/ 303689 w 333901"/>
              <a:gd name="connsiteY107" fmla="*/ 306388 h 306388"/>
              <a:gd name="connsiteX108" fmla="*/ 297121 w 333901"/>
              <a:gd name="connsiteY108" fmla="*/ 301130 h 306388"/>
              <a:gd name="connsiteX109" fmla="*/ 266909 w 333901"/>
              <a:gd name="connsiteY109" fmla="*/ 186765 h 306388"/>
              <a:gd name="connsiteX110" fmla="*/ 241950 w 333901"/>
              <a:gd name="connsiteY110" fmla="*/ 186765 h 306388"/>
              <a:gd name="connsiteX111" fmla="*/ 241950 w 333901"/>
              <a:gd name="connsiteY111" fmla="*/ 268266 h 306388"/>
              <a:gd name="connsiteX112" fmla="*/ 235382 w 333901"/>
              <a:gd name="connsiteY112" fmla="*/ 274839 h 306388"/>
              <a:gd name="connsiteX113" fmla="*/ 228814 w 333901"/>
              <a:gd name="connsiteY113" fmla="*/ 268266 h 306388"/>
              <a:gd name="connsiteX114" fmla="*/ 228814 w 333901"/>
              <a:gd name="connsiteY114" fmla="*/ 186765 h 306388"/>
              <a:gd name="connsiteX115" fmla="*/ 205170 w 333901"/>
              <a:gd name="connsiteY115" fmla="*/ 186765 h 306388"/>
              <a:gd name="connsiteX116" fmla="*/ 173644 w 333901"/>
              <a:gd name="connsiteY116" fmla="*/ 301130 h 306388"/>
              <a:gd name="connsiteX117" fmla="*/ 167076 w 333901"/>
              <a:gd name="connsiteY117" fmla="*/ 306388 h 306388"/>
              <a:gd name="connsiteX118" fmla="*/ 165762 w 333901"/>
              <a:gd name="connsiteY118" fmla="*/ 306388 h 306388"/>
              <a:gd name="connsiteX119" fmla="*/ 160508 w 333901"/>
              <a:gd name="connsiteY119" fmla="*/ 298501 h 306388"/>
              <a:gd name="connsiteX120" fmla="*/ 190720 w 333901"/>
              <a:gd name="connsiteY120" fmla="*/ 186765 h 306388"/>
              <a:gd name="connsiteX121" fmla="*/ 156567 w 333901"/>
              <a:gd name="connsiteY121" fmla="*/ 186765 h 306388"/>
              <a:gd name="connsiteX122" fmla="*/ 136864 w 333901"/>
              <a:gd name="connsiteY122" fmla="*/ 168361 h 306388"/>
              <a:gd name="connsiteX123" fmla="*/ 136864 w 333901"/>
              <a:gd name="connsiteY123" fmla="*/ 105264 h 306388"/>
              <a:gd name="connsiteX124" fmla="*/ 119787 w 333901"/>
              <a:gd name="connsiteY124" fmla="*/ 100005 h 306388"/>
              <a:gd name="connsiteX125" fmla="*/ 119787 w 333901"/>
              <a:gd name="connsiteY125" fmla="*/ 98691 h 306388"/>
              <a:gd name="connsiteX126" fmla="*/ 110592 w 333901"/>
              <a:gd name="connsiteY126" fmla="*/ 96062 h 306388"/>
              <a:gd name="connsiteX127" fmla="*/ 110592 w 333901"/>
              <a:gd name="connsiteY127" fmla="*/ 176249 h 306388"/>
              <a:gd name="connsiteX128" fmla="*/ 119787 w 333901"/>
              <a:gd name="connsiteY128" fmla="*/ 291928 h 306388"/>
              <a:gd name="connsiteX129" fmla="*/ 106651 w 333901"/>
              <a:gd name="connsiteY129" fmla="*/ 306388 h 306388"/>
              <a:gd name="connsiteX130" fmla="*/ 105338 w 333901"/>
              <a:gd name="connsiteY130" fmla="*/ 306388 h 306388"/>
              <a:gd name="connsiteX131" fmla="*/ 90888 w 333901"/>
              <a:gd name="connsiteY131" fmla="*/ 293243 h 306388"/>
              <a:gd name="connsiteX132" fmla="*/ 83007 w 333901"/>
              <a:gd name="connsiteY132" fmla="*/ 189394 h 306388"/>
              <a:gd name="connsiteX133" fmla="*/ 77753 w 333901"/>
              <a:gd name="connsiteY133" fmla="*/ 190709 h 306388"/>
              <a:gd name="connsiteX134" fmla="*/ 71185 w 333901"/>
              <a:gd name="connsiteY134" fmla="*/ 189394 h 306388"/>
              <a:gd name="connsiteX135" fmla="*/ 63303 w 333901"/>
              <a:gd name="connsiteY135" fmla="*/ 293243 h 306388"/>
              <a:gd name="connsiteX136" fmla="*/ 48854 w 333901"/>
              <a:gd name="connsiteY136" fmla="*/ 306388 h 306388"/>
              <a:gd name="connsiteX137" fmla="*/ 47540 w 333901"/>
              <a:gd name="connsiteY137" fmla="*/ 306388 h 306388"/>
              <a:gd name="connsiteX138" fmla="*/ 35718 w 333901"/>
              <a:gd name="connsiteY138" fmla="*/ 291928 h 306388"/>
              <a:gd name="connsiteX139" fmla="*/ 44913 w 333901"/>
              <a:gd name="connsiteY139" fmla="*/ 176249 h 306388"/>
              <a:gd name="connsiteX140" fmla="*/ 44913 w 333901"/>
              <a:gd name="connsiteY140" fmla="*/ 96062 h 306388"/>
              <a:gd name="connsiteX141" fmla="*/ 40972 w 333901"/>
              <a:gd name="connsiteY141" fmla="*/ 97376 h 306388"/>
              <a:gd name="connsiteX142" fmla="*/ 23896 w 333901"/>
              <a:gd name="connsiteY142" fmla="*/ 174934 h 306388"/>
              <a:gd name="connsiteX143" fmla="*/ 12074 w 333901"/>
              <a:gd name="connsiteY143" fmla="*/ 184136 h 306388"/>
              <a:gd name="connsiteX144" fmla="*/ 9446 w 333901"/>
              <a:gd name="connsiteY144" fmla="*/ 184136 h 306388"/>
              <a:gd name="connsiteX145" fmla="*/ 251 w 333901"/>
              <a:gd name="connsiteY145" fmla="*/ 169676 h 306388"/>
              <a:gd name="connsiteX146" fmla="*/ 18641 w 333901"/>
              <a:gd name="connsiteY146" fmla="*/ 85546 h 306388"/>
              <a:gd name="connsiteX147" fmla="*/ 19955 w 333901"/>
              <a:gd name="connsiteY147" fmla="*/ 84231 h 306388"/>
              <a:gd name="connsiteX148" fmla="*/ 21269 w 333901"/>
              <a:gd name="connsiteY148" fmla="*/ 82916 h 306388"/>
              <a:gd name="connsiteX149" fmla="*/ 22582 w 333901"/>
              <a:gd name="connsiteY149" fmla="*/ 80287 h 306388"/>
              <a:gd name="connsiteX150" fmla="*/ 23896 w 333901"/>
              <a:gd name="connsiteY150" fmla="*/ 78973 h 306388"/>
              <a:gd name="connsiteX151" fmla="*/ 25209 w 333901"/>
              <a:gd name="connsiteY151" fmla="*/ 77658 h 306388"/>
              <a:gd name="connsiteX152" fmla="*/ 26523 w 333901"/>
              <a:gd name="connsiteY152" fmla="*/ 77658 h 306388"/>
              <a:gd name="connsiteX153" fmla="*/ 72498 w 333901"/>
              <a:gd name="connsiteY153" fmla="*/ 67142 h 306388"/>
              <a:gd name="connsiteX154" fmla="*/ 76439 w 333901"/>
              <a:gd name="connsiteY154" fmla="*/ 72400 h 306388"/>
              <a:gd name="connsiteX155" fmla="*/ 68558 w 333901"/>
              <a:gd name="connsiteY155" fmla="*/ 134183 h 306388"/>
              <a:gd name="connsiteX156" fmla="*/ 77753 w 333901"/>
              <a:gd name="connsiteY156" fmla="*/ 149958 h 306388"/>
              <a:gd name="connsiteX157" fmla="*/ 86948 w 333901"/>
              <a:gd name="connsiteY157" fmla="*/ 134183 h 306388"/>
              <a:gd name="connsiteX158" fmla="*/ 79066 w 333901"/>
              <a:gd name="connsiteY158" fmla="*/ 72400 h 306388"/>
              <a:gd name="connsiteX159" fmla="*/ 81693 w 333901"/>
              <a:gd name="connsiteY159" fmla="*/ 67142 h 306388"/>
              <a:gd name="connsiteX160" fmla="*/ 127669 w 333901"/>
              <a:gd name="connsiteY160" fmla="*/ 77658 h 306388"/>
              <a:gd name="connsiteX161" fmla="*/ 136864 w 333901"/>
              <a:gd name="connsiteY161" fmla="*/ 80287 h 306388"/>
              <a:gd name="connsiteX162" fmla="*/ 136864 w 333901"/>
              <a:gd name="connsiteY162" fmla="*/ 55311 h 306388"/>
              <a:gd name="connsiteX163" fmla="*/ 156567 w 333901"/>
              <a:gd name="connsiteY163" fmla="*/ 36908 h 306388"/>
              <a:gd name="connsiteX164" fmla="*/ 228814 w 333901"/>
              <a:gd name="connsiteY164" fmla="*/ 36908 h 306388"/>
              <a:gd name="connsiteX165" fmla="*/ 228814 w 333901"/>
              <a:gd name="connsiteY165" fmla="*/ 23762 h 306388"/>
              <a:gd name="connsiteX166" fmla="*/ 235382 w 333901"/>
              <a:gd name="connsiteY166" fmla="*/ 15875 h 306388"/>
              <a:gd name="connsiteX167" fmla="*/ 76726 w 333901"/>
              <a:gd name="connsiteY167" fmla="*/ 0 h 306388"/>
              <a:gd name="connsiteX168" fmla="*/ 106889 w 333901"/>
              <a:gd name="connsiteY168" fmla="*/ 31750 h 306388"/>
              <a:gd name="connsiteX169" fmla="*/ 76726 w 333901"/>
              <a:gd name="connsiteY169" fmla="*/ 63500 h 306388"/>
              <a:gd name="connsiteX170" fmla="*/ 46563 w 333901"/>
              <a:gd name="connsiteY170" fmla="*/ 31750 h 306388"/>
              <a:gd name="connsiteX171" fmla="*/ 76726 w 333901"/>
              <a:gd name="connsiteY171" fmla="*/ 0 h 3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33901" h="306388">
                <a:moveTo>
                  <a:pt x="231110" y="112258"/>
                </a:moveTo>
                <a:cubicBezTo>
                  <a:pt x="226858" y="111238"/>
                  <a:pt x="222095" y="111578"/>
                  <a:pt x="218013" y="113619"/>
                </a:cubicBezTo>
                <a:cubicBezTo>
                  <a:pt x="211209" y="119062"/>
                  <a:pt x="208488" y="129948"/>
                  <a:pt x="213931" y="136751"/>
                </a:cubicBezTo>
                <a:cubicBezTo>
                  <a:pt x="218013" y="144916"/>
                  <a:pt x="228898" y="147637"/>
                  <a:pt x="235702" y="142194"/>
                </a:cubicBezTo>
                <a:cubicBezTo>
                  <a:pt x="243866" y="138112"/>
                  <a:pt x="246588" y="127226"/>
                  <a:pt x="241145" y="119062"/>
                </a:cubicBezTo>
                <a:cubicBezTo>
                  <a:pt x="239104" y="115660"/>
                  <a:pt x="235362" y="113279"/>
                  <a:pt x="231110" y="112258"/>
                </a:cubicBezTo>
                <a:close/>
                <a:moveTo>
                  <a:pt x="273432" y="104342"/>
                </a:moveTo>
                <a:cubicBezTo>
                  <a:pt x="266576" y="105713"/>
                  <a:pt x="262463" y="113939"/>
                  <a:pt x="265205" y="120795"/>
                </a:cubicBezTo>
                <a:cubicBezTo>
                  <a:pt x="266576" y="127650"/>
                  <a:pt x="274803" y="131763"/>
                  <a:pt x="281658" y="129021"/>
                </a:cubicBezTo>
                <a:cubicBezTo>
                  <a:pt x="288513" y="126279"/>
                  <a:pt x="292626" y="119424"/>
                  <a:pt x="289884" y="112568"/>
                </a:cubicBezTo>
                <a:cubicBezTo>
                  <a:pt x="287142" y="105713"/>
                  <a:pt x="280287" y="101600"/>
                  <a:pt x="273432" y="104342"/>
                </a:cubicBezTo>
                <a:close/>
                <a:moveTo>
                  <a:pt x="230135" y="100012"/>
                </a:moveTo>
                <a:cubicBezTo>
                  <a:pt x="230135" y="100012"/>
                  <a:pt x="230135" y="100012"/>
                  <a:pt x="237929" y="101311"/>
                </a:cubicBezTo>
                <a:cubicBezTo>
                  <a:pt x="237929" y="101311"/>
                  <a:pt x="237929" y="101311"/>
                  <a:pt x="236630" y="106506"/>
                </a:cubicBezTo>
                <a:cubicBezTo>
                  <a:pt x="239228" y="107805"/>
                  <a:pt x="241825" y="110403"/>
                  <a:pt x="244423" y="113001"/>
                </a:cubicBezTo>
                <a:cubicBezTo>
                  <a:pt x="244423" y="113001"/>
                  <a:pt x="244423" y="113001"/>
                  <a:pt x="249618" y="109104"/>
                </a:cubicBezTo>
                <a:cubicBezTo>
                  <a:pt x="249618" y="109104"/>
                  <a:pt x="249618" y="109104"/>
                  <a:pt x="253515" y="116897"/>
                </a:cubicBezTo>
                <a:cubicBezTo>
                  <a:pt x="253515" y="116897"/>
                  <a:pt x="253515" y="116897"/>
                  <a:pt x="249618" y="119495"/>
                </a:cubicBezTo>
                <a:cubicBezTo>
                  <a:pt x="250917" y="123392"/>
                  <a:pt x="250917" y="125989"/>
                  <a:pt x="250917" y="129886"/>
                </a:cubicBezTo>
                <a:cubicBezTo>
                  <a:pt x="250917" y="129886"/>
                  <a:pt x="250917" y="129886"/>
                  <a:pt x="256113" y="131185"/>
                </a:cubicBezTo>
                <a:cubicBezTo>
                  <a:pt x="256113" y="131185"/>
                  <a:pt x="256113" y="131185"/>
                  <a:pt x="254814" y="138978"/>
                </a:cubicBezTo>
                <a:cubicBezTo>
                  <a:pt x="254814" y="138978"/>
                  <a:pt x="254814" y="138978"/>
                  <a:pt x="248320" y="137679"/>
                </a:cubicBezTo>
                <a:cubicBezTo>
                  <a:pt x="247021" y="140277"/>
                  <a:pt x="245722" y="142875"/>
                  <a:pt x="243124" y="145472"/>
                </a:cubicBezTo>
                <a:cubicBezTo>
                  <a:pt x="243124" y="145472"/>
                  <a:pt x="243124" y="145472"/>
                  <a:pt x="247021" y="150668"/>
                </a:cubicBezTo>
                <a:cubicBezTo>
                  <a:pt x="247021" y="150668"/>
                  <a:pt x="247021" y="150668"/>
                  <a:pt x="239228" y="154564"/>
                </a:cubicBezTo>
                <a:cubicBezTo>
                  <a:pt x="239228" y="154564"/>
                  <a:pt x="239228" y="154564"/>
                  <a:pt x="235331" y="150668"/>
                </a:cubicBezTo>
                <a:cubicBezTo>
                  <a:pt x="232733" y="150668"/>
                  <a:pt x="230135" y="151967"/>
                  <a:pt x="226239" y="151967"/>
                </a:cubicBezTo>
                <a:cubicBezTo>
                  <a:pt x="226239" y="151967"/>
                  <a:pt x="226239" y="151967"/>
                  <a:pt x="224940" y="157162"/>
                </a:cubicBezTo>
                <a:cubicBezTo>
                  <a:pt x="224940" y="157162"/>
                  <a:pt x="224940" y="157162"/>
                  <a:pt x="217147" y="154564"/>
                </a:cubicBezTo>
                <a:cubicBezTo>
                  <a:pt x="217147" y="154564"/>
                  <a:pt x="217147" y="154564"/>
                  <a:pt x="218446" y="149369"/>
                </a:cubicBezTo>
                <a:cubicBezTo>
                  <a:pt x="215848" y="148070"/>
                  <a:pt x="213250" y="146771"/>
                  <a:pt x="210653" y="144173"/>
                </a:cubicBezTo>
                <a:cubicBezTo>
                  <a:pt x="210653" y="144173"/>
                  <a:pt x="210653" y="144173"/>
                  <a:pt x="205457" y="146771"/>
                </a:cubicBezTo>
                <a:cubicBezTo>
                  <a:pt x="205457" y="146771"/>
                  <a:pt x="205457" y="146771"/>
                  <a:pt x="201560" y="140277"/>
                </a:cubicBezTo>
                <a:cubicBezTo>
                  <a:pt x="201560" y="140277"/>
                  <a:pt x="201560" y="140277"/>
                  <a:pt x="205457" y="136380"/>
                </a:cubicBezTo>
                <a:cubicBezTo>
                  <a:pt x="204158" y="133782"/>
                  <a:pt x="204158" y="131185"/>
                  <a:pt x="204158" y="127288"/>
                </a:cubicBezTo>
                <a:cubicBezTo>
                  <a:pt x="204158" y="127288"/>
                  <a:pt x="204158" y="127288"/>
                  <a:pt x="198963" y="125989"/>
                </a:cubicBezTo>
                <a:cubicBezTo>
                  <a:pt x="198963" y="125989"/>
                  <a:pt x="198963" y="125989"/>
                  <a:pt x="200262" y="118196"/>
                </a:cubicBezTo>
                <a:cubicBezTo>
                  <a:pt x="200262" y="118196"/>
                  <a:pt x="200262" y="118196"/>
                  <a:pt x="206756" y="119495"/>
                </a:cubicBezTo>
                <a:cubicBezTo>
                  <a:pt x="208055" y="115598"/>
                  <a:pt x="209354" y="113001"/>
                  <a:pt x="211951" y="111702"/>
                </a:cubicBezTo>
                <a:cubicBezTo>
                  <a:pt x="211951" y="111702"/>
                  <a:pt x="211951" y="111702"/>
                  <a:pt x="208055" y="106506"/>
                </a:cubicBezTo>
                <a:cubicBezTo>
                  <a:pt x="208055" y="106506"/>
                  <a:pt x="208055" y="106506"/>
                  <a:pt x="215848" y="101311"/>
                </a:cubicBezTo>
                <a:cubicBezTo>
                  <a:pt x="215848" y="101311"/>
                  <a:pt x="215848" y="101311"/>
                  <a:pt x="219745" y="106506"/>
                </a:cubicBezTo>
                <a:cubicBezTo>
                  <a:pt x="222342" y="105207"/>
                  <a:pt x="224940" y="105207"/>
                  <a:pt x="228837" y="105207"/>
                </a:cubicBezTo>
                <a:cubicBezTo>
                  <a:pt x="228837" y="105207"/>
                  <a:pt x="228837" y="105207"/>
                  <a:pt x="230135" y="100012"/>
                </a:cubicBezTo>
                <a:close/>
                <a:moveTo>
                  <a:pt x="274257" y="93662"/>
                </a:moveTo>
                <a:cubicBezTo>
                  <a:pt x="274257" y="93662"/>
                  <a:pt x="274257" y="93662"/>
                  <a:pt x="275572" y="98923"/>
                </a:cubicBezTo>
                <a:cubicBezTo>
                  <a:pt x="278203" y="97608"/>
                  <a:pt x="280834" y="98923"/>
                  <a:pt x="283464" y="98923"/>
                </a:cubicBezTo>
                <a:cubicBezTo>
                  <a:pt x="283464" y="98923"/>
                  <a:pt x="283464" y="98923"/>
                  <a:pt x="284780" y="94977"/>
                </a:cubicBezTo>
                <a:cubicBezTo>
                  <a:pt x="284780" y="94977"/>
                  <a:pt x="284780" y="94977"/>
                  <a:pt x="291357" y="97608"/>
                </a:cubicBezTo>
                <a:cubicBezTo>
                  <a:pt x="291357" y="97608"/>
                  <a:pt x="291357" y="97608"/>
                  <a:pt x="290041" y="101554"/>
                </a:cubicBezTo>
                <a:cubicBezTo>
                  <a:pt x="291357" y="104185"/>
                  <a:pt x="292672" y="105500"/>
                  <a:pt x="293987" y="108131"/>
                </a:cubicBezTo>
                <a:cubicBezTo>
                  <a:pt x="293987" y="108131"/>
                  <a:pt x="293987" y="108131"/>
                  <a:pt x="299249" y="106816"/>
                </a:cubicBezTo>
                <a:lnTo>
                  <a:pt x="300564" y="113393"/>
                </a:lnTo>
                <a:cubicBezTo>
                  <a:pt x="300564" y="113393"/>
                  <a:pt x="300564" y="113393"/>
                  <a:pt x="296618" y="114708"/>
                </a:cubicBezTo>
                <a:cubicBezTo>
                  <a:pt x="296618" y="117339"/>
                  <a:pt x="296618" y="119969"/>
                  <a:pt x="296618" y="122600"/>
                </a:cubicBezTo>
                <a:cubicBezTo>
                  <a:pt x="296618" y="122600"/>
                  <a:pt x="296618" y="122600"/>
                  <a:pt x="300564" y="123916"/>
                </a:cubicBezTo>
                <a:cubicBezTo>
                  <a:pt x="300564" y="123916"/>
                  <a:pt x="300564" y="123916"/>
                  <a:pt x="296618" y="130492"/>
                </a:cubicBezTo>
                <a:cubicBezTo>
                  <a:pt x="296618" y="130492"/>
                  <a:pt x="296618" y="130492"/>
                  <a:pt x="292672" y="127862"/>
                </a:cubicBezTo>
                <a:cubicBezTo>
                  <a:pt x="291357" y="130492"/>
                  <a:pt x="290041" y="131808"/>
                  <a:pt x="287411" y="133123"/>
                </a:cubicBezTo>
                <a:cubicBezTo>
                  <a:pt x="287411" y="133123"/>
                  <a:pt x="287411" y="133123"/>
                  <a:pt x="288726" y="138385"/>
                </a:cubicBezTo>
                <a:cubicBezTo>
                  <a:pt x="288726" y="138385"/>
                  <a:pt x="288726" y="138385"/>
                  <a:pt x="282149" y="139700"/>
                </a:cubicBezTo>
                <a:cubicBezTo>
                  <a:pt x="282149" y="139700"/>
                  <a:pt x="282149" y="139700"/>
                  <a:pt x="280834" y="135754"/>
                </a:cubicBezTo>
                <a:cubicBezTo>
                  <a:pt x="278203" y="135754"/>
                  <a:pt x="275572" y="135754"/>
                  <a:pt x="272941" y="135754"/>
                </a:cubicBezTo>
                <a:cubicBezTo>
                  <a:pt x="272941" y="135754"/>
                  <a:pt x="272941" y="135754"/>
                  <a:pt x="271626" y="139700"/>
                </a:cubicBezTo>
                <a:cubicBezTo>
                  <a:pt x="271626" y="139700"/>
                  <a:pt x="271626" y="139700"/>
                  <a:pt x="265049" y="135754"/>
                </a:cubicBezTo>
                <a:cubicBezTo>
                  <a:pt x="265049" y="135754"/>
                  <a:pt x="265049" y="135754"/>
                  <a:pt x="266365" y="131808"/>
                </a:cubicBezTo>
                <a:cubicBezTo>
                  <a:pt x="265049" y="130492"/>
                  <a:pt x="262418" y="129177"/>
                  <a:pt x="261103" y="126546"/>
                </a:cubicBezTo>
                <a:cubicBezTo>
                  <a:pt x="261103" y="126546"/>
                  <a:pt x="261103" y="126546"/>
                  <a:pt x="257156" y="127862"/>
                </a:cubicBezTo>
                <a:cubicBezTo>
                  <a:pt x="257156" y="127862"/>
                  <a:pt x="257156" y="127862"/>
                  <a:pt x="254526" y="121285"/>
                </a:cubicBezTo>
                <a:cubicBezTo>
                  <a:pt x="254526" y="121285"/>
                  <a:pt x="254526" y="121285"/>
                  <a:pt x="259787" y="119969"/>
                </a:cubicBezTo>
                <a:cubicBezTo>
                  <a:pt x="258472" y="117339"/>
                  <a:pt x="259787" y="114708"/>
                  <a:pt x="259787" y="112077"/>
                </a:cubicBezTo>
                <a:cubicBezTo>
                  <a:pt x="259787" y="112077"/>
                  <a:pt x="259787" y="112077"/>
                  <a:pt x="255841" y="110762"/>
                </a:cubicBezTo>
                <a:cubicBezTo>
                  <a:pt x="255841" y="110762"/>
                  <a:pt x="255841" y="110762"/>
                  <a:pt x="258472" y="104185"/>
                </a:cubicBezTo>
                <a:cubicBezTo>
                  <a:pt x="258472" y="104185"/>
                  <a:pt x="258472" y="104185"/>
                  <a:pt x="262418" y="105500"/>
                </a:cubicBezTo>
                <a:cubicBezTo>
                  <a:pt x="265049" y="104185"/>
                  <a:pt x="266365" y="101554"/>
                  <a:pt x="268995" y="100239"/>
                </a:cubicBezTo>
                <a:cubicBezTo>
                  <a:pt x="268995" y="100239"/>
                  <a:pt x="268995" y="100239"/>
                  <a:pt x="267680" y="96293"/>
                </a:cubicBezTo>
                <a:cubicBezTo>
                  <a:pt x="267680" y="96293"/>
                  <a:pt x="267680" y="96293"/>
                  <a:pt x="274257" y="93662"/>
                </a:cubicBezTo>
                <a:close/>
                <a:moveTo>
                  <a:pt x="155795" y="46037"/>
                </a:moveTo>
                <a:cubicBezTo>
                  <a:pt x="150527" y="46037"/>
                  <a:pt x="146576" y="51308"/>
                  <a:pt x="146576" y="55260"/>
                </a:cubicBezTo>
                <a:cubicBezTo>
                  <a:pt x="146576" y="55260"/>
                  <a:pt x="146576" y="55260"/>
                  <a:pt x="146576" y="84248"/>
                </a:cubicBezTo>
                <a:cubicBezTo>
                  <a:pt x="146576" y="84248"/>
                  <a:pt x="146576" y="84248"/>
                  <a:pt x="183453" y="96107"/>
                </a:cubicBezTo>
                <a:cubicBezTo>
                  <a:pt x="186087" y="97425"/>
                  <a:pt x="188721" y="100060"/>
                  <a:pt x="190038" y="104013"/>
                </a:cubicBezTo>
                <a:cubicBezTo>
                  <a:pt x="190038" y="104013"/>
                  <a:pt x="190038" y="104013"/>
                  <a:pt x="259841" y="71072"/>
                </a:cubicBezTo>
                <a:cubicBezTo>
                  <a:pt x="259841" y="71072"/>
                  <a:pt x="261158" y="71072"/>
                  <a:pt x="262476" y="72390"/>
                </a:cubicBezTo>
                <a:cubicBezTo>
                  <a:pt x="262476" y="73707"/>
                  <a:pt x="262476" y="75025"/>
                  <a:pt x="261158" y="76342"/>
                </a:cubicBezTo>
                <a:cubicBezTo>
                  <a:pt x="261158" y="76342"/>
                  <a:pt x="261158" y="76342"/>
                  <a:pt x="191355" y="107966"/>
                </a:cubicBezTo>
                <a:cubicBezTo>
                  <a:pt x="191355" y="109283"/>
                  <a:pt x="191355" y="110601"/>
                  <a:pt x="190038" y="110601"/>
                </a:cubicBezTo>
                <a:cubicBezTo>
                  <a:pt x="188721" y="115871"/>
                  <a:pt x="184770" y="118507"/>
                  <a:pt x="179502" y="118507"/>
                </a:cubicBezTo>
                <a:cubicBezTo>
                  <a:pt x="178185" y="118507"/>
                  <a:pt x="176868" y="118507"/>
                  <a:pt x="175551" y="118507"/>
                </a:cubicBezTo>
                <a:cubicBezTo>
                  <a:pt x="175551" y="118507"/>
                  <a:pt x="175551" y="118507"/>
                  <a:pt x="146576" y="107966"/>
                </a:cubicBezTo>
                <a:cubicBezTo>
                  <a:pt x="146576" y="107966"/>
                  <a:pt x="146576" y="107966"/>
                  <a:pt x="146576" y="168577"/>
                </a:cubicBezTo>
                <a:cubicBezTo>
                  <a:pt x="146576" y="173847"/>
                  <a:pt x="150527" y="177800"/>
                  <a:pt x="155795" y="177800"/>
                </a:cubicBezTo>
                <a:cubicBezTo>
                  <a:pt x="155795" y="177800"/>
                  <a:pt x="155795" y="177800"/>
                  <a:pt x="315157" y="177800"/>
                </a:cubicBezTo>
                <a:cubicBezTo>
                  <a:pt x="320425" y="177800"/>
                  <a:pt x="324376" y="173847"/>
                  <a:pt x="324376" y="168577"/>
                </a:cubicBezTo>
                <a:cubicBezTo>
                  <a:pt x="324376" y="168577"/>
                  <a:pt x="324376" y="168577"/>
                  <a:pt x="324376" y="55260"/>
                </a:cubicBezTo>
                <a:cubicBezTo>
                  <a:pt x="324376" y="51308"/>
                  <a:pt x="320425" y="46037"/>
                  <a:pt x="315157" y="46037"/>
                </a:cubicBezTo>
                <a:cubicBezTo>
                  <a:pt x="315157" y="46037"/>
                  <a:pt x="315157" y="46037"/>
                  <a:pt x="155795" y="46037"/>
                </a:cubicBezTo>
                <a:close/>
                <a:moveTo>
                  <a:pt x="235382" y="15875"/>
                </a:moveTo>
                <a:cubicBezTo>
                  <a:pt x="239323" y="15875"/>
                  <a:pt x="241950" y="19819"/>
                  <a:pt x="241950" y="23762"/>
                </a:cubicBezTo>
                <a:cubicBezTo>
                  <a:pt x="241950" y="23762"/>
                  <a:pt x="241950" y="23762"/>
                  <a:pt x="241950" y="36908"/>
                </a:cubicBezTo>
                <a:cubicBezTo>
                  <a:pt x="241950" y="36908"/>
                  <a:pt x="241950" y="36908"/>
                  <a:pt x="315511" y="36908"/>
                </a:cubicBezTo>
                <a:cubicBezTo>
                  <a:pt x="324706" y="36908"/>
                  <a:pt x="333901" y="46109"/>
                  <a:pt x="333901" y="55311"/>
                </a:cubicBezTo>
                <a:cubicBezTo>
                  <a:pt x="333901" y="55311"/>
                  <a:pt x="333901" y="55311"/>
                  <a:pt x="333901" y="168361"/>
                </a:cubicBezTo>
                <a:cubicBezTo>
                  <a:pt x="333901" y="178878"/>
                  <a:pt x="324706" y="186765"/>
                  <a:pt x="315511" y="186765"/>
                </a:cubicBezTo>
                <a:cubicBezTo>
                  <a:pt x="315511" y="186765"/>
                  <a:pt x="315511" y="186765"/>
                  <a:pt x="281358" y="186765"/>
                </a:cubicBezTo>
                <a:cubicBezTo>
                  <a:pt x="281358" y="186765"/>
                  <a:pt x="281358" y="186765"/>
                  <a:pt x="310257" y="298501"/>
                </a:cubicBezTo>
                <a:cubicBezTo>
                  <a:pt x="311570" y="302444"/>
                  <a:pt x="308943" y="305073"/>
                  <a:pt x="306316" y="306388"/>
                </a:cubicBezTo>
                <a:cubicBezTo>
                  <a:pt x="305002" y="306388"/>
                  <a:pt x="305002" y="306388"/>
                  <a:pt x="303689" y="306388"/>
                </a:cubicBezTo>
                <a:cubicBezTo>
                  <a:pt x="301062" y="306388"/>
                  <a:pt x="298435" y="305073"/>
                  <a:pt x="297121" y="301130"/>
                </a:cubicBezTo>
                <a:cubicBezTo>
                  <a:pt x="297121" y="301130"/>
                  <a:pt x="297121" y="301130"/>
                  <a:pt x="266909" y="186765"/>
                </a:cubicBezTo>
                <a:cubicBezTo>
                  <a:pt x="266909" y="186765"/>
                  <a:pt x="266909" y="186765"/>
                  <a:pt x="241950" y="186765"/>
                </a:cubicBezTo>
                <a:cubicBezTo>
                  <a:pt x="241950" y="186765"/>
                  <a:pt x="241950" y="186765"/>
                  <a:pt x="241950" y="268266"/>
                </a:cubicBezTo>
                <a:cubicBezTo>
                  <a:pt x="241950" y="272210"/>
                  <a:pt x="239323" y="274839"/>
                  <a:pt x="235382" y="274839"/>
                </a:cubicBezTo>
                <a:cubicBezTo>
                  <a:pt x="231441" y="274839"/>
                  <a:pt x="228814" y="272210"/>
                  <a:pt x="228814" y="268266"/>
                </a:cubicBezTo>
                <a:cubicBezTo>
                  <a:pt x="228814" y="268266"/>
                  <a:pt x="228814" y="268266"/>
                  <a:pt x="228814" y="186765"/>
                </a:cubicBezTo>
                <a:cubicBezTo>
                  <a:pt x="228814" y="186765"/>
                  <a:pt x="228814" y="186765"/>
                  <a:pt x="205170" y="186765"/>
                </a:cubicBezTo>
                <a:cubicBezTo>
                  <a:pt x="205170" y="186765"/>
                  <a:pt x="205170" y="186765"/>
                  <a:pt x="173644" y="301130"/>
                </a:cubicBezTo>
                <a:cubicBezTo>
                  <a:pt x="173644" y="305073"/>
                  <a:pt x="169703" y="306388"/>
                  <a:pt x="167076" y="306388"/>
                </a:cubicBezTo>
                <a:cubicBezTo>
                  <a:pt x="167076" y="306388"/>
                  <a:pt x="165762" y="306388"/>
                  <a:pt x="165762" y="306388"/>
                </a:cubicBezTo>
                <a:cubicBezTo>
                  <a:pt x="161822" y="305073"/>
                  <a:pt x="159195" y="302444"/>
                  <a:pt x="160508" y="298501"/>
                </a:cubicBezTo>
                <a:cubicBezTo>
                  <a:pt x="160508" y="298501"/>
                  <a:pt x="160508" y="298501"/>
                  <a:pt x="190720" y="186765"/>
                </a:cubicBezTo>
                <a:cubicBezTo>
                  <a:pt x="190720" y="186765"/>
                  <a:pt x="190720" y="186765"/>
                  <a:pt x="156567" y="186765"/>
                </a:cubicBezTo>
                <a:cubicBezTo>
                  <a:pt x="146059" y="186765"/>
                  <a:pt x="136864" y="178878"/>
                  <a:pt x="136864" y="168361"/>
                </a:cubicBezTo>
                <a:cubicBezTo>
                  <a:pt x="136864" y="168361"/>
                  <a:pt x="136864" y="168361"/>
                  <a:pt x="136864" y="105264"/>
                </a:cubicBezTo>
                <a:cubicBezTo>
                  <a:pt x="136864" y="105264"/>
                  <a:pt x="136864" y="105264"/>
                  <a:pt x="119787" y="100005"/>
                </a:cubicBezTo>
                <a:cubicBezTo>
                  <a:pt x="119787" y="100005"/>
                  <a:pt x="119787" y="98691"/>
                  <a:pt x="119787" y="98691"/>
                </a:cubicBezTo>
                <a:cubicBezTo>
                  <a:pt x="119787" y="98691"/>
                  <a:pt x="115846" y="97376"/>
                  <a:pt x="110592" y="96062"/>
                </a:cubicBezTo>
                <a:cubicBezTo>
                  <a:pt x="110592" y="96062"/>
                  <a:pt x="110592" y="96062"/>
                  <a:pt x="110592" y="176249"/>
                </a:cubicBezTo>
                <a:cubicBezTo>
                  <a:pt x="110592" y="176249"/>
                  <a:pt x="110592" y="176249"/>
                  <a:pt x="119787" y="291928"/>
                </a:cubicBezTo>
                <a:cubicBezTo>
                  <a:pt x="119787" y="299815"/>
                  <a:pt x="114533" y="306388"/>
                  <a:pt x="106651" y="306388"/>
                </a:cubicBezTo>
                <a:cubicBezTo>
                  <a:pt x="106651" y="306388"/>
                  <a:pt x="105338" y="306388"/>
                  <a:pt x="105338" y="306388"/>
                </a:cubicBezTo>
                <a:cubicBezTo>
                  <a:pt x="97456" y="306388"/>
                  <a:pt x="92202" y="301130"/>
                  <a:pt x="90888" y="293243"/>
                </a:cubicBezTo>
                <a:cubicBezTo>
                  <a:pt x="90888" y="293243"/>
                  <a:pt x="90888" y="293243"/>
                  <a:pt x="83007" y="189394"/>
                </a:cubicBezTo>
                <a:cubicBezTo>
                  <a:pt x="81693" y="190709"/>
                  <a:pt x="79066" y="190709"/>
                  <a:pt x="77753" y="190709"/>
                </a:cubicBezTo>
                <a:cubicBezTo>
                  <a:pt x="75125" y="190709"/>
                  <a:pt x="73812" y="190709"/>
                  <a:pt x="71185" y="189394"/>
                </a:cubicBezTo>
                <a:cubicBezTo>
                  <a:pt x="71185" y="189394"/>
                  <a:pt x="71185" y="189394"/>
                  <a:pt x="63303" y="293243"/>
                </a:cubicBezTo>
                <a:cubicBezTo>
                  <a:pt x="63303" y="301130"/>
                  <a:pt x="56735" y="306388"/>
                  <a:pt x="48854" y="306388"/>
                </a:cubicBezTo>
                <a:cubicBezTo>
                  <a:pt x="48854" y="306388"/>
                  <a:pt x="48854" y="306388"/>
                  <a:pt x="47540" y="306388"/>
                </a:cubicBezTo>
                <a:cubicBezTo>
                  <a:pt x="40972" y="306388"/>
                  <a:pt x="34404" y="299815"/>
                  <a:pt x="35718" y="291928"/>
                </a:cubicBezTo>
                <a:cubicBezTo>
                  <a:pt x="35718" y="291928"/>
                  <a:pt x="35718" y="291928"/>
                  <a:pt x="44913" y="176249"/>
                </a:cubicBezTo>
                <a:cubicBezTo>
                  <a:pt x="44913" y="176249"/>
                  <a:pt x="44913" y="176249"/>
                  <a:pt x="44913" y="96062"/>
                </a:cubicBezTo>
                <a:cubicBezTo>
                  <a:pt x="43599" y="96062"/>
                  <a:pt x="42286" y="97376"/>
                  <a:pt x="40972" y="97376"/>
                </a:cubicBezTo>
                <a:cubicBezTo>
                  <a:pt x="40972" y="97376"/>
                  <a:pt x="40972" y="97376"/>
                  <a:pt x="23896" y="174934"/>
                </a:cubicBezTo>
                <a:cubicBezTo>
                  <a:pt x="22582" y="180192"/>
                  <a:pt x="17328" y="184136"/>
                  <a:pt x="12074" y="184136"/>
                </a:cubicBezTo>
                <a:cubicBezTo>
                  <a:pt x="10760" y="184136"/>
                  <a:pt x="10760" y="184136"/>
                  <a:pt x="9446" y="184136"/>
                </a:cubicBezTo>
                <a:cubicBezTo>
                  <a:pt x="2878" y="182821"/>
                  <a:pt x="-1062" y="176249"/>
                  <a:pt x="251" y="169676"/>
                </a:cubicBezTo>
                <a:cubicBezTo>
                  <a:pt x="251" y="169676"/>
                  <a:pt x="251" y="169676"/>
                  <a:pt x="18641" y="85546"/>
                </a:cubicBezTo>
                <a:cubicBezTo>
                  <a:pt x="19955" y="85546"/>
                  <a:pt x="19955" y="85546"/>
                  <a:pt x="19955" y="84231"/>
                </a:cubicBezTo>
                <a:cubicBezTo>
                  <a:pt x="19955" y="84231"/>
                  <a:pt x="19955" y="82916"/>
                  <a:pt x="21269" y="82916"/>
                </a:cubicBezTo>
                <a:cubicBezTo>
                  <a:pt x="21269" y="81602"/>
                  <a:pt x="21269" y="81602"/>
                  <a:pt x="22582" y="80287"/>
                </a:cubicBezTo>
                <a:cubicBezTo>
                  <a:pt x="22582" y="80287"/>
                  <a:pt x="22582" y="80287"/>
                  <a:pt x="23896" y="78973"/>
                </a:cubicBezTo>
                <a:cubicBezTo>
                  <a:pt x="23896" y="78973"/>
                  <a:pt x="25209" y="77658"/>
                  <a:pt x="25209" y="77658"/>
                </a:cubicBezTo>
                <a:cubicBezTo>
                  <a:pt x="26523" y="77658"/>
                  <a:pt x="26523" y="77658"/>
                  <a:pt x="26523" y="77658"/>
                </a:cubicBezTo>
                <a:cubicBezTo>
                  <a:pt x="27837" y="76344"/>
                  <a:pt x="51481" y="68457"/>
                  <a:pt x="72498" y="67142"/>
                </a:cubicBezTo>
                <a:cubicBezTo>
                  <a:pt x="72498" y="67142"/>
                  <a:pt x="72498" y="67142"/>
                  <a:pt x="76439" y="72400"/>
                </a:cubicBezTo>
                <a:cubicBezTo>
                  <a:pt x="76439" y="72400"/>
                  <a:pt x="76439" y="72400"/>
                  <a:pt x="68558" y="134183"/>
                </a:cubicBezTo>
                <a:cubicBezTo>
                  <a:pt x="68558" y="134183"/>
                  <a:pt x="68558" y="134183"/>
                  <a:pt x="77753" y="149958"/>
                </a:cubicBezTo>
                <a:cubicBezTo>
                  <a:pt x="77753" y="149958"/>
                  <a:pt x="77753" y="149958"/>
                  <a:pt x="86948" y="134183"/>
                </a:cubicBezTo>
                <a:cubicBezTo>
                  <a:pt x="86948" y="134183"/>
                  <a:pt x="86948" y="134183"/>
                  <a:pt x="79066" y="72400"/>
                </a:cubicBezTo>
                <a:cubicBezTo>
                  <a:pt x="79066" y="72400"/>
                  <a:pt x="79066" y="72400"/>
                  <a:pt x="81693" y="67142"/>
                </a:cubicBezTo>
                <a:cubicBezTo>
                  <a:pt x="102711" y="68457"/>
                  <a:pt x="125041" y="76344"/>
                  <a:pt x="127669" y="77658"/>
                </a:cubicBezTo>
                <a:cubicBezTo>
                  <a:pt x="127669" y="77658"/>
                  <a:pt x="127669" y="77658"/>
                  <a:pt x="136864" y="80287"/>
                </a:cubicBezTo>
                <a:cubicBezTo>
                  <a:pt x="136864" y="80287"/>
                  <a:pt x="136864" y="80287"/>
                  <a:pt x="136864" y="55311"/>
                </a:cubicBezTo>
                <a:cubicBezTo>
                  <a:pt x="136864" y="46109"/>
                  <a:pt x="146059" y="36908"/>
                  <a:pt x="156567" y="36908"/>
                </a:cubicBezTo>
                <a:cubicBezTo>
                  <a:pt x="156567" y="36908"/>
                  <a:pt x="156567" y="36908"/>
                  <a:pt x="228814" y="36908"/>
                </a:cubicBezTo>
                <a:cubicBezTo>
                  <a:pt x="228814" y="36908"/>
                  <a:pt x="228814" y="36908"/>
                  <a:pt x="228814" y="23762"/>
                </a:cubicBezTo>
                <a:cubicBezTo>
                  <a:pt x="228814" y="19819"/>
                  <a:pt x="231441" y="15875"/>
                  <a:pt x="235382" y="15875"/>
                </a:cubicBezTo>
                <a:close/>
                <a:moveTo>
                  <a:pt x="76726" y="0"/>
                </a:moveTo>
                <a:cubicBezTo>
                  <a:pt x="93385" y="0"/>
                  <a:pt x="106889" y="14215"/>
                  <a:pt x="106889" y="31750"/>
                </a:cubicBezTo>
                <a:cubicBezTo>
                  <a:pt x="106889" y="49285"/>
                  <a:pt x="93385" y="63500"/>
                  <a:pt x="76726" y="63500"/>
                </a:cubicBezTo>
                <a:cubicBezTo>
                  <a:pt x="60067" y="63500"/>
                  <a:pt x="46563" y="49285"/>
                  <a:pt x="46563" y="31750"/>
                </a:cubicBezTo>
                <a:cubicBezTo>
                  <a:pt x="46563" y="14215"/>
                  <a:pt x="60067" y="0"/>
                  <a:pt x="76726" y="0"/>
                </a:cubicBezTo>
                <a:close/>
              </a:path>
            </a:pathLst>
          </a:custGeom>
          <a:solidFill>
            <a:srgbClr val="817269"/>
          </a:solidFill>
          <a:ln>
            <a:noFill/>
          </a:ln>
        </p:spPr>
      </p:sp>
      <p:sp>
        <p:nvSpPr>
          <p:cNvPr id="34" name="KSO_Shape">
            <a:extLst>
              <a:ext uri="{FF2B5EF4-FFF2-40B4-BE49-F238E27FC236}">
                <a16:creationId xmlns:a16="http://schemas.microsoft.com/office/drawing/2014/main" id="{A71D5B46-FBFD-4E17-994A-9E52B832459A}"/>
              </a:ext>
            </a:extLst>
          </p:cNvPr>
          <p:cNvSpPr>
            <a:spLocks/>
          </p:cNvSpPr>
          <p:nvPr/>
        </p:nvSpPr>
        <p:spPr bwMode="auto">
          <a:xfrm>
            <a:off x="3679047" y="3141679"/>
            <a:ext cx="1279525" cy="877127"/>
          </a:xfrm>
          <a:custGeom>
            <a:avLst/>
            <a:gdLst>
              <a:gd name="T0" fmla="*/ 272339 w 2209800"/>
              <a:gd name="T1" fmla="*/ 673180 h 1266826"/>
              <a:gd name="T2" fmla="*/ 218692 w 2209800"/>
              <a:gd name="T3" fmla="*/ 687136 h 1266826"/>
              <a:gd name="T4" fmla="*/ 1679466 w 2209800"/>
              <a:gd name="T5" fmla="*/ 656818 h 1266826"/>
              <a:gd name="T6" fmla="*/ 1643337 w 2209800"/>
              <a:gd name="T7" fmla="*/ 677888 h 1266826"/>
              <a:gd name="T8" fmla="*/ 337669 w 2209800"/>
              <a:gd name="T9" fmla="*/ 604952 h 1266826"/>
              <a:gd name="T10" fmla="*/ 413803 w 2209800"/>
              <a:gd name="T11" fmla="*/ 637231 h 1266826"/>
              <a:gd name="T12" fmla="*/ 476516 w 2209800"/>
              <a:gd name="T13" fmla="*/ 783036 h 1266826"/>
              <a:gd name="T14" fmla="*/ 1096 w 2209800"/>
              <a:gd name="T15" fmla="*/ 806835 h 1266826"/>
              <a:gd name="T16" fmla="*/ 46556 w 2209800"/>
              <a:gd name="T17" fmla="*/ 646532 h 1266826"/>
              <a:gd name="T18" fmla="*/ 131727 w 2209800"/>
              <a:gd name="T19" fmla="*/ 620544 h 1266826"/>
              <a:gd name="T20" fmla="*/ 240997 w 2209800"/>
              <a:gd name="T21" fmla="*/ 741730 h 1266826"/>
              <a:gd name="T22" fmla="*/ 280159 w 2209800"/>
              <a:gd name="T23" fmla="*/ 758963 h 1266826"/>
              <a:gd name="T24" fmla="*/ 288922 w 2209800"/>
              <a:gd name="T25" fmla="*/ 644070 h 1266826"/>
              <a:gd name="T26" fmla="*/ 1567057 w 2209800"/>
              <a:gd name="T27" fmla="*/ 595372 h 1266826"/>
              <a:gd name="T28" fmla="*/ 1617173 w 2209800"/>
              <a:gd name="T29" fmla="*/ 639385 h 1266826"/>
              <a:gd name="T30" fmla="*/ 1626484 w 2209800"/>
              <a:gd name="T31" fmla="*/ 752015 h 1266826"/>
              <a:gd name="T32" fmla="*/ 1670576 w 2209800"/>
              <a:gd name="T33" fmla="*/ 720304 h 1266826"/>
              <a:gd name="T34" fmla="*/ 1782859 w 2209800"/>
              <a:gd name="T35" fmla="*/ 607400 h 1266826"/>
              <a:gd name="T36" fmla="*/ 1862552 w 2209800"/>
              <a:gd name="T37" fmla="*/ 642392 h 1266826"/>
              <a:gd name="T38" fmla="*/ 1904453 w 2209800"/>
              <a:gd name="T39" fmla="*/ 815985 h 1266826"/>
              <a:gd name="T40" fmla="*/ 1432591 w 2209800"/>
              <a:gd name="T41" fmla="*/ 758030 h 1266826"/>
              <a:gd name="T42" fmla="*/ 1495032 w 2209800"/>
              <a:gd name="T43" fmla="*/ 624076 h 1266826"/>
              <a:gd name="T44" fmla="*/ 827855 w 2209800"/>
              <a:gd name="T45" fmla="*/ 471403 h 1266826"/>
              <a:gd name="T46" fmla="*/ 922913 w 2209800"/>
              <a:gd name="T47" fmla="*/ 572854 h 1266826"/>
              <a:gd name="T48" fmla="*/ 918256 w 2209800"/>
              <a:gd name="T49" fmla="*/ 511161 h 1266826"/>
              <a:gd name="T50" fmla="*/ 954416 w 2209800"/>
              <a:gd name="T51" fmla="*/ 485113 h 1266826"/>
              <a:gd name="T52" fmla="*/ 1004000 w 2209800"/>
              <a:gd name="T53" fmla="*/ 508420 h 1266826"/>
              <a:gd name="T54" fmla="*/ 995508 w 2209800"/>
              <a:gd name="T55" fmla="*/ 564629 h 1266826"/>
              <a:gd name="T56" fmla="*/ 1080978 w 2209800"/>
              <a:gd name="T57" fmla="*/ 496903 h 1266826"/>
              <a:gd name="T58" fmla="*/ 1229179 w 2209800"/>
              <a:gd name="T59" fmla="*/ 514177 h 1266826"/>
              <a:gd name="T60" fmla="*/ 643492 w 2209800"/>
              <a:gd name="T61" fmla="*/ 551468 h 1266826"/>
              <a:gd name="T62" fmla="*/ 769505 w 2209800"/>
              <a:gd name="T63" fmla="*/ 466468 h 1266826"/>
              <a:gd name="T64" fmla="*/ 276991 w 2209800"/>
              <a:gd name="T65" fmla="*/ 278718 h 1266826"/>
              <a:gd name="T66" fmla="*/ 331459 w 2209800"/>
              <a:gd name="T67" fmla="*/ 377860 h 1266826"/>
              <a:gd name="T68" fmla="*/ 319416 w 2209800"/>
              <a:gd name="T69" fmla="*/ 526435 h 1266826"/>
              <a:gd name="T70" fmla="*/ 249895 w 2209800"/>
              <a:gd name="T71" fmla="*/ 592347 h 1266826"/>
              <a:gd name="T72" fmla="*/ 180372 w 2209800"/>
              <a:gd name="T73" fmla="*/ 582735 h 1266826"/>
              <a:gd name="T74" fmla="*/ 102092 w 2209800"/>
              <a:gd name="T75" fmla="*/ 477277 h 1266826"/>
              <a:gd name="T76" fmla="*/ 92239 w 2209800"/>
              <a:gd name="T77" fmla="*/ 408618 h 1266826"/>
              <a:gd name="T78" fmla="*/ 125358 w 2209800"/>
              <a:gd name="T79" fmla="*/ 306181 h 1266826"/>
              <a:gd name="T80" fmla="*/ 210480 w 2209800"/>
              <a:gd name="T81" fmla="*/ 261966 h 1266826"/>
              <a:gd name="T82" fmla="*/ 1756378 w 2209800"/>
              <a:gd name="T83" fmla="*/ 275083 h 1266826"/>
              <a:gd name="T84" fmla="*/ 1809750 w 2209800"/>
              <a:gd name="T85" fmla="*/ 366710 h 1266826"/>
              <a:gd name="T86" fmla="*/ 1813856 w 2209800"/>
              <a:gd name="T87" fmla="*/ 440557 h 1266826"/>
              <a:gd name="T88" fmla="*/ 1755556 w 2209800"/>
              <a:gd name="T89" fmla="*/ 543397 h 1266826"/>
              <a:gd name="T90" fmla="*/ 1678097 w 2209800"/>
              <a:gd name="T91" fmla="*/ 585791 h 1266826"/>
              <a:gd name="T92" fmla="*/ 1604197 w 2209800"/>
              <a:gd name="T93" fmla="*/ 545311 h 1266826"/>
              <a:gd name="T94" fmla="*/ 1568341 w 2209800"/>
              <a:gd name="T95" fmla="*/ 416215 h 1266826"/>
              <a:gd name="T96" fmla="*/ 1605565 w 2209800"/>
              <a:gd name="T97" fmla="*/ 290400 h 1266826"/>
              <a:gd name="T98" fmla="*/ 962770 w 2209800"/>
              <a:gd name="T99" fmla="*/ 273 h 1266826"/>
              <a:gd name="T100" fmla="*/ 1074804 w 2209800"/>
              <a:gd name="T101" fmla="*/ 54473 h 1266826"/>
              <a:gd name="T102" fmla="*/ 1121371 w 2209800"/>
              <a:gd name="T103" fmla="*/ 199278 h 1266826"/>
              <a:gd name="T104" fmla="*/ 1120549 w 2209800"/>
              <a:gd name="T105" fmla="*/ 275377 h 1266826"/>
              <a:gd name="T106" fmla="*/ 1062752 w 2209800"/>
              <a:gd name="T107" fmla="*/ 379670 h 1266826"/>
              <a:gd name="T108" fmla="*/ 982492 w 2209800"/>
              <a:gd name="T109" fmla="*/ 450566 h 1266826"/>
              <a:gd name="T110" fmla="*/ 895659 w 2209800"/>
              <a:gd name="T111" fmla="*/ 432500 h 1266826"/>
              <a:gd name="T112" fmla="*/ 807730 w 2209800"/>
              <a:gd name="T113" fmla="*/ 297823 h 1266826"/>
              <a:gd name="T114" fmla="*/ 782255 w 2209800"/>
              <a:gd name="T115" fmla="*/ 209954 h 1266826"/>
              <a:gd name="T116" fmla="*/ 806909 w 2209800"/>
              <a:gd name="T117" fmla="*/ 99365 h 1266826"/>
              <a:gd name="T118" fmla="*/ 901959 w 2209800"/>
              <a:gd name="T119" fmla="*/ 9307 h 12668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09800" h="1266826">
                <a:moveTo>
                  <a:pt x="712968" y="1049338"/>
                </a:moveTo>
                <a:lnTo>
                  <a:pt x="1110615" y="1049338"/>
                </a:lnTo>
                <a:lnTo>
                  <a:pt x="1508580" y="1049338"/>
                </a:lnTo>
                <a:lnTo>
                  <a:pt x="1811338" y="1266826"/>
                </a:lnTo>
                <a:lnTo>
                  <a:pt x="1110615" y="1266826"/>
                </a:lnTo>
                <a:lnTo>
                  <a:pt x="409575" y="1266826"/>
                </a:lnTo>
                <a:lnTo>
                  <a:pt x="712968" y="1049338"/>
                </a:lnTo>
                <a:close/>
                <a:moveTo>
                  <a:pt x="296863" y="760413"/>
                </a:moveTo>
                <a:lnTo>
                  <a:pt x="300673" y="761061"/>
                </a:lnTo>
                <a:lnTo>
                  <a:pt x="303848" y="762356"/>
                </a:lnTo>
                <a:lnTo>
                  <a:pt x="307341" y="763975"/>
                </a:lnTo>
                <a:lnTo>
                  <a:pt x="310198" y="766565"/>
                </a:lnTo>
                <a:lnTo>
                  <a:pt x="312738" y="769479"/>
                </a:lnTo>
                <a:lnTo>
                  <a:pt x="314326" y="773364"/>
                </a:lnTo>
                <a:lnTo>
                  <a:pt x="315278" y="777249"/>
                </a:lnTo>
                <a:lnTo>
                  <a:pt x="315913" y="780811"/>
                </a:lnTo>
                <a:lnTo>
                  <a:pt x="315278" y="785020"/>
                </a:lnTo>
                <a:lnTo>
                  <a:pt x="314326" y="788581"/>
                </a:lnTo>
                <a:lnTo>
                  <a:pt x="312103" y="791819"/>
                </a:lnTo>
                <a:lnTo>
                  <a:pt x="309881" y="794409"/>
                </a:lnTo>
                <a:lnTo>
                  <a:pt x="306706" y="796999"/>
                </a:lnTo>
                <a:lnTo>
                  <a:pt x="303213" y="798618"/>
                </a:lnTo>
                <a:lnTo>
                  <a:pt x="290466" y="803851"/>
                </a:lnTo>
                <a:lnTo>
                  <a:pt x="278766" y="808655"/>
                </a:lnTo>
                <a:lnTo>
                  <a:pt x="274956" y="809302"/>
                </a:lnTo>
                <a:lnTo>
                  <a:pt x="270828" y="809626"/>
                </a:lnTo>
                <a:lnTo>
                  <a:pt x="267336" y="809302"/>
                </a:lnTo>
                <a:lnTo>
                  <a:pt x="263843" y="808007"/>
                </a:lnTo>
                <a:lnTo>
                  <a:pt x="260668" y="806065"/>
                </a:lnTo>
                <a:lnTo>
                  <a:pt x="257811" y="803798"/>
                </a:lnTo>
                <a:lnTo>
                  <a:pt x="255588" y="800561"/>
                </a:lnTo>
                <a:lnTo>
                  <a:pt x="253683" y="796999"/>
                </a:lnTo>
                <a:lnTo>
                  <a:pt x="252413" y="793438"/>
                </a:lnTo>
                <a:lnTo>
                  <a:pt x="252413" y="789229"/>
                </a:lnTo>
                <a:lnTo>
                  <a:pt x="252731" y="785667"/>
                </a:lnTo>
                <a:lnTo>
                  <a:pt x="254001" y="782106"/>
                </a:lnTo>
                <a:lnTo>
                  <a:pt x="255906" y="778868"/>
                </a:lnTo>
                <a:lnTo>
                  <a:pt x="258446" y="775954"/>
                </a:lnTo>
                <a:lnTo>
                  <a:pt x="260986" y="773688"/>
                </a:lnTo>
                <a:lnTo>
                  <a:pt x="264478" y="771745"/>
                </a:lnTo>
                <a:lnTo>
                  <a:pt x="289243" y="762032"/>
                </a:lnTo>
                <a:lnTo>
                  <a:pt x="293371" y="760737"/>
                </a:lnTo>
                <a:lnTo>
                  <a:pt x="296863" y="760413"/>
                </a:lnTo>
                <a:close/>
                <a:moveTo>
                  <a:pt x="1912938" y="749300"/>
                </a:moveTo>
                <a:lnTo>
                  <a:pt x="1916431" y="749613"/>
                </a:lnTo>
                <a:lnTo>
                  <a:pt x="1920241" y="750866"/>
                </a:lnTo>
                <a:lnTo>
                  <a:pt x="1944688" y="760266"/>
                </a:lnTo>
                <a:lnTo>
                  <a:pt x="1948181" y="761833"/>
                </a:lnTo>
                <a:lnTo>
                  <a:pt x="1951356" y="764026"/>
                </a:lnTo>
                <a:lnTo>
                  <a:pt x="1953896" y="766846"/>
                </a:lnTo>
                <a:lnTo>
                  <a:pt x="1955801" y="770293"/>
                </a:lnTo>
                <a:lnTo>
                  <a:pt x="1957071" y="773739"/>
                </a:lnTo>
                <a:lnTo>
                  <a:pt x="1957388" y="777186"/>
                </a:lnTo>
                <a:lnTo>
                  <a:pt x="1957071" y="781259"/>
                </a:lnTo>
                <a:lnTo>
                  <a:pt x="1956118" y="784706"/>
                </a:lnTo>
                <a:lnTo>
                  <a:pt x="1954213" y="788152"/>
                </a:lnTo>
                <a:lnTo>
                  <a:pt x="1951673" y="791285"/>
                </a:lnTo>
                <a:lnTo>
                  <a:pt x="1949133" y="793479"/>
                </a:lnTo>
                <a:lnTo>
                  <a:pt x="1945958" y="795672"/>
                </a:lnTo>
                <a:lnTo>
                  <a:pt x="1942466" y="796299"/>
                </a:lnTo>
                <a:lnTo>
                  <a:pt x="1938338" y="796925"/>
                </a:lnTo>
                <a:lnTo>
                  <a:pt x="1934846" y="796612"/>
                </a:lnTo>
                <a:lnTo>
                  <a:pt x="1931036" y="795672"/>
                </a:lnTo>
                <a:lnTo>
                  <a:pt x="1906271" y="786272"/>
                </a:lnTo>
                <a:lnTo>
                  <a:pt x="1902778" y="784706"/>
                </a:lnTo>
                <a:lnTo>
                  <a:pt x="1899921" y="782199"/>
                </a:lnTo>
                <a:lnTo>
                  <a:pt x="1897381" y="779066"/>
                </a:lnTo>
                <a:lnTo>
                  <a:pt x="1895476" y="776246"/>
                </a:lnTo>
                <a:lnTo>
                  <a:pt x="1894523" y="772486"/>
                </a:lnTo>
                <a:lnTo>
                  <a:pt x="1893888" y="769040"/>
                </a:lnTo>
                <a:lnTo>
                  <a:pt x="1894523" y="765280"/>
                </a:lnTo>
                <a:lnTo>
                  <a:pt x="1895158" y="761206"/>
                </a:lnTo>
                <a:lnTo>
                  <a:pt x="1897063" y="758386"/>
                </a:lnTo>
                <a:lnTo>
                  <a:pt x="1899603" y="755253"/>
                </a:lnTo>
                <a:lnTo>
                  <a:pt x="1902143" y="752746"/>
                </a:lnTo>
                <a:lnTo>
                  <a:pt x="1905318" y="750866"/>
                </a:lnTo>
                <a:lnTo>
                  <a:pt x="1908811" y="749613"/>
                </a:lnTo>
                <a:lnTo>
                  <a:pt x="1912938" y="749300"/>
                </a:lnTo>
                <a:close/>
                <a:moveTo>
                  <a:pt x="386296" y="701675"/>
                </a:moveTo>
                <a:lnTo>
                  <a:pt x="391696" y="701675"/>
                </a:lnTo>
                <a:lnTo>
                  <a:pt x="397097" y="701675"/>
                </a:lnTo>
                <a:lnTo>
                  <a:pt x="403133" y="701992"/>
                </a:lnTo>
                <a:lnTo>
                  <a:pt x="408533" y="702944"/>
                </a:lnTo>
                <a:lnTo>
                  <a:pt x="413934" y="703896"/>
                </a:lnTo>
                <a:lnTo>
                  <a:pt x="419970" y="705165"/>
                </a:lnTo>
                <a:lnTo>
                  <a:pt x="425688" y="707069"/>
                </a:lnTo>
                <a:lnTo>
                  <a:pt x="431406" y="709290"/>
                </a:lnTo>
                <a:lnTo>
                  <a:pt x="437124" y="711511"/>
                </a:lnTo>
                <a:lnTo>
                  <a:pt x="443160" y="713732"/>
                </a:lnTo>
                <a:lnTo>
                  <a:pt x="448561" y="716587"/>
                </a:lnTo>
                <a:lnTo>
                  <a:pt x="454279" y="719760"/>
                </a:lnTo>
                <a:lnTo>
                  <a:pt x="459679" y="723251"/>
                </a:lnTo>
                <a:lnTo>
                  <a:pt x="465080" y="726741"/>
                </a:lnTo>
                <a:lnTo>
                  <a:pt x="470163" y="730866"/>
                </a:lnTo>
                <a:lnTo>
                  <a:pt x="475563" y="734673"/>
                </a:lnTo>
                <a:lnTo>
                  <a:pt x="480011" y="739115"/>
                </a:lnTo>
                <a:lnTo>
                  <a:pt x="484776" y="743240"/>
                </a:lnTo>
                <a:lnTo>
                  <a:pt x="489223" y="747999"/>
                </a:lnTo>
                <a:lnTo>
                  <a:pt x="493671" y="752759"/>
                </a:lnTo>
                <a:lnTo>
                  <a:pt x="497483" y="757518"/>
                </a:lnTo>
                <a:lnTo>
                  <a:pt x="500978" y="762912"/>
                </a:lnTo>
                <a:lnTo>
                  <a:pt x="505107" y="768941"/>
                </a:lnTo>
                <a:lnTo>
                  <a:pt x="508602" y="775604"/>
                </a:lnTo>
                <a:lnTo>
                  <a:pt x="512096" y="782584"/>
                </a:lnTo>
                <a:lnTo>
                  <a:pt x="515591" y="790517"/>
                </a:lnTo>
                <a:lnTo>
                  <a:pt x="519085" y="798449"/>
                </a:lnTo>
                <a:lnTo>
                  <a:pt x="525439" y="815265"/>
                </a:lnTo>
                <a:lnTo>
                  <a:pt x="531792" y="833351"/>
                </a:lnTo>
                <a:lnTo>
                  <a:pt x="537510" y="852388"/>
                </a:lnTo>
                <a:lnTo>
                  <a:pt x="543229" y="871109"/>
                </a:lnTo>
                <a:lnTo>
                  <a:pt x="547994" y="890146"/>
                </a:lnTo>
                <a:lnTo>
                  <a:pt x="552759" y="908232"/>
                </a:lnTo>
                <a:lnTo>
                  <a:pt x="556571" y="925365"/>
                </a:lnTo>
                <a:lnTo>
                  <a:pt x="562925" y="954556"/>
                </a:lnTo>
                <a:lnTo>
                  <a:pt x="566737" y="974545"/>
                </a:lnTo>
                <a:lnTo>
                  <a:pt x="568325" y="982160"/>
                </a:lnTo>
                <a:lnTo>
                  <a:pt x="284004" y="1182688"/>
                </a:lnTo>
                <a:lnTo>
                  <a:pt x="6036" y="1182688"/>
                </a:lnTo>
                <a:lnTo>
                  <a:pt x="6036" y="1170314"/>
                </a:lnTo>
                <a:lnTo>
                  <a:pt x="5718" y="1156036"/>
                </a:lnTo>
                <a:lnTo>
                  <a:pt x="4130" y="1123355"/>
                </a:lnTo>
                <a:lnTo>
                  <a:pt x="2541" y="1085597"/>
                </a:lnTo>
                <a:lnTo>
                  <a:pt x="953" y="1044667"/>
                </a:lnTo>
                <a:lnTo>
                  <a:pt x="635" y="1023091"/>
                </a:lnTo>
                <a:lnTo>
                  <a:pt x="0" y="1001515"/>
                </a:lnTo>
                <a:lnTo>
                  <a:pt x="0" y="979305"/>
                </a:lnTo>
                <a:lnTo>
                  <a:pt x="635" y="957412"/>
                </a:lnTo>
                <a:lnTo>
                  <a:pt x="1271" y="935836"/>
                </a:lnTo>
                <a:lnTo>
                  <a:pt x="1906" y="913943"/>
                </a:lnTo>
                <a:lnTo>
                  <a:pt x="4130" y="893319"/>
                </a:lnTo>
                <a:lnTo>
                  <a:pt x="6036" y="872695"/>
                </a:lnTo>
                <a:lnTo>
                  <a:pt x="7942" y="859369"/>
                </a:lnTo>
                <a:lnTo>
                  <a:pt x="10483" y="846360"/>
                </a:lnTo>
                <a:lnTo>
                  <a:pt x="13025" y="834620"/>
                </a:lnTo>
                <a:lnTo>
                  <a:pt x="16201" y="823198"/>
                </a:lnTo>
                <a:lnTo>
                  <a:pt x="19696" y="812727"/>
                </a:lnTo>
                <a:lnTo>
                  <a:pt x="23190" y="802891"/>
                </a:lnTo>
                <a:lnTo>
                  <a:pt x="27320" y="793372"/>
                </a:lnTo>
                <a:lnTo>
                  <a:pt x="31132" y="784805"/>
                </a:lnTo>
                <a:lnTo>
                  <a:pt x="35580" y="776873"/>
                </a:lnTo>
                <a:lnTo>
                  <a:pt x="40345" y="769258"/>
                </a:lnTo>
                <a:lnTo>
                  <a:pt x="44475" y="762278"/>
                </a:lnTo>
                <a:lnTo>
                  <a:pt x="49240" y="755931"/>
                </a:lnTo>
                <a:lnTo>
                  <a:pt x="54005" y="749903"/>
                </a:lnTo>
                <a:lnTo>
                  <a:pt x="58770" y="744826"/>
                </a:lnTo>
                <a:lnTo>
                  <a:pt x="63535" y="739750"/>
                </a:lnTo>
                <a:lnTo>
                  <a:pt x="68301" y="735625"/>
                </a:lnTo>
                <a:lnTo>
                  <a:pt x="73066" y="731500"/>
                </a:lnTo>
                <a:lnTo>
                  <a:pt x="77831" y="728010"/>
                </a:lnTo>
                <a:lnTo>
                  <a:pt x="81961" y="724837"/>
                </a:lnTo>
                <a:lnTo>
                  <a:pt x="86726" y="721981"/>
                </a:lnTo>
                <a:lnTo>
                  <a:pt x="94668" y="717539"/>
                </a:lnTo>
                <a:lnTo>
                  <a:pt x="101657" y="713732"/>
                </a:lnTo>
                <a:lnTo>
                  <a:pt x="108010" y="711511"/>
                </a:lnTo>
                <a:lnTo>
                  <a:pt x="112458" y="710242"/>
                </a:lnTo>
                <a:lnTo>
                  <a:pt x="116270" y="709290"/>
                </a:lnTo>
                <a:lnTo>
                  <a:pt x="122941" y="710876"/>
                </a:lnTo>
                <a:lnTo>
                  <a:pt x="129295" y="711828"/>
                </a:lnTo>
                <a:lnTo>
                  <a:pt x="141366" y="715318"/>
                </a:lnTo>
                <a:lnTo>
                  <a:pt x="152803" y="719760"/>
                </a:lnTo>
                <a:lnTo>
                  <a:pt x="163604" y="724837"/>
                </a:lnTo>
                <a:lnTo>
                  <a:pt x="173769" y="730231"/>
                </a:lnTo>
                <a:lnTo>
                  <a:pt x="183617" y="736259"/>
                </a:lnTo>
                <a:lnTo>
                  <a:pt x="192512" y="742923"/>
                </a:lnTo>
                <a:lnTo>
                  <a:pt x="201407" y="749903"/>
                </a:lnTo>
                <a:lnTo>
                  <a:pt x="209349" y="757518"/>
                </a:lnTo>
                <a:lnTo>
                  <a:pt x="216656" y="765451"/>
                </a:lnTo>
                <a:lnTo>
                  <a:pt x="223645" y="773383"/>
                </a:lnTo>
                <a:lnTo>
                  <a:pt x="230634" y="781633"/>
                </a:lnTo>
                <a:lnTo>
                  <a:pt x="236670" y="789882"/>
                </a:lnTo>
                <a:lnTo>
                  <a:pt x="242705" y="798132"/>
                </a:lnTo>
                <a:lnTo>
                  <a:pt x="248106" y="806699"/>
                </a:lnTo>
                <a:lnTo>
                  <a:pt x="253824" y="814948"/>
                </a:lnTo>
                <a:lnTo>
                  <a:pt x="263037" y="831130"/>
                </a:lnTo>
                <a:lnTo>
                  <a:pt x="271932" y="846360"/>
                </a:lnTo>
                <a:lnTo>
                  <a:pt x="279556" y="860321"/>
                </a:lnTo>
                <a:lnTo>
                  <a:pt x="286863" y="872060"/>
                </a:lnTo>
                <a:lnTo>
                  <a:pt x="290357" y="877137"/>
                </a:lnTo>
                <a:lnTo>
                  <a:pt x="293852" y="881579"/>
                </a:lnTo>
                <a:lnTo>
                  <a:pt x="297029" y="885069"/>
                </a:lnTo>
                <a:lnTo>
                  <a:pt x="300523" y="887608"/>
                </a:lnTo>
                <a:lnTo>
                  <a:pt x="303700" y="889829"/>
                </a:lnTo>
                <a:lnTo>
                  <a:pt x="307194" y="890781"/>
                </a:lnTo>
                <a:lnTo>
                  <a:pt x="308783" y="890781"/>
                </a:lnTo>
                <a:lnTo>
                  <a:pt x="310371" y="890781"/>
                </a:lnTo>
                <a:lnTo>
                  <a:pt x="312277" y="890463"/>
                </a:lnTo>
                <a:lnTo>
                  <a:pt x="313865" y="889829"/>
                </a:lnTo>
                <a:lnTo>
                  <a:pt x="317360" y="888242"/>
                </a:lnTo>
                <a:lnTo>
                  <a:pt x="319338" y="886486"/>
                </a:lnTo>
                <a:lnTo>
                  <a:pt x="320219" y="885704"/>
                </a:lnTo>
                <a:lnTo>
                  <a:pt x="323078" y="883483"/>
                </a:lnTo>
                <a:lnTo>
                  <a:pt x="324984" y="880310"/>
                </a:lnTo>
                <a:lnTo>
                  <a:pt x="326890" y="877137"/>
                </a:lnTo>
                <a:lnTo>
                  <a:pt x="328479" y="873647"/>
                </a:lnTo>
                <a:lnTo>
                  <a:pt x="329749" y="869522"/>
                </a:lnTo>
                <a:lnTo>
                  <a:pt x="330385" y="865397"/>
                </a:lnTo>
                <a:lnTo>
                  <a:pt x="331338" y="860955"/>
                </a:lnTo>
                <a:lnTo>
                  <a:pt x="331655" y="856196"/>
                </a:lnTo>
                <a:lnTo>
                  <a:pt x="331973" y="846360"/>
                </a:lnTo>
                <a:lnTo>
                  <a:pt x="331973" y="835572"/>
                </a:lnTo>
                <a:lnTo>
                  <a:pt x="331655" y="824467"/>
                </a:lnTo>
                <a:lnTo>
                  <a:pt x="330385" y="800353"/>
                </a:lnTo>
                <a:lnTo>
                  <a:pt x="330385" y="788296"/>
                </a:lnTo>
                <a:lnTo>
                  <a:pt x="331020" y="775921"/>
                </a:lnTo>
                <a:lnTo>
                  <a:pt x="331655" y="764182"/>
                </a:lnTo>
                <a:lnTo>
                  <a:pt x="332608" y="758470"/>
                </a:lnTo>
                <a:lnTo>
                  <a:pt x="333561" y="752441"/>
                </a:lnTo>
                <a:lnTo>
                  <a:pt x="335150" y="747047"/>
                </a:lnTo>
                <a:lnTo>
                  <a:pt x="336738" y="741336"/>
                </a:lnTo>
                <a:lnTo>
                  <a:pt x="338644" y="735942"/>
                </a:lnTo>
                <a:lnTo>
                  <a:pt x="341186" y="730866"/>
                </a:lnTo>
                <a:lnTo>
                  <a:pt x="344045" y="726106"/>
                </a:lnTo>
                <a:lnTo>
                  <a:pt x="346586" y="721664"/>
                </a:lnTo>
                <a:lnTo>
                  <a:pt x="350081" y="717857"/>
                </a:lnTo>
                <a:lnTo>
                  <a:pt x="353893" y="714366"/>
                </a:lnTo>
                <a:lnTo>
                  <a:pt x="357705" y="711511"/>
                </a:lnTo>
                <a:lnTo>
                  <a:pt x="362152" y="708655"/>
                </a:lnTo>
                <a:lnTo>
                  <a:pt x="366282" y="706434"/>
                </a:lnTo>
                <a:lnTo>
                  <a:pt x="371047" y="704848"/>
                </a:lnTo>
                <a:lnTo>
                  <a:pt x="376130" y="703261"/>
                </a:lnTo>
                <a:lnTo>
                  <a:pt x="381213" y="702309"/>
                </a:lnTo>
                <a:lnTo>
                  <a:pt x="386296" y="701675"/>
                </a:lnTo>
                <a:close/>
                <a:moveTo>
                  <a:pt x="1812386" y="690563"/>
                </a:moveTo>
                <a:lnTo>
                  <a:pt x="1817786" y="690563"/>
                </a:lnTo>
                <a:lnTo>
                  <a:pt x="1823187" y="690880"/>
                </a:lnTo>
                <a:lnTo>
                  <a:pt x="1828270" y="691197"/>
                </a:lnTo>
                <a:lnTo>
                  <a:pt x="1833670" y="692465"/>
                </a:lnTo>
                <a:lnTo>
                  <a:pt x="1838753" y="693734"/>
                </a:lnTo>
                <a:lnTo>
                  <a:pt x="1842883" y="695636"/>
                </a:lnTo>
                <a:lnTo>
                  <a:pt x="1847648" y="697539"/>
                </a:lnTo>
                <a:lnTo>
                  <a:pt x="1851778" y="700392"/>
                </a:lnTo>
                <a:lnTo>
                  <a:pt x="1855908" y="703563"/>
                </a:lnTo>
                <a:lnTo>
                  <a:pt x="1859402" y="707051"/>
                </a:lnTo>
                <a:lnTo>
                  <a:pt x="1862579" y="710539"/>
                </a:lnTo>
                <a:lnTo>
                  <a:pt x="1865756" y="714978"/>
                </a:lnTo>
                <a:lnTo>
                  <a:pt x="1868615" y="720051"/>
                </a:lnTo>
                <a:lnTo>
                  <a:pt x="1870838" y="725125"/>
                </a:lnTo>
                <a:lnTo>
                  <a:pt x="1873062" y="730198"/>
                </a:lnTo>
                <a:lnTo>
                  <a:pt x="1874651" y="735588"/>
                </a:lnTo>
                <a:lnTo>
                  <a:pt x="1875921" y="741613"/>
                </a:lnTo>
                <a:lnTo>
                  <a:pt x="1876874" y="747003"/>
                </a:lnTo>
                <a:lnTo>
                  <a:pt x="1877510" y="753028"/>
                </a:lnTo>
                <a:lnTo>
                  <a:pt x="1878780" y="765077"/>
                </a:lnTo>
                <a:lnTo>
                  <a:pt x="1879098" y="777444"/>
                </a:lnTo>
                <a:lnTo>
                  <a:pt x="1878780" y="789493"/>
                </a:lnTo>
                <a:lnTo>
                  <a:pt x="1878145" y="813274"/>
                </a:lnTo>
                <a:lnTo>
                  <a:pt x="1877510" y="824689"/>
                </a:lnTo>
                <a:lnTo>
                  <a:pt x="1877192" y="835153"/>
                </a:lnTo>
                <a:lnTo>
                  <a:pt x="1878145" y="845299"/>
                </a:lnTo>
                <a:lnTo>
                  <a:pt x="1878463" y="850055"/>
                </a:lnTo>
                <a:lnTo>
                  <a:pt x="1879098" y="854495"/>
                </a:lnTo>
                <a:lnTo>
                  <a:pt x="1880051" y="858617"/>
                </a:lnTo>
                <a:lnTo>
                  <a:pt x="1881322" y="862422"/>
                </a:lnTo>
                <a:lnTo>
                  <a:pt x="1882910" y="866227"/>
                </a:lnTo>
                <a:lnTo>
                  <a:pt x="1884816" y="869397"/>
                </a:lnTo>
                <a:lnTo>
                  <a:pt x="1886722" y="872251"/>
                </a:lnTo>
                <a:lnTo>
                  <a:pt x="1888946" y="874788"/>
                </a:lnTo>
                <a:lnTo>
                  <a:pt x="1890936" y="875980"/>
                </a:lnTo>
                <a:lnTo>
                  <a:pt x="1892123" y="876690"/>
                </a:lnTo>
                <a:lnTo>
                  <a:pt x="1895300" y="878910"/>
                </a:lnTo>
                <a:lnTo>
                  <a:pt x="1897206" y="879227"/>
                </a:lnTo>
                <a:lnTo>
                  <a:pt x="1898794" y="879544"/>
                </a:lnTo>
                <a:lnTo>
                  <a:pt x="1901018" y="879861"/>
                </a:lnTo>
                <a:lnTo>
                  <a:pt x="1902606" y="879544"/>
                </a:lnTo>
                <a:lnTo>
                  <a:pt x="1906101" y="878910"/>
                </a:lnTo>
                <a:lnTo>
                  <a:pt x="1909277" y="876690"/>
                </a:lnTo>
                <a:lnTo>
                  <a:pt x="1912772" y="874154"/>
                </a:lnTo>
                <a:lnTo>
                  <a:pt x="1915949" y="870032"/>
                </a:lnTo>
                <a:lnTo>
                  <a:pt x="1919443" y="865909"/>
                </a:lnTo>
                <a:lnTo>
                  <a:pt x="1922937" y="861153"/>
                </a:lnTo>
                <a:lnTo>
                  <a:pt x="1929926" y="849421"/>
                </a:lnTo>
                <a:lnTo>
                  <a:pt x="1937868" y="835470"/>
                </a:lnTo>
                <a:lnTo>
                  <a:pt x="1946446" y="820250"/>
                </a:lnTo>
                <a:lnTo>
                  <a:pt x="1955976" y="804079"/>
                </a:lnTo>
                <a:lnTo>
                  <a:pt x="1961059" y="795834"/>
                </a:lnTo>
                <a:lnTo>
                  <a:pt x="1967095" y="787273"/>
                </a:lnTo>
                <a:lnTo>
                  <a:pt x="1972813" y="779029"/>
                </a:lnTo>
                <a:lnTo>
                  <a:pt x="1979166" y="770785"/>
                </a:lnTo>
                <a:lnTo>
                  <a:pt x="1985520" y="762541"/>
                </a:lnTo>
                <a:lnTo>
                  <a:pt x="1993144" y="754613"/>
                </a:lnTo>
                <a:lnTo>
                  <a:pt x="2000451" y="746686"/>
                </a:lnTo>
                <a:lnTo>
                  <a:pt x="2008393" y="739393"/>
                </a:lnTo>
                <a:lnTo>
                  <a:pt x="2016970" y="732100"/>
                </a:lnTo>
                <a:lnTo>
                  <a:pt x="2026183" y="725442"/>
                </a:lnTo>
                <a:lnTo>
                  <a:pt x="2035713" y="719734"/>
                </a:lnTo>
                <a:lnTo>
                  <a:pt x="2045879" y="714027"/>
                </a:lnTo>
                <a:lnTo>
                  <a:pt x="2056680" y="708953"/>
                </a:lnTo>
                <a:lnTo>
                  <a:pt x="2068116" y="704514"/>
                </a:lnTo>
                <a:lnTo>
                  <a:pt x="2080506" y="701026"/>
                </a:lnTo>
                <a:lnTo>
                  <a:pt x="2086859" y="699441"/>
                </a:lnTo>
                <a:lnTo>
                  <a:pt x="2093213" y="698490"/>
                </a:lnTo>
                <a:lnTo>
                  <a:pt x="2097025" y="699441"/>
                </a:lnTo>
                <a:lnTo>
                  <a:pt x="2101790" y="700709"/>
                </a:lnTo>
                <a:lnTo>
                  <a:pt x="2107508" y="702929"/>
                </a:lnTo>
                <a:lnTo>
                  <a:pt x="2114815" y="706734"/>
                </a:lnTo>
                <a:lnTo>
                  <a:pt x="2123074" y="710856"/>
                </a:lnTo>
                <a:lnTo>
                  <a:pt x="2127204" y="714027"/>
                </a:lnTo>
                <a:lnTo>
                  <a:pt x="2131969" y="717198"/>
                </a:lnTo>
                <a:lnTo>
                  <a:pt x="2136417" y="720686"/>
                </a:lnTo>
                <a:lnTo>
                  <a:pt x="2141182" y="724808"/>
                </a:lnTo>
                <a:lnTo>
                  <a:pt x="2145947" y="728930"/>
                </a:lnTo>
                <a:lnTo>
                  <a:pt x="2150712" y="733686"/>
                </a:lnTo>
                <a:lnTo>
                  <a:pt x="2155795" y="739393"/>
                </a:lnTo>
                <a:lnTo>
                  <a:pt x="2160560" y="745101"/>
                </a:lnTo>
                <a:lnTo>
                  <a:pt x="2165008" y="751442"/>
                </a:lnTo>
                <a:lnTo>
                  <a:pt x="2169455" y="758418"/>
                </a:lnTo>
                <a:lnTo>
                  <a:pt x="2173903" y="765712"/>
                </a:lnTo>
                <a:lnTo>
                  <a:pt x="2178032" y="773956"/>
                </a:lnTo>
                <a:lnTo>
                  <a:pt x="2182480" y="782517"/>
                </a:lnTo>
                <a:lnTo>
                  <a:pt x="2186292" y="792029"/>
                </a:lnTo>
                <a:lnTo>
                  <a:pt x="2190104" y="801859"/>
                </a:lnTo>
                <a:lnTo>
                  <a:pt x="2193599" y="812323"/>
                </a:lnTo>
                <a:lnTo>
                  <a:pt x="2196140" y="823420"/>
                </a:lnTo>
                <a:lnTo>
                  <a:pt x="2198999" y="835470"/>
                </a:lnTo>
                <a:lnTo>
                  <a:pt x="2201223" y="848153"/>
                </a:lnTo>
                <a:lnTo>
                  <a:pt x="2203447" y="861470"/>
                </a:lnTo>
                <a:lnTo>
                  <a:pt x="2205670" y="882081"/>
                </a:lnTo>
                <a:lnTo>
                  <a:pt x="2207259" y="903008"/>
                </a:lnTo>
                <a:lnTo>
                  <a:pt x="2208530" y="924252"/>
                </a:lnTo>
                <a:lnTo>
                  <a:pt x="2209165" y="946448"/>
                </a:lnTo>
                <a:lnTo>
                  <a:pt x="2209800" y="968327"/>
                </a:lnTo>
                <a:lnTo>
                  <a:pt x="2209800" y="990523"/>
                </a:lnTo>
                <a:lnTo>
                  <a:pt x="2209165" y="1012084"/>
                </a:lnTo>
                <a:lnTo>
                  <a:pt x="2208530" y="1033329"/>
                </a:lnTo>
                <a:lnTo>
                  <a:pt x="2207259" y="1074549"/>
                </a:lnTo>
                <a:lnTo>
                  <a:pt x="2205353" y="1112282"/>
                </a:lnTo>
                <a:lnTo>
                  <a:pt x="2204082" y="1144941"/>
                </a:lnTo>
                <a:lnTo>
                  <a:pt x="2203764" y="1159210"/>
                </a:lnTo>
                <a:lnTo>
                  <a:pt x="2203447" y="1171576"/>
                </a:lnTo>
                <a:lnTo>
                  <a:pt x="1925161" y="1171576"/>
                </a:lnTo>
                <a:lnTo>
                  <a:pt x="1641475" y="971181"/>
                </a:lnTo>
                <a:lnTo>
                  <a:pt x="1642428" y="963571"/>
                </a:lnTo>
                <a:lnTo>
                  <a:pt x="1646876" y="943594"/>
                </a:lnTo>
                <a:lnTo>
                  <a:pt x="1653229" y="914106"/>
                </a:lnTo>
                <a:lnTo>
                  <a:pt x="1657041" y="897301"/>
                </a:lnTo>
                <a:lnTo>
                  <a:pt x="1661806" y="879227"/>
                </a:lnTo>
                <a:lnTo>
                  <a:pt x="1666572" y="860202"/>
                </a:lnTo>
                <a:lnTo>
                  <a:pt x="1671972" y="841494"/>
                </a:lnTo>
                <a:lnTo>
                  <a:pt x="1678008" y="822469"/>
                </a:lnTo>
                <a:lnTo>
                  <a:pt x="1684362" y="804396"/>
                </a:lnTo>
                <a:lnTo>
                  <a:pt x="1690715" y="787590"/>
                </a:lnTo>
                <a:lnTo>
                  <a:pt x="1694210" y="779346"/>
                </a:lnTo>
                <a:lnTo>
                  <a:pt x="1697704" y="771736"/>
                </a:lnTo>
                <a:lnTo>
                  <a:pt x="1701199" y="764760"/>
                </a:lnTo>
                <a:lnTo>
                  <a:pt x="1704693" y="758101"/>
                </a:lnTo>
                <a:lnTo>
                  <a:pt x="1708188" y="752077"/>
                </a:lnTo>
                <a:lnTo>
                  <a:pt x="1712317" y="746686"/>
                </a:lnTo>
                <a:lnTo>
                  <a:pt x="1716129" y="741930"/>
                </a:lnTo>
                <a:lnTo>
                  <a:pt x="1720577" y="736857"/>
                </a:lnTo>
                <a:lnTo>
                  <a:pt x="1724707" y="732418"/>
                </a:lnTo>
                <a:lnTo>
                  <a:pt x="1729472" y="727978"/>
                </a:lnTo>
                <a:lnTo>
                  <a:pt x="1734237" y="723856"/>
                </a:lnTo>
                <a:lnTo>
                  <a:pt x="1739320" y="719734"/>
                </a:lnTo>
                <a:lnTo>
                  <a:pt x="1744403" y="715929"/>
                </a:lnTo>
                <a:lnTo>
                  <a:pt x="1750121" y="712441"/>
                </a:lnTo>
                <a:lnTo>
                  <a:pt x="1755521" y="708953"/>
                </a:lnTo>
                <a:lnTo>
                  <a:pt x="1760922" y="705783"/>
                </a:lnTo>
                <a:lnTo>
                  <a:pt x="1766640" y="702929"/>
                </a:lnTo>
                <a:lnTo>
                  <a:pt x="1772358" y="700392"/>
                </a:lnTo>
                <a:lnTo>
                  <a:pt x="1778077" y="698490"/>
                </a:lnTo>
                <a:lnTo>
                  <a:pt x="1783795" y="695953"/>
                </a:lnTo>
                <a:lnTo>
                  <a:pt x="1789831" y="694368"/>
                </a:lnTo>
                <a:lnTo>
                  <a:pt x="1795231" y="692782"/>
                </a:lnTo>
                <a:lnTo>
                  <a:pt x="1801267" y="692148"/>
                </a:lnTo>
                <a:lnTo>
                  <a:pt x="1806668" y="691197"/>
                </a:lnTo>
                <a:lnTo>
                  <a:pt x="1812386" y="690563"/>
                </a:lnTo>
                <a:close/>
                <a:moveTo>
                  <a:pt x="949508" y="523875"/>
                </a:moveTo>
                <a:lnTo>
                  <a:pt x="960312" y="546773"/>
                </a:lnTo>
                <a:lnTo>
                  <a:pt x="973658" y="573170"/>
                </a:lnTo>
                <a:lnTo>
                  <a:pt x="988276" y="602111"/>
                </a:lnTo>
                <a:lnTo>
                  <a:pt x="1004164" y="632642"/>
                </a:lnTo>
                <a:lnTo>
                  <a:pt x="1020053" y="662219"/>
                </a:lnTo>
                <a:lnTo>
                  <a:pt x="1028315" y="676212"/>
                </a:lnTo>
                <a:lnTo>
                  <a:pt x="1036260" y="689888"/>
                </a:lnTo>
                <a:lnTo>
                  <a:pt x="1043886" y="701973"/>
                </a:lnTo>
                <a:lnTo>
                  <a:pt x="1051195" y="713422"/>
                </a:lnTo>
                <a:lnTo>
                  <a:pt x="1058504" y="723281"/>
                </a:lnTo>
                <a:lnTo>
                  <a:pt x="1064541" y="731868"/>
                </a:lnTo>
                <a:lnTo>
                  <a:pt x="1064541" y="692750"/>
                </a:lnTo>
                <a:lnTo>
                  <a:pt x="1065177" y="688298"/>
                </a:lnTo>
                <a:lnTo>
                  <a:pt x="1065495" y="683845"/>
                </a:lnTo>
                <a:lnTo>
                  <a:pt x="1066766" y="678757"/>
                </a:lnTo>
                <a:lnTo>
                  <a:pt x="1067719" y="673986"/>
                </a:lnTo>
                <a:lnTo>
                  <a:pt x="1070579" y="664445"/>
                </a:lnTo>
                <a:lnTo>
                  <a:pt x="1074074" y="654904"/>
                </a:lnTo>
                <a:lnTo>
                  <a:pt x="1077570" y="645999"/>
                </a:lnTo>
                <a:lnTo>
                  <a:pt x="1080430" y="637412"/>
                </a:lnTo>
                <a:lnTo>
                  <a:pt x="1082654" y="629780"/>
                </a:lnTo>
                <a:lnTo>
                  <a:pt x="1083290" y="626281"/>
                </a:lnTo>
                <a:lnTo>
                  <a:pt x="1083608" y="623101"/>
                </a:lnTo>
                <a:lnTo>
                  <a:pt x="1083290" y="620239"/>
                </a:lnTo>
                <a:lnTo>
                  <a:pt x="1082654" y="617694"/>
                </a:lnTo>
                <a:lnTo>
                  <a:pt x="1081701" y="615150"/>
                </a:lnTo>
                <a:lnTo>
                  <a:pt x="1080430" y="612924"/>
                </a:lnTo>
                <a:lnTo>
                  <a:pt x="1077252" y="608471"/>
                </a:lnTo>
                <a:lnTo>
                  <a:pt x="1073439" y="604655"/>
                </a:lnTo>
                <a:lnTo>
                  <a:pt x="1069943" y="600203"/>
                </a:lnTo>
                <a:lnTo>
                  <a:pt x="1068355" y="597976"/>
                </a:lnTo>
                <a:lnTo>
                  <a:pt x="1066766" y="595432"/>
                </a:lnTo>
                <a:lnTo>
                  <a:pt x="1065177" y="592888"/>
                </a:lnTo>
                <a:lnTo>
                  <a:pt x="1064223" y="589708"/>
                </a:lnTo>
                <a:lnTo>
                  <a:pt x="1063588" y="586527"/>
                </a:lnTo>
                <a:lnTo>
                  <a:pt x="1063588" y="583029"/>
                </a:lnTo>
                <a:lnTo>
                  <a:pt x="1063588" y="579212"/>
                </a:lnTo>
                <a:lnTo>
                  <a:pt x="1063906" y="576350"/>
                </a:lnTo>
                <a:lnTo>
                  <a:pt x="1064541" y="573488"/>
                </a:lnTo>
                <a:lnTo>
                  <a:pt x="1065495" y="571580"/>
                </a:lnTo>
                <a:lnTo>
                  <a:pt x="1067083" y="569353"/>
                </a:lnTo>
                <a:lnTo>
                  <a:pt x="1068672" y="567445"/>
                </a:lnTo>
                <a:lnTo>
                  <a:pt x="1070579" y="566491"/>
                </a:lnTo>
                <a:lnTo>
                  <a:pt x="1072803" y="565219"/>
                </a:lnTo>
                <a:lnTo>
                  <a:pt x="1075663" y="564265"/>
                </a:lnTo>
                <a:lnTo>
                  <a:pt x="1078841" y="563947"/>
                </a:lnTo>
                <a:lnTo>
                  <a:pt x="1086785" y="563311"/>
                </a:lnTo>
                <a:lnTo>
                  <a:pt x="1095683" y="562675"/>
                </a:lnTo>
                <a:lnTo>
                  <a:pt x="1107123" y="562675"/>
                </a:lnTo>
                <a:lnTo>
                  <a:pt x="1121740" y="562675"/>
                </a:lnTo>
                <a:lnTo>
                  <a:pt x="1132862" y="562675"/>
                </a:lnTo>
                <a:lnTo>
                  <a:pt x="1142395" y="563311"/>
                </a:lnTo>
                <a:lnTo>
                  <a:pt x="1149704" y="563947"/>
                </a:lnTo>
                <a:lnTo>
                  <a:pt x="1152882" y="564265"/>
                </a:lnTo>
                <a:lnTo>
                  <a:pt x="1155742" y="565219"/>
                </a:lnTo>
                <a:lnTo>
                  <a:pt x="1157966" y="566491"/>
                </a:lnTo>
                <a:lnTo>
                  <a:pt x="1159873" y="567445"/>
                </a:lnTo>
                <a:lnTo>
                  <a:pt x="1162097" y="569353"/>
                </a:lnTo>
                <a:lnTo>
                  <a:pt x="1163051" y="571580"/>
                </a:lnTo>
                <a:lnTo>
                  <a:pt x="1164322" y="573488"/>
                </a:lnTo>
                <a:lnTo>
                  <a:pt x="1164640" y="576350"/>
                </a:lnTo>
                <a:lnTo>
                  <a:pt x="1165275" y="579212"/>
                </a:lnTo>
                <a:lnTo>
                  <a:pt x="1165593" y="583029"/>
                </a:lnTo>
                <a:lnTo>
                  <a:pt x="1165275" y="586527"/>
                </a:lnTo>
                <a:lnTo>
                  <a:pt x="1164640" y="589708"/>
                </a:lnTo>
                <a:lnTo>
                  <a:pt x="1163686" y="592888"/>
                </a:lnTo>
                <a:lnTo>
                  <a:pt x="1162415" y="595432"/>
                </a:lnTo>
                <a:lnTo>
                  <a:pt x="1160826" y="597976"/>
                </a:lnTo>
                <a:lnTo>
                  <a:pt x="1159237" y="600203"/>
                </a:lnTo>
                <a:lnTo>
                  <a:pt x="1155424" y="604655"/>
                </a:lnTo>
                <a:lnTo>
                  <a:pt x="1151611" y="608471"/>
                </a:lnTo>
                <a:lnTo>
                  <a:pt x="1148751" y="612924"/>
                </a:lnTo>
                <a:lnTo>
                  <a:pt x="1147480" y="615150"/>
                </a:lnTo>
                <a:lnTo>
                  <a:pt x="1146209" y="617694"/>
                </a:lnTo>
                <a:lnTo>
                  <a:pt x="1145891" y="620239"/>
                </a:lnTo>
                <a:lnTo>
                  <a:pt x="1145573" y="623101"/>
                </a:lnTo>
                <a:lnTo>
                  <a:pt x="1145891" y="626281"/>
                </a:lnTo>
                <a:lnTo>
                  <a:pt x="1146209" y="629780"/>
                </a:lnTo>
                <a:lnTo>
                  <a:pt x="1148115" y="637412"/>
                </a:lnTo>
                <a:lnTo>
                  <a:pt x="1151293" y="645999"/>
                </a:lnTo>
                <a:lnTo>
                  <a:pt x="1154789" y="654904"/>
                </a:lnTo>
                <a:lnTo>
                  <a:pt x="1157966" y="664445"/>
                </a:lnTo>
                <a:lnTo>
                  <a:pt x="1161144" y="673986"/>
                </a:lnTo>
                <a:lnTo>
                  <a:pt x="1162415" y="678757"/>
                </a:lnTo>
                <a:lnTo>
                  <a:pt x="1163051" y="683845"/>
                </a:lnTo>
                <a:lnTo>
                  <a:pt x="1164004" y="688298"/>
                </a:lnTo>
                <a:lnTo>
                  <a:pt x="1164004" y="692750"/>
                </a:lnTo>
                <a:lnTo>
                  <a:pt x="1164004" y="731868"/>
                </a:lnTo>
                <a:lnTo>
                  <a:pt x="1170677" y="723599"/>
                </a:lnTo>
                <a:lnTo>
                  <a:pt x="1177350" y="713740"/>
                </a:lnTo>
                <a:lnTo>
                  <a:pt x="1184341" y="702609"/>
                </a:lnTo>
                <a:lnTo>
                  <a:pt x="1191968" y="690524"/>
                </a:lnTo>
                <a:lnTo>
                  <a:pt x="1199912" y="677485"/>
                </a:lnTo>
                <a:lnTo>
                  <a:pt x="1207539" y="663809"/>
                </a:lnTo>
                <a:lnTo>
                  <a:pt x="1223427" y="634868"/>
                </a:lnTo>
                <a:lnTo>
                  <a:pt x="1239316" y="605291"/>
                </a:lnTo>
                <a:lnTo>
                  <a:pt x="1253934" y="576350"/>
                </a:lnTo>
                <a:lnTo>
                  <a:pt x="1266645" y="549635"/>
                </a:lnTo>
                <a:lnTo>
                  <a:pt x="1278084" y="527055"/>
                </a:lnTo>
                <a:lnTo>
                  <a:pt x="1292702" y="530871"/>
                </a:lnTo>
                <a:lnTo>
                  <a:pt x="1306684" y="535324"/>
                </a:lnTo>
                <a:lnTo>
                  <a:pt x="1320030" y="539776"/>
                </a:lnTo>
                <a:lnTo>
                  <a:pt x="1332423" y="544547"/>
                </a:lnTo>
                <a:lnTo>
                  <a:pt x="1344817" y="549317"/>
                </a:lnTo>
                <a:lnTo>
                  <a:pt x="1356256" y="554406"/>
                </a:lnTo>
                <a:lnTo>
                  <a:pt x="1366743" y="559494"/>
                </a:lnTo>
                <a:lnTo>
                  <a:pt x="1377229" y="564901"/>
                </a:lnTo>
                <a:lnTo>
                  <a:pt x="1386445" y="569989"/>
                </a:lnTo>
                <a:lnTo>
                  <a:pt x="1395660" y="575078"/>
                </a:lnTo>
                <a:lnTo>
                  <a:pt x="1403922" y="580485"/>
                </a:lnTo>
                <a:lnTo>
                  <a:pt x="1411866" y="585573"/>
                </a:lnTo>
                <a:lnTo>
                  <a:pt x="1419175" y="591298"/>
                </a:lnTo>
                <a:lnTo>
                  <a:pt x="1425848" y="596386"/>
                </a:lnTo>
                <a:lnTo>
                  <a:pt x="1432204" y="601475"/>
                </a:lnTo>
                <a:lnTo>
                  <a:pt x="1438242" y="606563"/>
                </a:lnTo>
                <a:lnTo>
                  <a:pt x="1448410" y="616104"/>
                </a:lnTo>
                <a:lnTo>
                  <a:pt x="1456990" y="625009"/>
                </a:lnTo>
                <a:lnTo>
                  <a:pt x="1464299" y="632960"/>
                </a:lnTo>
                <a:lnTo>
                  <a:pt x="1469383" y="639957"/>
                </a:lnTo>
                <a:lnTo>
                  <a:pt x="1473197" y="645999"/>
                </a:lnTo>
                <a:lnTo>
                  <a:pt x="1476057" y="650452"/>
                </a:lnTo>
                <a:lnTo>
                  <a:pt x="1477963" y="654268"/>
                </a:lnTo>
                <a:lnTo>
                  <a:pt x="1477963" y="903288"/>
                </a:lnTo>
                <a:lnTo>
                  <a:pt x="1107123" y="903288"/>
                </a:lnTo>
                <a:lnTo>
                  <a:pt x="736600" y="903288"/>
                </a:lnTo>
                <a:lnTo>
                  <a:pt x="736600" y="654268"/>
                </a:lnTo>
                <a:lnTo>
                  <a:pt x="738825" y="650452"/>
                </a:lnTo>
                <a:lnTo>
                  <a:pt x="741684" y="645681"/>
                </a:lnTo>
                <a:lnTo>
                  <a:pt x="746451" y="639639"/>
                </a:lnTo>
                <a:lnTo>
                  <a:pt x="752171" y="632324"/>
                </a:lnTo>
                <a:lnTo>
                  <a:pt x="759798" y="624055"/>
                </a:lnTo>
                <a:lnTo>
                  <a:pt x="769331" y="614514"/>
                </a:lnTo>
                <a:lnTo>
                  <a:pt x="780135" y="604337"/>
                </a:lnTo>
                <a:lnTo>
                  <a:pt x="786490" y="598930"/>
                </a:lnTo>
                <a:lnTo>
                  <a:pt x="793799" y="593842"/>
                </a:lnTo>
                <a:lnTo>
                  <a:pt x="800790" y="588435"/>
                </a:lnTo>
                <a:lnTo>
                  <a:pt x="808734" y="583029"/>
                </a:lnTo>
                <a:lnTo>
                  <a:pt x="817314" y="577622"/>
                </a:lnTo>
                <a:lnTo>
                  <a:pt x="825894" y="572216"/>
                </a:lnTo>
                <a:lnTo>
                  <a:pt x="835745" y="566809"/>
                </a:lnTo>
                <a:lnTo>
                  <a:pt x="845596" y="561721"/>
                </a:lnTo>
                <a:lnTo>
                  <a:pt x="856400" y="555996"/>
                </a:lnTo>
                <a:lnTo>
                  <a:pt x="867840" y="550908"/>
                </a:lnTo>
                <a:lnTo>
                  <a:pt x="879915" y="546137"/>
                </a:lnTo>
                <a:lnTo>
                  <a:pt x="892626" y="541049"/>
                </a:lnTo>
                <a:lnTo>
                  <a:pt x="905655" y="536278"/>
                </a:lnTo>
                <a:lnTo>
                  <a:pt x="919637" y="532144"/>
                </a:lnTo>
                <a:lnTo>
                  <a:pt x="934255" y="527691"/>
                </a:lnTo>
                <a:lnTo>
                  <a:pt x="949508" y="523875"/>
                </a:lnTo>
                <a:close/>
                <a:moveTo>
                  <a:pt x="251142" y="303213"/>
                </a:moveTo>
                <a:lnTo>
                  <a:pt x="257810" y="303213"/>
                </a:lnTo>
                <a:lnTo>
                  <a:pt x="265113" y="303213"/>
                </a:lnTo>
                <a:lnTo>
                  <a:pt x="271780" y="303850"/>
                </a:lnTo>
                <a:lnTo>
                  <a:pt x="278448" y="305124"/>
                </a:lnTo>
                <a:lnTo>
                  <a:pt x="284798" y="306398"/>
                </a:lnTo>
                <a:lnTo>
                  <a:pt x="291465" y="308309"/>
                </a:lnTo>
                <a:lnTo>
                  <a:pt x="297498" y="310221"/>
                </a:lnTo>
                <a:lnTo>
                  <a:pt x="303530" y="313088"/>
                </a:lnTo>
                <a:lnTo>
                  <a:pt x="309880" y="315636"/>
                </a:lnTo>
                <a:lnTo>
                  <a:pt x="315913" y="319140"/>
                </a:lnTo>
                <a:lnTo>
                  <a:pt x="321310" y="323281"/>
                </a:lnTo>
                <a:lnTo>
                  <a:pt x="326708" y="327103"/>
                </a:lnTo>
                <a:lnTo>
                  <a:pt x="332423" y="331881"/>
                </a:lnTo>
                <a:lnTo>
                  <a:pt x="337503" y="336978"/>
                </a:lnTo>
                <a:lnTo>
                  <a:pt x="342583" y="342075"/>
                </a:lnTo>
                <a:lnTo>
                  <a:pt x="347345" y="348127"/>
                </a:lnTo>
                <a:lnTo>
                  <a:pt x="352108" y="354498"/>
                </a:lnTo>
                <a:lnTo>
                  <a:pt x="356235" y="360869"/>
                </a:lnTo>
                <a:lnTo>
                  <a:pt x="360363" y="367876"/>
                </a:lnTo>
                <a:lnTo>
                  <a:pt x="364173" y="375203"/>
                </a:lnTo>
                <a:lnTo>
                  <a:pt x="367983" y="382848"/>
                </a:lnTo>
                <a:lnTo>
                  <a:pt x="371158" y="391130"/>
                </a:lnTo>
                <a:lnTo>
                  <a:pt x="374650" y="399731"/>
                </a:lnTo>
                <a:lnTo>
                  <a:pt x="377508" y="408968"/>
                </a:lnTo>
                <a:lnTo>
                  <a:pt x="380365" y="417887"/>
                </a:lnTo>
                <a:lnTo>
                  <a:pt x="382588" y="427762"/>
                </a:lnTo>
                <a:lnTo>
                  <a:pt x="384493" y="438274"/>
                </a:lnTo>
                <a:lnTo>
                  <a:pt x="386080" y="448786"/>
                </a:lnTo>
                <a:lnTo>
                  <a:pt x="387668" y="459935"/>
                </a:lnTo>
                <a:lnTo>
                  <a:pt x="388938" y="471084"/>
                </a:lnTo>
                <a:lnTo>
                  <a:pt x="389890" y="482870"/>
                </a:lnTo>
                <a:lnTo>
                  <a:pt x="390525" y="494974"/>
                </a:lnTo>
                <a:lnTo>
                  <a:pt x="390525" y="507716"/>
                </a:lnTo>
                <a:lnTo>
                  <a:pt x="390208" y="519820"/>
                </a:lnTo>
                <a:lnTo>
                  <a:pt x="389890" y="532243"/>
                </a:lnTo>
                <a:lnTo>
                  <a:pt x="388620" y="543711"/>
                </a:lnTo>
                <a:lnTo>
                  <a:pt x="387033" y="554541"/>
                </a:lnTo>
                <a:lnTo>
                  <a:pt x="385128" y="565053"/>
                </a:lnTo>
                <a:lnTo>
                  <a:pt x="382588" y="575246"/>
                </a:lnTo>
                <a:lnTo>
                  <a:pt x="380365" y="584803"/>
                </a:lnTo>
                <a:lnTo>
                  <a:pt x="377190" y="593722"/>
                </a:lnTo>
                <a:lnTo>
                  <a:pt x="374015" y="602322"/>
                </a:lnTo>
                <a:lnTo>
                  <a:pt x="370523" y="610604"/>
                </a:lnTo>
                <a:lnTo>
                  <a:pt x="366395" y="618249"/>
                </a:lnTo>
                <a:lnTo>
                  <a:pt x="362585" y="625576"/>
                </a:lnTo>
                <a:lnTo>
                  <a:pt x="358140" y="632584"/>
                </a:lnTo>
                <a:lnTo>
                  <a:pt x="353695" y="639273"/>
                </a:lnTo>
                <a:lnTo>
                  <a:pt x="348933" y="645007"/>
                </a:lnTo>
                <a:lnTo>
                  <a:pt x="344170" y="651059"/>
                </a:lnTo>
                <a:lnTo>
                  <a:pt x="339090" y="656156"/>
                </a:lnTo>
                <a:lnTo>
                  <a:pt x="334010" y="660934"/>
                </a:lnTo>
                <a:lnTo>
                  <a:pt x="328295" y="665712"/>
                </a:lnTo>
                <a:lnTo>
                  <a:pt x="322898" y="669534"/>
                </a:lnTo>
                <a:lnTo>
                  <a:pt x="317183" y="673357"/>
                </a:lnTo>
                <a:lnTo>
                  <a:pt x="311785" y="676542"/>
                </a:lnTo>
                <a:lnTo>
                  <a:pt x="306388" y="679728"/>
                </a:lnTo>
                <a:lnTo>
                  <a:pt x="300673" y="682595"/>
                </a:lnTo>
                <a:lnTo>
                  <a:pt x="295275" y="684824"/>
                </a:lnTo>
                <a:lnTo>
                  <a:pt x="289878" y="687054"/>
                </a:lnTo>
                <a:lnTo>
                  <a:pt x="284163" y="688647"/>
                </a:lnTo>
                <a:lnTo>
                  <a:pt x="278765" y="689602"/>
                </a:lnTo>
                <a:lnTo>
                  <a:pt x="273368" y="690877"/>
                </a:lnTo>
                <a:lnTo>
                  <a:pt x="268288" y="691832"/>
                </a:lnTo>
                <a:lnTo>
                  <a:pt x="262890" y="692151"/>
                </a:lnTo>
                <a:lnTo>
                  <a:pt x="257810" y="692151"/>
                </a:lnTo>
                <a:lnTo>
                  <a:pt x="253048" y="692151"/>
                </a:lnTo>
                <a:lnTo>
                  <a:pt x="247967" y="691195"/>
                </a:lnTo>
                <a:lnTo>
                  <a:pt x="243205" y="690558"/>
                </a:lnTo>
                <a:lnTo>
                  <a:pt x="238125" y="689284"/>
                </a:lnTo>
                <a:lnTo>
                  <a:pt x="233362" y="687691"/>
                </a:lnTo>
                <a:lnTo>
                  <a:pt x="228282" y="686098"/>
                </a:lnTo>
                <a:lnTo>
                  <a:pt x="223520" y="683869"/>
                </a:lnTo>
                <a:lnTo>
                  <a:pt x="219075" y="681320"/>
                </a:lnTo>
                <a:lnTo>
                  <a:pt x="214312" y="678772"/>
                </a:lnTo>
                <a:lnTo>
                  <a:pt x="209232" y="675905"/>
                </a:lnTo>
                <a:lnTo>
                  <a:pt x="204787" y="672720"/>
                </a:lnTo>
                <a:lnTo>
                  <a:pt x="200025" y="669216"/>
                </a:lnTo>
                <a:lnTo>
                  <a:pt x="190500" y="661252"/>
                </a:lnTo>
                <a:lnTo>
                  <a:pt x="181927" y="652652"/>
                </a:lnTo>
                <a:lnTo>
                  <a:pt x="173355" y="643096"/>
                </a:lnTo>
                <a:lnTo>
                  <a:pt x="165100" y="632584"/>
                </a:lnTo>
                <a:lnTo>
                  <a:pt x="157162" y="621435"/>
                </a:lnTo>
                <a:lnTo>
                  <a:pt x="149542" y="609967"/>
                </a:lnTo>
                <a:lnTo>
                  <a:pt x="142875" y="597226"/>
                </a:lnTo>
                <a:lnTo>
                  <a:pt x="136207" y="584803"/>
                </a:lnTo>
                <a:lnTo>
                  <a:pt x="130492" y="571105"/>
                </a:lnTo>
                <a:lnTo>
                  <a:pt x="125412" y="557727"/>
                </a:lnTo>
                <a:lnTo>
                  <a:pt x="123825" y="557090"/>
                </a:lnTo>
                <a:lnTo>
                  <a:pt x="121602" y="556134"/>
                </a:lnTo>
                <a:lnTo>
                  <a:pt x="120015" y="555178"/>
                </a:lnTo>
                <a:lnTo>
                  <a:pt x="118427" y="553586"/>
                </a:lnTo>
                <a:lnTo>
                  <a:pt x="115570" y="549126"/>
                </a:lnTo>
                <a:lnTo>
                  <a:pt x="112712" y="543711"/>
                </a:lnTo>
                <a:lnTo>
                  <a:pt x="109855" y="537659"/>
                </a:lnTo>
                <a:lnTo>
                  <a:pt x="107632" y="530651"/>
                </a:lnTo>
                <a:lnTo>
                  <a:pt x="105727" y="523324"/>
                </a:lnTo>
                <a:lnTo>
                  <a:pt x="104140" y="515679"/>
                </a:lnTo>
                <a:lnTo>
                  <a:pt x="102870" y="508034"/>
                </a:lnTo>
                <a:lnTo>
                  <a:pt x="101917" y="501026"/>
                </a:lnTo>
                <a:lnTo>
                  <a:pt x="101600" y="493700"/>
                </a:lnTo>
                <a:lnTo>
                  <a:pt x="101917" y="487966"/>
                </a:lnTo>
                <a:lnTo>
                  <a:pt x="102870" y="482233"/>
                </a:lnTo>
                <a:lnTo>
                  <a:pt x="103187" y="480003"/>
                </a:lnTo>
                <a:lnTo>
                  <a:pt x="104140" y="478092"/>
                </a:lnTo>
                <a:lnTo>
                  <a:pt x="104775" y="476499"/>
                </a:lnTo>
                <a:lnTo>
                  <a:pt x="106045" y="475225"/>
                </a:lnTo>
                <a:lnTo>
                  <a:pt x="106997" y="473950"/>
                </a:lnTo>
                <a:lnTo>
                  <a:pt x="108585" y="473632"/>
                </a:lnTo>
                <a:lnTo>
                  <a:pt x="108267" y="466306"/>
                </a:lnTo>
                <a:lnTo>
                  <a:pt x="108585" y="456431"/>
                </a:lnTo>
                <a:lnTo>
                  <a:pt x="109220" y="446556"/>
                </a:lnTo>
                <a:lnTo>
                  <a:pt x="110172" y="437318"/>
                </a:lnTo>
                <a:lnTo>
                  <a:pt x="111760" y="428399"/>
                </a:lnTo>
                <a:lnTo>
                  <a:pt x="113982" y="419480"/>
                </a:lnTo>
                <a:lnTo>
                  <a:pt x="115887" y="411198"/>
                </a:lnTo>
                <a:lnTo>
                  <a:pt x="118427" y="402916"/>
                </a:lnTo>
                <a:lnTo>
                  <a:pt x="121285" y="394952"/>
                </a:lnTo>
                <a:lnTo>
                  <a:pt x="124777" y="387945"/>
                </a:lnTo>
                <a:lnTo>
                  <a:pt x="128270" y="380618"/>
                </a:lnTo>
                <a:lnTo>
                  <a:pt x="132397" y="373929"/>
                </a:lnTo>
                <a:lnTo>
                  <a:pt x="136207" y="367558"/>
                </a:lnTo>
                <a:lnTo>
                  <a:pt x="140970" y="361187"/>
                </a:lnTo>
                <a:lnTo>
                  <a:pt x="145415" y="355135"/>
                </a:lnTo>
                <a:lnTo>
                  <a:pt x="150495" y="349720"/>
                </a:lnTo>
                <a:lnTo>
                  <a:pt x="155575" y="344304"/>
                </a:lnTo>
                <a:lnTo>
                  <a:pt x="160972" y="339526"/>
                </a:lnTo>
                <a:lnTo>
                  <a:pt x="166687" y="334748"/>
                </a:lnTo>
                <a:lnTo>
                  <a:pt x="172402" y="330289"/>
                </a:lnTo>
                <a:lnTo>
                  <a:pt x="178435" y="326466"/>
                </a:lnTo>
                <a:lnTo>
                  <a:pt x="184785" y="322325"/>
                </a:lnTo>
                <a:lnTo>
                  <a:pt x="190500" y="319140"/>
                </a:lnTo>
                <a:lnTo>
                  <a:pt x="197167" y="316273"/>
                </a:lnTo>
                <a:lnTo>
                  <a:pt x="203517" y="313406"/>
                </a:lnTo>
                <a:lnTo>
                  <a:pt x="210185" y="310858"/>
                </a:lnTo>
                <a:lnTo>
                  <a:pt x="216852" y="308946"/>
                </a:lnTo>
                <a:lnTo>
                  <a:pt x="223520" y="307035"/>
                </a:lnTo>
                <a:lnTo>
                  <a:pt x="230505" y="305761"/>
                </a:lnTo>
                <a:lnTo>
                  <a:pt x="237490" y="304805"/>
                </a:lnTo>
                <a:lnTo>
                  <a:pt x="244157" y="303850"/>
                </a:lnTo>
                <a:lnTo>
                  <a:pt x="251142" y="303213"/>
                </a:lnTo>
                <a:close/>
                <a:moveTo>
                  <a:pt x="1944688" y="292100"/>
                </a:moveTo>
                <a:lnTo>
                  <a:pt x="1951673" y="292100"/>
                </a:lnTo>
                <a:lnTo>
                  <a:pt x="1958658" y="292100"/>
                </a:lnTo>
                <a:lnTo>
                  <a:pt x="1965643" y="292734"/>
                </a:lnTo>
                <a:lnTo>
                  <a:pt x="1972310" y="293686"/>
                </a:lnTo>
                <a:lnTo>
                  <a:pt x="1978978" y="294320"/>
                </a:lnTo>
                <a:lnTo>
                  <a:pt x="1985963" y="295907"/>
                </a:lnTo>
                <a:lnTo>
                  <a:pt x="1992630" y="297810"/>
                </a:lnTo>
                <a:lnTo>
                  <a:pt x="1999615" y="299714"/>
                </a:lnTo>
                <a:lnTo>
                  <a:pt x="2006283" y="302251"/>
                </a:lnTo>
                <a:lnTo>
                  <a:pt x="2012315" y="305107"/>
                </a:lnTo>
                <a:lnTo>
                  <a:pt x="2018665" y="307962"/>
                </a:lnTo>
                <a:lnTo>
                  <a:pt x="2025015" y="311134"/>
                </a:lnTo>
                <a:lnTo>
                  <a:pt x="2031365" y="315258"/>
                </a:lnTo>
                <a:lnTo>
                  <a:pt x="2037398" y="319065"/>
                </a:lnTo>
                <a:lnTo>
                  <a:pt x="2043113" y="323507"/>
                </a:lnTo>
                <a:lnTo>
                  <a:pt x="2048510" y="327631"/>
                </a:lnTo>
                <a:lnTo>
                  <a:pt x="2054225" y="333024"/>
                </a:lnTo>
                <a:lnTo>
                  <a:pt x="2059305" y="338100"/>
                </a:lnTo>
                <a:lnTo>
                  <a:pt x="2064068" y="343810"/>
                </a:lnTo>
                <a:lnTo>
                  <a:pt x="2068830" y="349520"/>
                </a:lnTo>
                <a:lnTo>
                  <a:pt x="2073593" y="355548"/>
                </a:lnTo>
                <a:lnTo>
                  <a:pt x="2077403" y="362527"/>
                </a:lnTo>
                <a:lnTo>
                  <a:pt x="2081213" y="369189"/>
                </a:lnTo>
                <a:lnTo>
                  <a:pt x="2085023" y="376168"/>
                </a:lnTo>
                <a:lnTo>
                  <a:pt x="2088515" y="383782"/>
                </a:lnTo>
                <a:lnTo>
                  <a:pt x="2091055" y="391396"/>
                </a:lnTo>
                <a:lnTo>
                  <a:pt x="2093913" y="399327"/>
                </a:lnTo>
                <a:lnTo>
                  <a:pt x="2095818" y="407575"/>
                </a:lnTo>
                <a:lnTo>
                  <a:pt x="2097723" y="416141"/>
                </a:lnTo>
                <a:lnTo>
                  <a:pt x="2099310" y="425341"/>
                </a:lnTo>
                <a:lnTo>
                  <a:pt x="2100580" y="434858"/>
                </a:lnTo>
                <a:lnTo>
                  <a:pt x="2100898" y="444058"/>
                </a:lnTo>
                <a:lnTo>
                  <a:pt x="2101533" y="453892"/>
                </a:lnTo>
                <a:lnTo>
                  <a:pt x="2100898" y="461823"/>
                </a:lnTo>
                <a:lnTo>
                  <a:pt x="2102168" y="462140"/>
                </a:lnTo>
                <a:lnTo>
                  <a:pt x="2103755" y="463092"/>
                </a:lnTo>
                <a:lnTo>
                  <a:pt x="2104708" y="464678"/>
                </a:lnTo>
                <a:lnTo>
                  <a:pt x="2105660" y="466264"/>
                </a:lnTo>
                <a:lnTo>
                  <a:pt x="2106613" y="468168"/>
                </a:lnTo>
                <a:lnTo>
                  <a:pt x="2106930" y="470071"/>
                </a:lnTo>
                <a:lnTo>
                  <a:pt x="2107565" y="475782"/>
                </a:lnTo>
                <a:lnTo>
                  <a:pt x="2108200" y="481809"/>
                </a:lnTo>
                <a:lnTo>
                  <a:pt x="2107565" y="488789"/>
                </a:lnTo>
                <a:lnTo>
                  <a:pt x="2106930" y="496085"/>
                </a:lnTo>
                <a:lnTo>
                  <a:pt x="2105660" y="503699"/>
                </a:lnTo>
                <a:lnTo>
                  <a:pt x="2104073" y="510995"/>
                </a:lnTo>
                <a:lnTo>
                  <a:pt x="2102168" y="518609"/>
                </a:lnTo>
                <a:lnTo>
                  <a:pt x="2099945" y="525271"/>
                </a:lnTo>
                <a:lnTo>
                  <a:pt x="2097088" y="531616"/>
                </a:lnTo>
                <a:lnTo>
                  <a:pt x="2094230" y="536692"/>
                </a:lnTo>
                <a:lnTo>
                  <a:pt x="2091055" y="540816"/>
                </a:lnTo>
                <a:lnTo>
                  <a:pt x="2089468" y="542402"/>
                </a:lnTo>
                <a:lnTo>
                  <a:pt x="2087880" y="543988"/>
                </a:lnTo>
                <a:lnTo>
                  <a:pt x="2085975" y="544940"/>
                </a:lnTo>
                <a:lnTo>
                  <a:pt x="2084388" y="545257"/>
                </a:lnTo>
                <a:lnTo>
                  <a:pt x="2078990" y="558899"/>
                </a:lnTo>
                <a:lnTo>
                  <a:pt x="2073593" y="571905"/>
                </a:lnTo>
                <a:lnTo>
                  <a:pt x="2066608" y="584912"/>
                </a:lnTo>
                <a:lnTo>
                  <a:pt x="2059940" y="597285"/>
                </a:lnTo>
                <a:lnTo>
                  <a:pt x="2052638" y="609022"/>
                </a:lnTo>
                <a:lnTo>
                  <a:pt x="2044700" y="620126"/>
                </a:lnTo>
                <a:lnTo>
                  <a:pt x="2036445" y="630278"/>
                </a:lnTo>
                <a:lnTo>
                  <a:pt x="2027873" y="640112"/>
                </a:lnTo>
                <a:lnTo>
                  <a:pt x="2018983" y="648677"/>
                </a:lnTo>
                <a:lnTo>
                  <a:pt x="2009775" y="656608"/>
                </a:lnTo>
                <a:lnTo>
                  <a:pt x="2005013" y="659781"/>
                </a:lnTo>
                <a:lnTo>
                  <a:pt x="2000250" y="663271"/>
                </a:lnTo>
                <a:lnTo>
                  <a:pt x="1995488" y="666126"/>
                </a:lnTo>
                <a:lnTo>
                  <a:pt x="1990725" y="668664"/>
                </a:lnTo>
                <a:lnTo>
                  <a:pt x="1985963" y="671202"/>
                </a:lnTo>
                <a:lnTo>
                  <a:pt x="1980883" y="673422"/>
                </a:lnTo>
                <a:lnTo>
                  <a:pt x="1976120" y="675008"/>
                </a:lnTo>
                <a:lnTo>
                  <a:pt x="1971358" y="676595"/>
                </a:lnTo>
                <a:lnTo>
                  <a:pt x="1966278" y="677864"/>
                </a:lnTo>
                <a:lnTo>
                  <a:pt x="1961515" y="678498"/>
                </a:lnTo>
                <a:lnTo>
                  <a:pt x="1956435" y="679450"/>
                </a:lnTo>
                <a:lnTo>
                  <a:pt x="1951673" y="679450"/>
                </a:lnTo>
                <a:lnTo>
                  <a:pt x="1946593" y="679450"/>
                </a:lnTo>
                <a:lnTo>
                  <a:pt x="1941513" y="679133"/>
                </a:lnTo>
                <a:lnTo>
                  <a:pt x="1936115" y="678181"/>
                </a:lnTo>
                <a:lnTo>
                  <a:pt x="1931035" y="676912"/>
                </a:lnTo>
                <a:lnTo>
                  <a:pt x="1925320" y="675960"/>
                </a:lnTo>
                <a:lnTo>
                  <a:pt x="1919923" y="673739"/>
                </a:lnTo>
                <a:lnTo>
                  <a:pt x="1914525" y="671836"/>
                </a:lnTo>
                <a:lnTo>
                  <a:pt x="1908810" y="669615"/>
                </a:lnTo>
                <a:lnTo>
                  <a:pt x="1903095" y="667077"/>
                </a:lnTo>
                <a:lnTo>
                  <a:pt x="1897380" y="663905"/>
                </a:lnTo>
                <a:lnTo>
                  <a:pt x="1891983" y="660415"/>
                </a:lnTo>
                <a:lnTo>
                  <a:pt x="1886585" y="656926"/>
                </a:lnTo>
                <a:lnTo>
                  <a:pt x="1881505" y="652802"/>
                </a:lnTo>
                <a:lnTo>
                  <a:pt x="1875790" y="648360"/>
                </a:lnTo>
                <a:lnTo>
                  <a:pt x="1870710" y="643602"/>
                </a:lnTo>
                <a:lnTo>
                  <a:pt x="1865630" y="638209"/>
                </a:lnTo>
                <a:lnTo>
                  <a:pt x="1860868" y="632498"/>
                </a:lnTo>
                <a:lnTo>
                  <a:pt x="1856105" y="626788"/>
                </a:lnTo>
                <a:lnTo>
                  <a:pt x="1851343" y="620126"/>
                </a:lnTo>
                <a:lnTo>
                  <a:pt x="1847215" y="613464"/>
                </a:lnTo>
                <a:lnTo>
                  <a:pt x="1843088" y="605850"/>
                </a:lnTo>
                <a:lnTo>
                  <a:pt x="1839278" y="597919"/>
                </a:lnTo>
                <a:lnTo>
                  <a:pt x="1835785" y="589988"/>
                </a:lnTo>
                <a:lnTo>
                  <a:pt x="1832293" y="581423"/>
                </a:lnTo>
                <a:lnTo>
                  <a:pt x="1829435" y="572540"/>
                </a:lnTo>
                <a:lnTo>
                  <a:pt x="1826578" y="562705"/>
                </a:lnTo>
                <a:lnTo>
                  <a:pt x="1824355" y="552871"/>
                </a:lnTo>
                <a:lnTo>
                  <a:pt x="1822768" y="542085"/>
                </a:lnTo>
                <a:lnTo>
                  <a:pt x="1821180" y="530981"/>
                </a:lnTo>
                <a:lnTo>
                  <a:pt x="1819910" y="519561"/>
                </a:lnTo>
                <a:lnTo>
                  <a:pt x="1819275" y="507823"/>
                </a:lnTo>
                <a:lnTo>
                  <a:pt x="1819275" y="495451"/>
                </a:lnTo>
                <a:lnTo>
                  <a:pt x="1819275" y="482761"/>
                </a:lnTo>
                <a:lnTo>
                  <a:pt x="1819593" y="471023"/>
                </a:lnTo>
                <a:lnTo>
                  <a:pt x="1820228" y="459285"/>
                </a:lnTo>
                <a:lnTo>
                  <a:pt x="1821498" y="447865"/>
                </a:lnTo>
                <a:lnTo>
                  <a:pt x="1823085" y="436761"/>
                </a:lnTo>
                <a:lnTo>
                  <a:pt x="1824990" y="426610"/>
                </a:lnTo>
                <a:lnTo>
                  <a:pt x="1827213" y="416141"/>
                </a:lnTo>
                <a:lnTo>
                  <a:pt x="1829435" y="406306"/>
                </a:lnTo>
                <a:lnTo>
                  <a:pt x="1832293" y="397106"/>
                </a:lnTo>
                <a:lnTo>
                  <a:pt x="1834833" y="388223"/>
                </a:lnTo>
                <a:lnTo>
                  <a:pt x="1838008" y="379658"/>
                </a:lnTo>
                <a:lnTo>
                  <a:pt x="1841500" y="371410"/>
                </a:lnTo>
                <a:lnTo>
                  <a:pt x="1845310" y="364113"/>
                </a:lnTo>
                <a:lnTo>
                  <a:pt x="1849120" y="356499"/>
                </a:lnTo>
                <a:lnTo>
                  <a:pt x="1853565" y="349520"/>
                </a:lnTo>
                <a:lnTo>
                  <a:pt x="1857693" y="342858"/>
                </a:lnTo>
                <a:lnTo>
                  <a:pt x="1862455" y="336831"/>
                </a:lnTo>
                <a:lnTo>
                  <a:pt x="1867218" y="330803"/>
                </a:lnTo>
                <a:lnTo>
                  <a:pt x="1872298" y="325410"/>
                </a:lnTo>
                <a:lnTo>
                  <a:pt x="1877378" y="320651"/>
                </a:lnTo>
                <a:lnTo>
                  <a:pt x="1882458" y="315893"/>
                </a:lnTo>
                <a:lnTo>
                  <a:pt x="1888490" y="312086"/>
                </a:lnTo>
                <a:lnTo>
                  <a:pt x="1893888" y="307962"/>
                </a:lnTo>
                <a:lnTo>
                  <a:pt x="1899920" y="304472"/>
                </a:lnTo>
                <a:lnTo>
                  <a:pt x="1905635" y="301934"/>
                </a:lnTo>
                <a:lnTo>
                  <a:pt x="1911985" y="299079"/>
                </a:lnTo>
                <a:lnTo>
                  <a:pt x="1918335" y="297176"/>
                </a:lnTo>
                <a:lnTo>
                  <a:pt x="1924685" y="295272"/>
                </a:lnTo>
                <a:lnTo>
                  <a:pt x="1931353" y="293686"/>
                </a:lnTo>
                <a:lnTo>
                  <a:pt x="1938020" y="292734"/>
                </a:lnTo>
                <a:lnTo>
                  <a:pt x="1944688" y="292100"/>
                </a:lnTo>
                <a:close/>
                <a:moveTo>
                  <a:pt x="1107916" y="0"/>
                </a:moveTo>
                <a:lnTo>
                  <a:pt x="1116813" y="317"/>
                </a:lnTo>
                <a:lnTo>
                  <a:pt x="1125710" y="635"/>
                </a:lnTo>
                <a:lnTo>
                  <a:pt x="1134925" y="1905"/>
                </a:lnTo>
                <a:lnTo>
                  <a:pt x="1143504" y="3492"/>
                </a:lnTo>
                <a:lnTo>
                  <a:pt x="1152084" y="5397"/>
                </a:lnTo>
                <a:lnTo>
                  <a:pt x="1160663" y="7937"/>
                </a:lnTo>
                <a:lnTo>
                  <a:pt x="1169560" y="10795"/>
                </a:lnTo>
                <a:lnTo>
                  <a:pt x="1178139" y="13970"/>
                </a:lnTo>
                <a:lnTo>
                  <a:pt x="1186401" y="17780"/>
                </a:lnTo>
                <a:lnTo>
                  <a:pt x="1194662" y="21907"/>
                </a:lnTo>
                <a:lnTo>
                  <a:pt x="1202924" y="26670"/>
                </a:lnTo>
                <a:lnTo>
                  <a:pt x="1210867" y="31432"/>
                </a:lnTo>
                <a:lnTo>
                  <a:pt x="1218176" y="36830"/>
                </a:lnTo>
                <a:lnTo>
                  <a:pt x="1225801" y="42862"/>
                </a:lnTo>
                <a:lnTo>
                  <a:pt x="1232792" y="49212"/>
                </a:lnTo>
                <a:lnTo>
                  <a:pt x="1240100" y="55880"/>
                </a:lnTo>
                <a:lnTo>
                  <a:pt x="1246773" y="63182"/>
                </a:lnTo>
                <a:lnTo>
                  <a:pt x="1253128" y="70802"/>
                </a:lnTo>
                <a:lnTo>
                  <a:pt x="1259165" y="78740"/>
                </a:lnTo>
                <a:lnTo>
                  <a:pt x="1264885" y="87312"/>
                </a:lnTo>
                <a:lnTo>
                  <a:pt x="1270286" y="95885"/>
                </a:lnTo>
                <a:lnTo>
                  <a:pt x="1275370" y="105410"/>
                </a:lnTo>
                <a:lnTo>
                  <a:pt x="1279819" y="115252"/>
                </a:lnTo>
                <a:lnTo>
                  <a:pt x="1283950" y="125095"/>
                </a:lnTo>
                <a:lnTo>
                  <a:pt x="1288080" y="135572"/>
                </a:lnTo>
                <a:lnTo>
                  <a:pt x="1291258" y="146685"/>
                </a:lnTo>
                <a:lnTo>
                  <a:pt x="1293800" y="158115"/>
                </a:lnTo>
                <a:lnTo>
                  <a:pt x="1296660" y="169862"/>
                </a:lnTo>
                <a:lnTo>
                  <a:pt x="1298248" y="182245"/>
                </a:lnTo>
                <a:lnTo>
                  <a:pt x="1299837" y="194627"/>
                </a:lnTo>
                <a:lnTo>
                  <a:pt x="1300790" y="207645"/>
                </a:lnTo>
                <a:lnTo>
                  <a:pt x="1301108" y="221297"/>
                </a:lnTo>
                <a:lnTo>
                  <a:pt x="1300790" y="231140"/>
                </a:lnTo>
                <a:lnTo>
                  <a:pt x="1301108" y="231140"/>
                </a:lnTo>
                <a:lnTo>
                  <a:pt x="1303015" y="231457"/>
                </a:lnTo>
                <a:lnTo>
                  <a:pt x="1304921" y="232092"/>
                </a:lnTo>
                <a:lnTo>
                  <a:pt x="1306510" y="233680"/>
                </a:lnTo>
                <a:lnTo>
                  <a:pt x="1307781" y="235585"/>
                </a:lnTo>
                <a:lnTo>
                  <a:pt x="1309052" y="238442"/>
                </a:lnTo>
                <a:lnTo>
                  <a:pt x="1310005" y="241617"/>
                </a:lnTo>
                <a:lnTo>
                  <a:pt x="1310641" y="245110"/>
                </a:lnTo>
                <a:lnTo>
                  <a:pt x="1311276" y="249237"/>
                </a:lnTo>
                <a:lnTo>
                  <a:pt x="1311276" y="257810"/>
                </a:lnTo>
                <a:lnTo>
                  <a:pt x="1310958" y="267653"/>
                </a:lnTo>
                <a:lnTo>
                  <a:pt x="1310005" y="277813"/>
                </a:lnTo>
                <a:lnTo>
                  <a:pt x="1308099" y="288925"/>
                </a:lnTo>
                <a:lnTo>
                  <a:pt x="1305874" y="299403"/>
                </a:lnTo>
                <a:lnTo>
                  <a:pt x="1303015" y="309563"/>
                </a:lnTo>
                <a:lnTo>
                  <a:pt x="1299837" y="319405"/>
                </a:lnTo>
                <a:lnTo>
                  <a:pt x="1296342" y="328295"/>
                </a:lnTo>
                <a:lnTo>
                  <a:pt x="1294435" y="332105"/>
                </a:lnTo>
                <a:lnTo>
                  <a:pt x="1292529" y="335598"/>
                </a:lnTo>
                <a:lnTo>
                  <a:pt x="1290305" y="338773"/>
                </a:lnTo>
                <a:lnTo>
                  <a:pt x="1288398" y="341630"/>
                </a:lnTo>
                <a:lnTo>
                  <a:pt x="1286174" y="343535"/>
                </a:lnTo>
                <a:lnTo>
                  <a:pt x="1283950" y="345123"/>
                </a:lnTo>
                <a:lnTo>
                  <a:pt x="1281725" y="346075"/>
                </a:lnTo>
                <a:lnTo>
                  <a:pt x="1279819" y="346393"/>
                </a:lnTo>
                <a:lnTo>
                  <a:pt x="1278866" y="346393"/>
                </a:lnTo>
                <a:lnTo>
                  <a:pt x="1272193" y="364808"/>
                </a:lnTo>
                <a:lnTo>
                  <a:pt x="1264249" y="382905"/>
                </a:lnTo>
                <a:lnTo>
                  <a:pt x="1255988" y="400368"/>
                </a:lnTo>
                <a:lnTo>
                  <a:pt x="1247408" y="416878"/>
                </a:lnTo>
                <a:lnTo>
                  <a:pt x="1237558" y="432753"/>
                </a:lnTo>
                <a:lnTo>
                  <a:pt x="1232792" y="440373"/>
                </a:lnTo>
                <a:lnTo>
                  <a:pt x="1227708" y="447993"/>
                </a:lnTo>
                <a:lnTo>
                  <a:pt x="1222306" y="454978"/>
                </a:lnTo>
                <a:lnTo>
                  <a:pt x="1217222" y="461963"/>
                </a:lnTo>
                <a:lnTo>
                  <a:pt x="1211503" y="468630"/>
                </a:lnTo>
                <a:lnTo>
                  <a:pt x="1206101" y="474980"/>
                </a:lnTo>
                <a:lnTo>
                  <a:pt x="1200064" y="481013"/>
                </a:lnTo>
                <a:lnTo>
                  <a:pt x="1194662" y="486728"/>
                </a:lnTo>
                <a:lnTo>
                  <a:pt x="1188625" y="491808"/>
                </a:lnTo>
                <a:lnTo>
                  <a:pt x="1182905" y="497205"/>
                </a:lnTo>
                <a:lnTo>
                  <a:pt x="1176868" y="501650"/>
                </a:lnTo>
                <a:lnTo>
                  <a:pt x="1170513" y="506413"/>
                </a:lnTo>
                <a:lnTo>
                  <a:pt x="1164794" y="510540"/>
                </a:lnTo>
                <a:lnTo>
                  <a:pt x="1158439" y="514033"/>
                </a:lnTo>
                <a:lnTo>
                  <a:pt x="1152084" y="517525"/>
                </a:lnTo>
                <a:lnTo>
                  <a:pt x="1145729" y="520383"/>
                </a:lnTo>
                <a:lnTo>
                  <a:pt x="1139691" y="522605"/>
                </a:lnTo>
                <a:lnTo>
                  <a:pt x="1133336" y="524510"/>
                </a:lnTo>
                <a:lnTo>
                  <a:pt x="1126981" y="526098"/>
                </a:lnTo>
                <a:lnTo>
                  <a:pt x="1120626" y="527368"/>
                </a:lnTo>
                <a:lnTo>
                  <a:pt x="1114271" y="528320"/>
                </a:lnTo>
                <a:lnTo>
                  <a:pt x="1107916" y="528638"/>
                </a:lnTo>
                <a:lnTo>
                  <a:pt x="1101561" y="528320"/>
                </a:lnTo>
                <a:lnTo>
                  <a:pt x="1095524" y="527368"/>
                </a:lnTo>
                <a:lnTo>
                  <a:pt x="1089169" y="526098"/>
                </a:lnTo>
                <a:lnTo>
                  <a:pt x="1082496" y="524510"/>
                </a:lnTo>
                <a:lnTo>
                  <a:pt x="1076141" y="522605"/>
                </a:lnTo>
                <a:lnTo>
                  <a:pt x="1069786" y="520383"/>
                </a:lnTo>
                <a:lnTo>
                  <a:pt x="1063431" y="517208"/>
                </a:lnTo>
                <a:lnTo>
                  <a:pt x="1057712" y="514033"/>
                </a:lnTo>
                <a:lnTo>
                  <a:pt x="1051357" y="510540"/>
                </a:lnTo>
                <a:lnTo>
                  <a:pt x="1045002" y="506095"/>
                </a:lnTo>
                <a:lnTo>
                  <a:pt x="1038965" y="501650"/>
                </a:lnTo>
                <a:lnTo>
                  <a:pt x="1033245" y="497205"/>
                </a:lnTo>
                <a:lnTo>
                  <a:pt x="1027208" y="491808"/>
                </a:lnTo>
                <a:lnTo>
                  <a:pt x="1021488" y="486410"/>
                </a:lnTo>
                <a:lnTo>
                  <a:pt x="1015451" y="480378"/>
                </a:lnTo>
                <a:lnTo>
                  <a:pt x="1010050" y="474663"/>
                </a:lnTo>
                <a:lnTo>
                  <a:pt x="1004012" y="468313"/>
                </a:lnTo>
                <a:lnTo>
                  <a:pt x="998611" y="461645"/>
                </a:lnTo>
                <a:lnTo>
                  <a:pt x="993527" y="454660"/>
                </a:lnTo>
                <a:lnTo>
                  <a:pt x="987807" y="447358"/>
                </a:lnTo>
                <a:lnTo>
                  <a:pt x="982723" y="440055"/>
                </a:lnTo>
                <a:lnTo>
                  <a:pt x="977957" y="432435"/>
                </a:lnTo>
                <a:lnTo>
                  <a:pt x="968424" y="416243"/>
                </a:lnTo>
                <a:lnTo>
                  <a:pt x="959527" y="399733"/>
                </a:lnTo>
                <a:lnTo>
                  <a:pt x="951266" y="382270"/>
                </a:lnTo>
                <a:lnTo>
                  <a:pt x="943640" y="364173"/>
                </a:lnTo>
                <a:lnTo>
                  <a:pt x="936967" y="345440"/>
                </a:lnTo>
                <a:lnTo>
                  <a:pt x="934743" y="344805"/>
                </a:lnTo>
                <a:lnTo>
                  <a:pt x="932201" y="343535"/>
                </a:lnTo>
                <a:lnTo>
                  <a:pt x="930294" y="341948"/>
                </a:lnTo>
                <a:lnTo>
                  <a:pt x="928070" y="339725"/>
                </a:lnTo>
                <a:lnTo>
                  <a:pt x="926164" y="337185"/>
                </a:lnTo>
                <a:lnTo>
                  <a:pt x="923939" y="334010"/>
                </a:lnTo>
                <a:lnTo>
                  <a:pt x="920444" y="326708"/>
                </a:lnTo>
                <a:lnTo>
                  <a:pt x="916949" y="318453"/>
                </a:lnTo>
                <a:lnTo>
                  <a:pt x="913771" y="308928"/>
                </a:lnTo>
                <a:lnTo>
                  <a:pt x="911547" y="299085"/>
                </a:lnTo>
                <a:lnTo>
                  <a:pt x="909005" y="288925"/>
                </a:lnTo>
                <a:lnTo>
                  <a:pt x="907416" y="278765"/>
                </a:lnTo>
                <a:lnTo>
                  <a:pt x="906781" y="268288"/>
                </a:lnTo>
                <a:lnTo>
                  <a:pt x="906463" y="259398"/>
                </a:lnTo>
                <a:lnTo>
                  <a:pt x="906781" y="250507"/>
                </a:lnTo>
                <a:lnTo>
                  <a:pt x="907416" y="243522"/>
                </a:lnTo>
                <a:lnTo>
                  <a:pt x="908370" y="240347"/>
                </a:lnTo>
                <a:lnTo>
                  <a:pt x="909641" y="237807"/>
                </a:lnTo>
                <a:lnTo>
                  <a:pt x="910594" y="235267"/>
                </a:lnTo>
                <a:lnTo>
                  <a:pt x="911865" y="233680"/>
                </a:lnTo>
                <a:lnTo>
                  <a:pt x="913454" y="232410"/>
                </a:lnTo>
                <a:lnTo>
                  <a:pt x="915360" y="231775"/>
                </a:lnTo>
                <a:lnTo>
                  <a:pt x="915042" y="221297"/>
                </a:lnTo>
                <a:lnTo>
                  <a:pt x="915360" y="207645"/>
                </a:lnTo>
                <a:lnTo>
                  <a:pt x="916313" y="194627"/>
                </a:lnTo>
                <a:lnTo>
                  <a:pt x="917267" y="182245"/>
                </a:lnTo>
                <a:lnTo>
                  <a:pt x="919491" y="169862"/>
                </a:lnTo>
                <a:lnTo>
                  <a:pt x="921715" y="158115"/>
                </a:lnTo>
                <a:lnTo>
                  <a:pt x="924893" y="146685"/>
                </a:lnTo>
                <a:lnTo>
                  <a:pt x="928070" y="135572"/>
                </a:lnTo>
                <a:lnTo>
                  <a:pt x="931883" y="125095"/>
                </a:lnTo>
                <a:lnTo>
                  <a:pt x="936014" y="115252"/>
                </a:lnTo>
                <a:lnTo>
                  <a:pt x="940462" y="105410"/>
                </a:lnTo>
                <a:lnTo>
                  <a:pt x="945864" y="95885"/>
                </a:lnTo>
                <a:lnTo>
                  <a:pt x="951266" y="87312"/>
                </a:lnTo>
                <a:lnTo>
                  <a:pt x="956668" y="78740"/>
                </a:lnTo>
                <a:lnTo>
                  <a:pt x="963023" y="70802"/>
                </a:lnTo>
                <a:lnTo>
                  <a:pt x="969378" y="63182"/>
                </a:lnTo>
                <a:lnTo>
                  <a:pt x="976050" y="55880"/>
                </a:lnTo>
                <a:lnTo>
                  <a:pt x="982723" y="49212"/>
                </a:lnTo>
                <a:lnTo>
                  <a:pt x="990349" y="42862"/>
                </a:lnTo>
                <a:lnTo>
                  <a:pt x="997657" y="36830"/>
                </a:lnTo>
                <a:lnTo>
                  <a:pt x="1005283" y="31432"/>
                </a:lnTo>
                <a:lnTo>
                  <a:pt x="1013227" y="26670"/>
                </a:lnTo>
                <a:lnTo>
                  <a:pt x="1021488" y="21907"/>
                </a:lnTo>
                <a:lnTo>
                  <a:pt x="1029750" y="17780"/>
                </a:lnTo>
                <a:lnTo>
                  <a:pt x="1038011" y="13970"/>
                </a:lnTo>
                <a:lnTo>
                  <a:pt x="1046273" y="10795"/>
                </a:lnTo>
                <a:lnTo>
                  <a:pt x="1054852" y="7937"/>
                </a:lnTo>
                <a:lnTo>
                  <a:pt x="1063431" y="5397"/>
                </a:lnTo>
                <a:lnTo>
                  <a:pt x="1072646" y="3492"/>
                </a:lnTo>
                <a:lnTo>
                  <a:pt x="1081225" y="1905"/>
                </a:lnTo>
                <a:lnTo>
                  <a:pt x="1090440" y="635"/>
                </a:lnTo>
                <a:lnTo>
                  <a:pt x="1099019" y="317"/>
                </a:lnTo>
                <a:lnTo>
                  <a:pt x="1107916" y="0"/>
                </a:lnTo>
                <a:close/>
              </a:path>
            </a:pathLst>
          </a:custGeom>
          <a:solidFill>
            <a:srgbClr val="56514B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Helvetica" panose="020B0604020202030204" pitchFamily="34" charset="0"/>
            </a:endParaRPr>
          </a:p>
        </p:txBody>
      </p:sp>
      <p:sp>
        <p:nvSpPr>
          <p:cNvPr id="35" name="文本框 32">
            <a:extLst>
              <a:ext uri="{FF2B5EF4-FFF2-40B4-BE49-F238E27FC236}">
                <a16:creationId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5357618" y="2699837"/>
            <a:ext cx="6592653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-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Thảo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luận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về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hình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ảnh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của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Bác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qua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những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lần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thức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giấc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của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anh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chiến</a:t>
            </a:r>
            <a:r>
              <a:rPr lang="en-US" altLang="zh-CN" sz="2800" i="1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sĩ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ra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giấy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A0 (5’)</a:t>
            </a:r>
          </a:p>
          <a:p>
            <a:pPr>
              <a:buFontTx/>
              <a:buChar char="-"/>
            </a:pP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Nhóm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1+2: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Lần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1</a:t>
            </a:r>
          </a:p>
          <a:p>
            <a:pPr>
              <a:buFontTx/>
              <a:buChar char="-"/>
            </a:pP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Nhóm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3+4: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Lần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3</a:t>
            </a:r>
            <a:endParaRPr lang="zh-CN" altLang="en-US" sz="28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36" name="文本框 32">
            <a:extLst>
              <a:ext uri="{FF2B5EF4-FFF2-40B4-BE49-F238E27FC236}">
                <a16:creationId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5350482" y="4833071"/>
            <a:ext cx="667862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Dán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sản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phẩm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lên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bảng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Đại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diện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2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l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ên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trình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bày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trong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2’. 2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nhóm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còn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lại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nhận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xét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bổ</a:t>
            </a:r>
            <a:r>
              <a:rPr lang="en-US" altLang="zh-CN" sz="2800" dirty="0" smtClean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sung</a:t>
            </a:r>
            <a:endParaRPr lang="zh-CN" altLang="en-US" sz="28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  <p:bldP spid="32" grpId="0"/>
      <p:bldP spid="34" grpId="0" animBg="1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7" name="Group 4"/>
          <p:cNvGraphicFramePr>
            <a:graphicFrameLocks/>
          </p:cNvGraphicFramePr>
          <p:nvPr/>
        </p:nvGraphicFramePr>
        <p:xfrm>
          <a:off x="416910" y="935685"/>
          <a:ext cx="9436538" cy="5149804"/>
        </p:xfrm>
        <a:graphic>
          <a:graphicData uri="http://schemas.openxmlformats.org/drawingml/2006/table">
            <a:tbl>
              <a:tblPr/>
              <a:tblGrid>
                <a:gridCol w="2168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8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7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2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4287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1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….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041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dung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1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thế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thái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độ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69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Cử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hành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động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8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Lời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nói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Đồng hồ đếm ngược 5 phút - 5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058399" y="2648606"/>
            <a:ext cx="1944414" cy="1608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172" y="1757859"/>
            <a:ext cx="10769600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54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sz="54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 SỐ HÌNH ẢNH BÁC TRONG CHIẾN DỊCH BIÊN GIỚI CUỐI NĂM  1950</a:t>
            </a:r>
          </a:p>
        </p:txBody>
      </p:sp>
    </p:spTree>
    <p:extLst>
      <p:ext uri="{BB962C8B-B14F-4D97-AF65-F5344CB8AC3E}">
        <p14:creationId xmlns:p14="http://schemas.microsoft.com/office/powerpoint/2010/main" val="242165913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7" name="Group 4"/>
          <p:cNvGraphicFramePr>
            <a:graphicFrameLocks/>
          </p:cNvGraphicFramePr>
          <p:nvPr/>
        </p:nvGraphicFramePr>
        <p:xfrm>
          <a:off x="204959" y="194706"/>
          <a:ext cx="11792602" cy="6338536"/>
        </p:xfrm>
        <a:graphic>
          <a:graphicData uri="http://schemas.openxmlformats.org/drawingml/2006/table">
            <a:tbl>
              <a:tblPr/>
              <a:tblGrid>
                <a:gridCol w="1828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2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47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546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2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dung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thế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thái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độ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Cử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hành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động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99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Lời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nói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57"/>
          <p:cNvSpPr txBox="1">
            <a:spLocks noChangeArrowheads="1"/>
          </p:cNvSpPr>
          <p:nvPr/>
        </p:nvSpPr>
        <p:spPr bwMode="auto">
          <a:xfrm>
            <a:off x="6321973" y="2238714"/>
            <a:ext cx="16869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endParaRPr lang="en-US" alt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9"/>
          <p:cNvSpPr txBox="1">
            <a:spLocks noChangeArrowheads="1"/>
          </p:cNvSpPr>
          <p:nvPr/>
        </p:nvSpPr>
        <p:spPr bwMode="auto">
          <a:xfrm>
            <a:off x="8592204" y="2149366"/>
            <a:ext cx="324769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alt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60"/>
          <p:cNvSpPr txBox="1">
            <a:spLocks noChangeArrowheads="1"/>
          </p:cNvSpPr>
          <p:nvPr/>
        </p:nvSpPr>
        <p:spPr bwMode="auto">
          <a:xfrm>
            <a:off x="2077539" y="2383216"/>
            <a:ext cx="20372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yên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2024988" y="2971795"/>
            <a:ext cx="28465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ngâm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3"/>
          <p:cNvSpPr txBox="1">
            <a:spLocks noChangeArrowheads="1"/>
          </p:cNvSpPr>
          <p:nvPr/>
        </p:nvSpPr>
        <p:spPr bwMode="auto">
          <a:xfrm>
            <a:off x="2119564" y="4264571"/>
            <a:ext cx="32935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dém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4"/>
          <p:cNvSpPr txBox="1">
            <a:spLocks noChangeArrowheads="1"/>
          </p:cNvSpPr>
          <p:nvPr/>
        </p:nvSpPr>
        <p:spPr bwMode="auto">
          <a:xfrm>
            <a:off x="2017979" y="3694384"/>
            <a:ext cx="28220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65"/>
          <p:cNvSpPr txBox="1">
            <a:spLocks noChangeArrowheads="1"/>
          </p:cNvSpPr>
          <p:nvPr/>
        </p:nvSpPr>
        <p:spPr bwMode="auto">
          <a:xfrm>
            <a:off x="2049496" y="4724401"/>
            <a:ext cx="44931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nhón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nhàng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2068780" y="1781502"/>
            <a:ext cx="14311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8637758" y="4427491"/>
            <a:ext cx="329674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65"/>
          <p:cNvSpPr txBox="1">
            <a:spLocks noChangeArrowheads="1"/>
          </p:cNvSpPr>
          <p:nvPr/>
        </p:nvSpPr>
        <p:spPr bwMode="auto">
          <a:xfrm>
            <a:off x="2107303" y="5617782"/>
            <a:ext cx="38520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endParaRPr lang="en-US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57"/>
          <p:cNvSpPr txBox="1">
            <a:spLocks noChangeArrowheads="1"/>
          </p:cNvSpPr>
          <p:nvPr/>
        </p:nvSpPr>
        <p:spPr bwMode="auto">
          <a:xfrm>
            <a:off x="6379780" y="3810022"/>
            <a:ext cx="18498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So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alt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utoUpdateAnimBg="0"/>
      <p:bldP spid="5" grpId="0" bldLvl="0" autoUpdateAnimBg="0"/>
      <p:bldP spid="6" grpId="0" bldLvl="0" autoUpdateAnimBg="0"/>
      <p:bldP spid="7" grpId="0" bldLvl="0" autoUpdateAnimBg="0"/>
      <p:bldP spid="8" grpId="0" bldLvl="0" autoUpdateAnimBg="0"/>
      <p:bldP spid="9" grpId="0" bldLvl="0" autoUpdateAnimBg="0"/>
      <p:bldP spid="10" grpId="0" bldLvl="0" autoUpdateAnimBg="0"/>
      <p:bldP spid="11" grpId="0" bldLvl="0" autoUpdateAnimBg="0"/>
      <p:bldP spid="12" grpId="0" build="allAtOnce" bldLvl="0" autoUpdateAnimBg="0"/>
      <p:bldP spid="13" grpId="0" bldLvl="0" autoUpdateAnimBg="0"/>
      <p:bldP spid="14" grpId="0" bldLvl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7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690938"/>
              </p:ext>
            </p:extLst>
          </p:nvPr>
        </p:nvGraphicFramePr>
        <p:xfrm>
          <a:off x="204959" y="194706"/>
          <a:ext cx="11792602" cy="6363749"/>
        </p:xfrm>
        <a:graphic>
          <a:graphicData uri="http://schemas.openxmlformats.org/drawingml/2006/table">
            <a:tbl>
              <a:tblPr/>
              <a:tblGrid>
                <a:gridCol w="1828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1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8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4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546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 trong lần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 giấc 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2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dung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7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Tư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thế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thái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độ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22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Lời</a:t>
                      </a: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anose="02010600030101010101" pitchFamily="2" charset="-122"/>
                          <a:cs typeface="Times New Roman" pitchFamily="18" charset="0"/>
                        </a:rPr>
                        <a:t>nói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ea typeface="SimSun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 Box 54"/>
          <p:cNvSpPr txBox="1">
            <a:spLocks noChangeArrowheads="1"/>
          </p:cNvSpPr>
          <p:nvPr/>
        </p:nvSpPr>
        <p:spPr bwMode="auto">
          <a:xfrm>
            <a:off x="6053952" y="2209801"/>
            <a:ext cx="193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 Box 56"/>
          <p:cNvSpPr txBox="1">
            <a:spLocks noChangeArrowheads="1"/>
          </p:cNvSpPr>
          <p:nvPr/>
        </p:nvSpPr>
        <p:spPr bwMode="auto">
          <a:xfrm>
            <a:off x="9191296" y="2438401"/>
            <a:ext cx="279750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2198416" y="2383221"/>
            <a:ext cx="2774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altLang="en-US" sz="3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2130097" y="3279220"/>
            <a:ext cx="386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altLang="en-US" sz="3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0"/>
          <p:cNvSpPr txBox="1">
            <a:spLocks noChangeArrowheads="1"/>
          </p:cNvSpPr>
          <p:nvPr/>
        </p:nvSpPr>
        <p:spPr bwMode="auto">
          <a:xfrm>
            <a:off x="2130097" y="3846782"/>
            <a:ext cx="3454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thương đoàn dân công</a:t>
            </a:r>
          </a:p>
        </p:txBody>
      </p: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2229946" y="1815662"/>
            <a:ext cx="2774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altLang="en-US" sz="3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62"/>
          <p:cNvSpPr txBox="1">
            <a:spLocks noChangeArrowheads="1"/>
          </p:cNvSpPr>
          <p:nvPr/>
        </p:nvSpPr>
        <p:spPr bwMode="auto">
          <a:xfrm>
            <a:off x="2130096" y="5424203"/>
            <a:ext cx="324594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altLang="en-US" sz="3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endParaRPr lang="en-US" altLang="en-US" sz="3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2128418" y="4927818"/>
            <a:ext cx="396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endParaRPr lang="en-US" altLang="en-US" sz="3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6053960" y="3294064"/>
            <a:ext cx="26013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2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  <p:bldP spid="6" grpId="0" bldLvl="0" autoUpdateAnimBg="0"/>
      <p:bldP spid="7" grpId="0" bldLvl="0" autoUpdateAnimBg="0"/>
      <p:bldP spid="8" grpId="0" bldLvl="0" autoUpdateAnimBg="0"/>
      <p:bldP spid="9" grpId="0" bldLvl="0" autoUpdateAnimBg="0"/>
      <p:bldP spid="10" grpId="0" bldLvl="0" autoUpdateAnimBg="0"/>
      <p:bldP spid="11" grpId="0" bldLvl="0" autoUpdateAnimBg="0"/>
      <p:bldP spid="12" grpId="0" bldLvl="0" autoUpdateAnimBg="0"/>
      <p:bldP spid="13" grpId="0" bldLvl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3405352" y="220717"/>
            <a:ext cx="5060731" cy="6779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2364828" y="2619697"/>
            <a:ext cx="919129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lộng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chòm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râu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phăng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phắc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2396353" y="3804616"/>
            <a:ext cx="93804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dém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nhón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2412121" y="4587648"/>
            <a:ext cx="93016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40" name="AutoShape 17"/>
          <p:cNvSpPr>
            <a:spLocks noChangeArrowheads="1"/>
          </p:cNvSpPr>
          <p:nvPr/>
        </p:nvSpPr>
        <p:spPr bwMode="auto">
          <a:xfrm>
            <a:off x="378372" y="5859518"/>
            <a:ext cx="117256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1657131" y="5688725"/>
            <a:ext cx="76216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alt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19"/>
          <p:cNvSpPr>
            <a:spLocks noChangeArrowheads="1"/>
          </p:cNvSpPr>
          <p:nvPr/>
        </p:nvSpPr>
        <p:spPr bwMode="auto">
          <a:xfrm>
            <a:off x="378373" y="6487506"/>
            <a:ext cx="117256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1609834" y="6273225"/>
            <a:ext cx="8012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466192" y="1408381"/>
            <a:ext cx="99795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thâm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lều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xơ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0" y="1449881"/>
            <a:ext cx="768266" cy="894384"/>
          </a:xfrm>
          <a:prstGeom prst="rect">
            <a:avLst/>
          </a:prstGeom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4" cstate="print"/>
          <a:srcRect l="54828" t="6905" r="3147"/>
          <a:stretch>
            <a:fillRect/>
          </a:stretch>
        </p:blipFill>
        <p:spPr bwMode="auto">
          <a:xfrm flipH="1">
            <a:off x="0" y="2695904"/>
            <a:ext cx="2143302" cy="2790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8" grpId="0"/>
      <p:bldP spid="40" grpId="0" animBg="1"/>
      <p:bldP spid="41" grpId="0"/>
      <p:bldP spid="42" grpId="0" animBg="1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1576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885063" y="252252"/>
            <a:ext cx="6936853" cy="9301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Kết quả hình ảnh cho bộ đội hoạt hình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250534"/>
            <a:ext cx="2671488" cy="3939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/>
          <p:cNvSpPr txBox="1"/>
          <p:nvPr/>
        </p:nvSpPr>
        <p:spPr>
          <a:xfrm>
            <a:off x="4871546" y="2569783"/>
            <a:ext cx="57228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椭圆 31"/>
          <p:cNvSpPr/>
          <p:nvPr/>
        </p:nvSpPr>
        <p:spPr>
          <a:xfrm>
            <a:off x="4430111" y="2207463"/>
            <a:ext cx="6589986" cy="372037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610297" y="567558"/>
            <a:ext cx="3689131" cy="23490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1469" y="4046504"/>
            <a:ext cx="3668109" cy="23490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40007" y="2974425"/>
            <a:ext cx="9564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98681" y="3111062"/>
            <a:ext cx="956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080943" y="1618592"/>
            <a:ext cx="2648607" cy="38520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…………………………</a:t>
            </a: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Kết quả hình ảnh cho bộ đội hoạt hình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545" y="1746037"/>
            <a:ext cx="2671488" cy="3939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2995724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/>
      <p:bldP spid="17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1576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Kết quả hình ảnh cho bộ đội hoạt hình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545" y="1604148"/>
            <a:ext cx="2671488" cy="3939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/>
          <p:cNvSpPr txBox="1"/>
          <p:nvPr/>
        </p:nvSpPr>
        <p:spPr>
          <a:xfrm>
            <a:off x="4067509" y="930153"/>
            <a:ext cx="6794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椭圆 31"/>
          <p:cNvSpPr/>
          <p:nvPr/>
        </p:nvSpPr>
        <p:spPr>
          <a:xfrm>
            <a:off x="3594538" y="725214"/>
            <a:ext cx="7930055" cy="536027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118" y="1834040"/>
            <a:ext cx="734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9630" y="2412105"/>
            <a:ext cx="734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Tx/>
              <a:buChar char="-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4379" y="3005939"/>
            <a:ext cx="734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Tx/>
              <a:buChar char="-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Thổn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5905" y="3599773"/>
            <a:ext cx="734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Tx/>
              <a:buChar char="-"/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4250" y="4303973"/>
            <a:ext cx="59120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1576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Kết quả hình ảnh cho bộ đội hoạt hình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545" y="1604148"/>
            <a:ext cx="2671488" cy="3939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/>
          <p:cNvSpPr txBox="1"/>
          <p:nvPr/>
        </p:nvSpPr>
        <p:spPr>
          <a:xfrm>
            <a:off x="4067509" y="930153"/>
            <a:ext cx="6794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xúc, suy nghĩ lần thứ ba</a:t>
            </a:r>
          </a:p>
        </p:txBody>
      </p:sp>
      <p:sp>
        <p:nvSpPr>
          <p:cNvPr id="44" name="椭圆 31"/>
          <p:cNvSpPr/>
          <p:nvPr/>
        </p:nvSpPr>
        <p:spPr>
          <a:xfrm>
            <a:off x="3594538" y="725214"/>
            <a:ext cx="7930055" cy="536027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118" y="1834040"/>
            <a:ext cx="734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Hốt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Lo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9630" y="2569765"/>
            <a:ext cx="73432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506" y="4335505"/>
            <a:ext cx="57386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òng yêu kính , biết ơn của anh chiến sĩ đối với Bác</a:t>
            </a:r>
            <a:endParaRPr lang="en-US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94994" y="662180"/>
            <a:ext cx="8292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368977" y="315311"/>
            <a:ext cx="2300826" cy="1655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1138" y="2819850"/>
            <a:ext cx="10126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4742E5BA-778C-4306-8C13-720F2CFE7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1" y="3059660"/>
            <a:ext cx="1017670" cy="1017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650118" y="4690706"/>
            <a:ext cx="10126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4742E5BA-778C-4306-8C13-720F2CFE7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1" y="4946282"/>
            <a:ext cx="1017670" cy="1017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47544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D06A5E4-6758-44AE-903D-F79B7B1EBE6B}"/>
              </a:ext>
            </a:extLst>
          </p:cNvPr>
          <p:cNvSpPr/>
          <p:nvPr/>
        </p:nvSpPr>
        <p:spPr>
          <a:xfrm>
            <a:off x="126116" y="1691969"/>
            <a:ext cx="7861121" cy="3557946"/>
          </a:xfrm>
          <a:prstGeom prst="rect">
            <a:avLst/>
          </a:prstGeom>
          <a:solidFill>
            <a:srgbClr val="37756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A4635CF-D4E8-4DAC-B757-6B0DCD40C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3"/>
          <a:stretch/>
        </p:blipFill>
        <p:spPr>
          <a:xfrm>
            <a:off x="8297835" y="439314"/>
            <a:ext cx="3894165" cy="597936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9544" y="1749962"/>
            <a:ext cx="74413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0907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1576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3216150" y="252252"/>
            <a:ext cx="5707144" cy="9301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7">
            <a:extLst>
              <a:ext uri="{FF2B5EF4-FFF2-40B4-BE49-F238E27FC236}">
                <a16:creationId xmlns:a16="http://schemas.microsoft.com/office/drawing/2014/main" id="{D17EE70B-5B16-454B-8D89-46C9D50D5D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299"/>
            <a:ext cx="7033600" cy="38815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2919" y="2890351"/>
            <a:ext cx="48820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6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3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 l="54828" t="6905" r="3147"/>
          <a:stretch>
            <a:fillRect/>
          </a:stretch>
        </p:blipFill>
        <p:spPr bwMode="auto">
          <a:xfrm>
            <a:off x="6999890" y="1623848"/>
            <a:ext cx="4808482" cy="5234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26" y="0"/>
            <a:ext cx="12192000" cy="6858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/>
          <p:cNvGrpSpPr/>
          <p:nvPr/>
        </p:nvGrpSpPr>
        <p:grpSpPr>
          <a:xfrm>
            <a:off x="882575" y="425807"/>
            <a:ext cx="1675898" cy="1075055"/>
            <a:chOff x="3464228" y="2075322"/>
            <a:chExt cx="3712898" cy="2382054"/>
          </a:xfrm>
          <a:solidFill>
            <a:srgbClr val="7FDADB"/>
          </a:solidFill>
        </p:grpSpPr>
        <p:sp>
          <p:nvSpPr>
            <p:cNvPr id="5" name="椭圆 42"/>
            <p:cNvSpPr/>
            <p:nvPr/>
          </p:nvSpPr>
          <p:spPr>
            <a:xfrm>
              <a:off x="4567794" y="2075322"/>
              <a:ext cx="1470212" cy="14702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3"/>
            <p:cNvSpPr/>
            <p:nvPr/>
          </p:nvSpPr>
          <p:spPr>
            <a:xfrm>
              <a:off x="5099717" y="3030450"/>
              <a:ext cx="1358774" cy="13587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44"/>
            <p:cNvSpPr/>
            <p:nvPr/>
          </p:nvSpPr>
          <p:spPr>
            <a:xfrm>
              <a:off x="4224941" y="3098602"/>
              <a:ext cx="1358774" cy="13587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45"/>
            <p:cNvSpPr/>
            <p:nvPr/>
          </p:nvSpPr>
          <p:spPr>
            <a:xfrm>
              <a:off x="4012259" y="2523551"/>
              <a:ext cx="1052745" cy="10527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46"/>
            <p:cNvSpPr/>
            <p:nvPr/>
          </p:nvSpPr>
          <p:spPr>
            <a:xfrm>
              <a:off x="3464228" y="3021778"/>
              <a:ext cx="1198101" cy="11981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47"/>
            <p:cNvSpPr/>
            <p:nvPr/>
          </p:nvSpPr>
          <p:spPr>
            <a:xfrm>
              <a:off x="5694500" y="2585014"/>
              <a:ext cx="1104636" cy="11046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48"/>
            <p:cNvSpPr/>
            <p:nvPr/>
          </p:nvSpPr>
          <p:spPr>
            <a:xfrm>
              <a:off x="5818352" y="2938205"/>
              <a:ext cx="1358774" cy="13587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76"/>
          <p:cNvGrpSpPr/>
          <p:nvPr/>
        </p:nvGrpSpPr>
        <p:grpSpPr>
          <a:xfrm>
            <a:off x="650660" y="126128"/>
            <a:ext cx="1320040" cy="1060092"/>
            <a:chOff x="550389" y="5845949"/>
            <a:chExt cx="1133729" cy="876188"/>
          </a:xfrm>
        </p:grpSpPr>
        <p:sp>
          <p:nvSpPr>
            <p:cNvPr id="13" name="Freeform 5"/>
            <p:cNvSpPr/>
            <p:nvPr/>
          </p:nvSpPr>
          <p:spPr bwMode="auto">
            <a:xfrm rot="20069048" flipH="1">
              <a:off x="550389" y="6136867"/>
              <a:ext cx="570262" cy="585270"/>
            </a:xfrm>
            <a:custGeom>
              <a:avLst/>
              <a:gdLst>
                <a:gd name="T0" fmla="*/ 327 w 382"/>
                <a:gd name="T1" fmla="*/ 0 h 393"/>
                <a:gd name="T2" fmla="*/ 259 w 382"/>
                <a:gd name="T3" fmla="*/ 44 h 393"/>
                <a:gd name="T4" fmla="*/ 113 w 382"/>
                <a:gd name="T5" fmla="*/ 321 h 393"/>
                <a:gd name="T6" fmla="*/ 147 w 382"/>
                <a:gd name="T7" fmla="*/ 281 h 393"/>
                <a:gd name="T8" fmla="*/ 297 w 382"/>
                <a:gd name="T9" fmla="*/ 84 h 393"/>
                <a:gd name="T10" fmla="*/ 158 w 382"/>
                <a:gd name="T11" fmla="*/ 290 h 393"/>
                <a:gd name="T12" fmla="*/ 110 w 382"/>
                <a:gd name="T13" fmla="*/ 393 h 393"/>
                <a:gd name="T14" fmla="*/ 135 w 382"/>
                <a:gd name="T15" fmla="*/ 384 h 393"/>
                <a:gd name="T16" fmla="*/ 154 w 382"/>
                <a:gd name="T17" fmla="*/ 331 h 393"/>
                <a:gd name="T18" fmla="*/ 367 w 382"/>
                <a:gd name="T19" fmla="*/ 181 h 393"/>
                <a:gd name="T20" fmla="*/ 327 w 382"/>
                <a:gd name="T2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2" h="393">
                  <a:moveTo>
                    <a:pt x="327" y="0"/>
                  </a:moveTo>
                  <a:cubicBezTo>
                    <a:pt x="327" y="0"/>
                    <a:pt x="294" y="31"/>
                    <a:pt x="259" y="44"/>
                  </a:cubicBezTo>
                  <a:cubicBezTo>
                    <a:pt x="0" y="138"/>
                    <a:pt x="109" y="320"/>
                    <a:pt x="113" y="321"/>
                  </a:cubicBezTo>
                  <a:cubicBezTo>
                    <a:pt x="113" y="321"/>
                    <a:pt x="128" y="296"/>
                    <a:pt x="147" y="281"/>
                  </a:cubicBezTo>
                  <a:cubicBezTo>
                    <a:pt x="272" y="190"/>
                    <a:pt x="297" y="84"/>
                    <a:pt x="297" y="84"/>
                  </a:cubicBezTo>
                  <a:cubicBezTo>
                    <a:pt x="297" y="84"/>
                    <a:pt x="269" y="211"/>
                    <a:pt x="158" y="290"/>
                  </a:cubicBezTo>
                  <a:cubicBezTo>
                    <a:pt x="134" y="307"/>
                    <a:pt x="117" y="350"/>
                    <a:pt x="110" y="393"/>
                  </a:cubicBezTo>
                  <a:cubicBezTo>
                    <a:pt x="110" y="393"/>
                    <a:pt x="128" y="386"/>
                    <a:pt x="135" y="384"/>
                  </a:cubicBezTo>
                  <a:cubicBezTo>
                    <a:pt x="138" y="365"/>
                    <a:pt x="144" y="347"/>
                    <a:pt x="154" y="331"/>
                  </a:cubicBezTo>
                  <a:cubicBezTo>
                    <a:pt x="309" y="349"/>
                    <a:pt x="360" y="224"/>
                    <a:pt x="367" y="181"/>
                  </a:cubicBezTo>
                  <a:cubicBezTo>
                    <a:pt x="382" y="78"/>
                    <a:pt x="327" y="0"/>
                    <a:pt x="327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"/>
            <p:cNvSpPr/>
            <p:nvPr/>
          </p:nvSpPr>
          <p:spPr bwMode="auto">
            <a:xfrm rot="398001">
              <a:off x="880469" y="5845949"/>
              <a:ext cx="803649" cy="824799"/>
            </a:xfrm>
            <a:custGeom>
              <a:avLst/>
              <a:gdLst>
                <a:gd name="T0" fmla="*/ 327 w 382"/>
                <a:gd name="T1" fmla="*/ 0 h 393"/>
                <a:gd name="T2" fmla="*/ 259 w 382"/>
                <a:gd name="T3" fmla="*/ 44 h 393"/>
                <a:gd name="T4" fmla="*/ 113 w 382"/>
                <a:gd name="T5" fmla="*/ 321 h 393"/>
                <a:gd name="T6" fmla="*/ 147 w 382"/>
                <a:gd name="T7" fmla="*/ 281 h 393"/>
                <a:gd name="T8" fmla="*/ 297 w 382"/>
                <a:gd name="T9" fmla="*/ 84 h 393"/>
                <a:gd name="T10" fmla="*/ 158 w 382"/>
                <a:gd name="T11" fmla="*/ 290 h 393"/>
                <a:gd name="T12" fmla="*/ 110 w 382"/>
                <a:gd name="T13" fmla="*/ 393 h 393"/>
                <a:gd name="T14" fmla="*/ 135 w 382"/>
                <a:gd name="T15" fmla="*/ 384 h 393"/>
                <a:gd name="T16" fmla="*/ 154 w 382"/>
                <a:gd name="T17" fmla="*/ 331 h 393"/>
                <a:gd name="T18" fmla="*/ 367 w 382"/>
                <a:gd name="T19" fmla="*/ 181 h 393"/>
                <a:gd name="T20" fmla="*/ 327 w 382"/>
                <a:gd name="T2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2" h="393">
                  <a:moveTo>
                    <a:pt x="327" y="0"/>
                  </a:moveTo>
                  <a:cubicBezTo>
                    <a:pt x="327" y="0"/>
                    <a:pt x="294" y="31"/>
                    <a:pt x="259" y="44"/>
                  </a:cubicBezTo>
                  <a:cubicBezTo>
                    <a:pt x="0" y="138"/>
                    <a:pt x="109" y="320"/>
                    <a:pt x="113" y="321"/>
                  </a:cubicBezTo>
                  <a:cubicBezTo>
                    <a:pt x="113" y="321"/>
                    <a:pt x="128" y="296"/>
                    <a:pt x="147" y="281"/>
                  </a:cubicBezTo>
                  <a:cubicBezTo>
                    <a:pt x="272" y="190"/>
                    <a:pt x="297" y="84"/>
                    <a:pt x="297" y="84"/>
                  </a:cubicBezTo>
                  <a:cubicBezTo>
                    <a:pt x="297" y="84"/>
                    <a:pt x="269" y="211"/>
                    <a:pt x="158" y="290"/>
                  </a:cubicBezTo>
                  <a:cubicBezTo>
                    <a:pt x="134" y="307"/>
                    <a:pt x="117" y="350"/>
                    <a:pt x="110" y="393"/>
                  </a:cubicBezTo>
                  <a:cubicBezTo>
                    <a:pt x="110" y="393"/>
                    <a:pt x="128" y="386"/>
                    <a:pt x="135" y="384"/>
                  </a:cubicBezTo>
                  <a:cubicBezTo>
                    <a:pt x="138" y="365"/>
                    <a:pt x="144" y="347"/>
                    <a:pt x="154" y="331"/>
                  </a:cubicBezTo>
                  <a:cubicBezTo>
                    <a:pt x="309" y="349"/>
                    <a:pt x="360" y="224"/>
                    <a:pt x="367" y="181"/>
                  </a:cubicBezTo>
                  <a:cubicBezTo>
                    <a:pt x="382" y="78"/>
                    <a:pt x="327" y="0"/>
                    <a:pt x="327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32244" y="635876"/>
            <a:ext cx="8539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6636" y="2459419"/>
            <a:ext cx="10625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6">
            <a:extLst>
              <a:ext uri="{FF2B5EF4-FFF2-40B4-BE49-F238E27FC236}">
                <a16:creationId xmlns:a16="http://schemas.microsoft.com/office/drawing/2014/main" id="{0DD84322-2622-4AC2-ADF9-D8511072B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2" y="2496503"/>
            <a:ext cx="551838" cy="5518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61380" y="3494688"/>
            <a:ext cx="11379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0DD84322-2622-4AC2-ADF9-D8511072B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82" y="3531772"/>
            <a:ext cx="551838" cy="5518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87652" y="4545750"/>
            <a:ext cx="11379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">
            <a:extLst>
              <a:ext uri="{FF2B5EF4-FFF2-40B4-BE49-F238E27FC236}">
                <a16:creationId xmlns:a16="http://schemas.microsoft.com/office/drawing/2014/main" id="{0DD84322-2622-4AC2-ADF9-D8511072B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54" y="4582834"/>
            <a:ext cx="551838" cy="5518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13924" y="5549514"/>
            <a:ext cx="11379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0DD84322-2622-4AC2-ADF9-D8511072B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6" y="5586598"/>
            <a:ext cx="551838" cy="5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4083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1576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opy of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30566" cy="457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11"/>
          <p:cNvPicPr>
            <a:picLocks noChangeAspect="1" noChangeArrowheads="1"/>
          </p:cNvPicPr>
          <p:nvPr/>
        </p:nvPicPr>
        <p:blipFill>
          <a:blip r:embed="rId4" cstate="print"/>
          <a:srcRect l="1706" t="13488" r="15700"/>
          <a:stretch>
            <a:fillRect/>
          </a:stretch>
        </p:blipFill>
        <p:spPr bwMode="auto">
          <a:xfrm>
            <a:off x="3074275" y="725212"/>
            <a:ext cx="4151464" cy="447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opy of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8633" y="1432206"/>
            <a:ext cx="4162449" cy="460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8173" y="2254469"/>
            <a:ext cx="4023827" cy="460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99396" y="5288340"/>
            <a:ext cx="11335407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latin typeface="Times New Roman" pitchFamily="18" charset="0"/>
                <a:cs typeface="Times New Roman" pitchFamily="18" charset="0"/>
              </a:rPr>
              <a:t>dị</a:t>
            </a:r>
            <a:endParaRPr lang="en-US" alt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66" y="-47298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images (8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600200"/>
            <a:ext cx="10160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0263" y="199693"/>
            <a:ext cx="9576676" cy="7935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 SỐ HÌNH ẢNH VỀ BÁC HỒ KÍNH YÊU</a:t>
            </a:r>
          </a:p>
        </p:txBody>
      </p:sp>
      <p:pic>
        <p:nvPicPr>
          <p:cNvPr id="9" name="Picture 6" descr="images (97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752600"/>
            <a:ext cx="10668000" cy="43434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7" descr="images (90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7600" y="1676400"/>
            <a:ext cx="10464800" cy="47244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" name="Picture 8" descr="images (89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420" y="1905000"/>
            <a:ext cx="11074400" cy="4953000"/>
          </a:xfrm>
          <a:prstGeom prst="rect">
            <a:avLst/>
          </a:prstGeom>
          <a:noFill/>
          <a:ln w="38100" cmpd="dbl">
            <a:solidFill>
              <a:srgbClr val="FFFF00"/>
            </a:solidFill>
            <a:prstDash val="lgDash"/>
            <a:miter lim="800000"/>
            <a:headEnd/>
            <a:tailEnd/>
          </a:ln>
        </p:spPr>
      </p:pic>
      <p:pic>
        <p:nvPicPr>
          <p:cNvPr id="12" name="Picture 9" descr="images602237_HCM2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9544" y="1397874"/>
            <a:ext cx="11438759" cy="511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Lang%20Bac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5399" y="1198181"/>
            <a:ext cx="11677047" cy="55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36028" y="281151"/>
            <a:ext cx="11445765" cy="8066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TẬP VÀ LÀM THEO TẤM GƯƠNG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ĐẠO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  HỒ CHÍ MINH</a:t>
            </a: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-1" y="0"/>
            <a:ext cx="5227097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F08E47D-D04E-493C-A843-E10572B9A087}"/>
              </a:ext>
            </a:extLst>
          </p:cNvPr>
          <p:cNvGrpSpPr/>
          <p:nvPr/>
        </p:nvGrpSpPr>
        <p:grpSpPr>
          <a:xfrm>
            <a:off x="5962021" y="1726454"/>
            <a:ext cx="5247732" cy="3286980"/>
            <a:chOff x="6043909" y="1145641"/>
            <a:chExt cx="5247732" cy="328698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B0A51B-4C2F-4DF6-8FD5-26D362B303D3}"/>
                </a:ext>
              </a:extLst>
            </p:cNvPr>
            <p:cNvGrpSpPr/>
            <p:nvPr/>
          </p:nvGrpSpPr>
          <p:grpSpPr>
            <a:xfrm>
              <a:off x="6043909" y="2808389"/>
              <a:ext cx="5247732" cy="1624232"/>
              <a:chOff x="5375168" y="2303466"/>
              <a:chExt cx="5247732" cy="1624232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D9DA862B-B10B-4B48-ACBE-4301476B8FF4}"/>
                  </a:ext>
                </a:extLst>
              </p:cNvPr>
              <p:cNvSpPr/>
              <p:nvPr/>
            </p:nvSpPr>
            <p:spPr>
              <a:xfrm>
                <a:off x="5435575" y="2360121"/>
                <a:ext cx="5187325" cy="1567577"/>
              </a:xfrm>
              <a:prstGeom prst="rect">
                <a:avLst/>
              </a:prstGeom>
              <a:solidFill>
                <a:srgbClr val="377561">
                  <a:alpha val="8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FA33283-29AE-4D79-871F-8F7C78266ADA}"/>
                  </a:ext>
                </a:extLst>
              </p:cNvPr>
              <p:cNvSpPr txBox="1"/>
              <p:nvPr/>
            </p:nvSpPr>
            <p:spPr>
              <a:xfrm>
                <a:off x="5375168" y="2303466"/>
                <a:ext cx="5231496" cy="15696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96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Tổng</a:t>
                </a:r>
                <a:r>
                  <a:rPr lang="en-US" altLang="zh-CN" sz="9600" dirty="0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 </a:t>
                </a:r>
                <a:r>
                  <a:rPr lang="en-US" altLang="zh-CN" sz="96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kết</a:t>
                </a:r>
                <a:endParaRPr lang="zh-CN" altLang="en-US" sz="9600" dirty="0"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endParaRPr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D53C925-39A4-4ADF-B6F1-DD4B287604F0}"/>
                </a:ext>
              </a:extLst>
            </p:cNvPr>
            <p:cNvSpPr txBox="1"/>
            <p:nvPr/>
          </p:nvSpPr>
          <p:spPr>
            <a:xfrm>
              <a:off x="7846117" y="1145641"/>
              <a:ext cx="1784463" cy="16312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0" dirty="0" smtClean="0">
                  <a:ln w="25400">
                    <a:noFill/>
                  </a:ln>
                  <a:solidFill>
                    <a:srgbClr val="2F725E"/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rPr>
                <a:t>III.</a:t>
              </a:r>
              <a:endParaRPr lang="zh-CN" altLang="en-US" sz="10000" dirty="0">
                <a:ln w="25400">
                  <a:noFill/>
                </a:ln>
                <a:solidFill>
                  <a:srgbClr val="2F725E"/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334769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C8B1828-4EE3-445F-8313-F9E1D113C443}"/>
              </a:ext>
            </a:extLst>
          </p:cNvPr>
          <p:cNvCxnSpPr>
            <a:cxnSpLocks/>
          </p:cNvCxnSpPr>
          <p:nvPr/>
        </p:nvCxnSpPr>
        <p:spPr>
          <a:xfrm flipV="1">
            <a:off x="2254648" y="1277008"/>
            <a:ext cx="2790359" cy="9416"/>
          </a:xfrm>
          <a:prstGeom prst="line">
            <a:avLst/>
          </a:prstGeom>
          <a:ln w="381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12622" y="331079"/>
            <a:ext cx="3243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5400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5400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直接连接符 9">
            <a:extLst>
              <a:ext uri="{FF2B5EF4-FFF2-40B4-BE49-F238E27FC236}">
                <a16:creationId xmlns:a16="http://schemas.microsoft.com/office/drawing/2014/main" id="{EC8B1828-4EE3-445F-8313-F9E1D113C443}"/>
              </a:ext>
            </a:extLst>
          </p:cNvPr>
          <p:cNvCxnSpPr>
            <a:cxnSpLocks/>
          </p:cNvCxnSpPr>
          <p:nvPr/>
        </p:nvCxnSpPr>
        <p:spPr>
          <a:xfrm flipV="1">
            <a:off x="8429474" y="1350574"/>
            <a:ext cx="2790359" cy="9416"/>
          </a:xfrm>
          <a:prstGeom prst="line">
            <a:avLst/>
          </a:prstGeom>
          <a:ln w="381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429342" y="388879"/>
            <a:ext cx="2781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5400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5656" y="1604679"/>
            <a:ext cx="45023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3249" y="1604679"/>
            <a:ext cx="42504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508790"/>
      </p:ext>
    </p:extLst>
  </p:cSld>
  <p:clrMapOvr>
    <a:masterClrMapping/>
  </p:clrMapOvr>
  <p:transition spd="slow" advClick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5595" y="257504"/>
            <a:ext cx="112308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ĐNBKN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8566B11A-F6B2-485E-AA48-1EF821D32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4"/>
          <a:stretch/>
        </p:blipFill>
        <p:spPr>
          <a:xfrm>
            <a:off x="-720471" y="2060427"/>
            <a:ext cx="5418595" cy="47975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4940" y="2585545"/>
            <a:ext cx="3436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>
            <a:endCxn id="13" idx="2"/>
          </p:cNvCxnSpPr>
          <p:nvPr/>
        </p:nvCxnSpPr>
        <p:spPr>
          <a:xfrm rot="5400000" flipH="1" flipV="1">
            <a:off x="3854657" y="3239816"/>
            <a:ext cx="1340079" cy="9774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684562" y="2553998"/>
            <a:ext cx="5150098" cy="10247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………........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………………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13420" y="2664361"/>
            <a:ext cx="2081047" cy="78827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>
            <a:endCxn id="19" idx="2"/>
          </p:cNvCxnSpPr>
          <p:nvPr/>
        </p:nvCxnSpPr>
        <p:spPr>
          <a:xfrm flipV="1">
            <a:off x="4020207" y="4361785"/>
            <a:ext cx="1003717" cy="2102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695066" y="3857283"/>
            <a:ext cx="5150098" cy="10247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…………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……………....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23924" y="3967646"/>
            <a:ext cx="2081047" cy="78827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endCxn id="22" idx="2"/>
          </p:cNvCxnSpPr>
          <p:nvPr/>
        </p:nvCxnSpPr>
        <p:spPr>
          <a:xfrm rot="16200000" flipH="1">
            <a:off x="3707518" y="4758571"/>
            <a:ext cx="1602829" cy="9774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737102" y="5171090"/>
            <a:ext cx="5150098" cy="14399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………...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………...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T.dụng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...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997654" y="5486401"/>
            <a:ext cx="2149353" cy="11246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PTBĐ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6591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 animBg="1"/>
      <p:bldP spid="13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15149" y="122759"/>
            <a:ext cx="5240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BÀI TẬP CỦNG CỐ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" y="1029692"/>
            <a:ext cx="5249915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dém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4869" y="1040523"/>
            <a:ext cx="673713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B.Cả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3 ý </a:t>
            </a:r>
            <a:r>
              <a:rPr lang="en-US" altLang="en-US" sz="20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ĐNBKN?</a:t>
            </a:r>
          </a:p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lạ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súc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2356939" y="3901963"/>
            <a:ext cx="5912069" cy="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90283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4573D0B-C8A5-44E3-9FEB-B78749D316A8}"/>
              </a:ext>
            </a:extLst>
          </p:cNvPr>
          <p:cNvCxnSpPr>
            <a:cxnSpLocks/>
          </p:cNvCxnSpPr>
          <p:nvPr/>
        </p:nvCxnSpPr>
        <p:spPr>
          <a:xfrm>
            <a:off x="6269426" y="1881802"/>
            <a:ext cx="0" cy="4607933"/>
          </a:xfrm>
          <a:prstGeom prst="line">
            <a:avLst/>
          </a:prstGeom>
          <a:ln w="254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6905E4-BCFA-493F-AA4F-C438FA1403A4}"/>
              </a:ext>
            </a:extLst>
          </p:cNvPr>
          <p:cNvCxnSpPr>
            <a:cxnSpLocks/>
          </p:cNvCxnSpPr>
          <p:nvPr/>
        </p:nvCxnSpPr>
        <p:spPr>
          <a:xfrm>
            <a:off x="2261597" y="4091172"/>
            <a:ext cx="7668806" cy="0"/>
          </a:xfrm>
          <a:prstGeom prst="line">
            <a:avLst/>
          </a:prstGeom>
          <a:ln w="254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F11BA698-6171-4D2E-895F-0363D82A3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78" y="2670554"/>
            <a:ext cx="3125024" cy="3125024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247712" y="204952"/>
            <a:ext cx="6321972" cy="10089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1867" y="2661010"/>
            <a:ext cx="4429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9986" y="2387737"/>
            <a:ext cx="5092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 nhập vai vào anh đội viên để kể lạ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bài thơ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5682" y="4495056"/>
            <a:ext cx="60328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46804" y="5057369"/>
            <a:ext cx="3696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LƯỢM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4285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F44E7D9-4E72-4DBD-B075-D333C85BA75D}"/>
              </a:ext>
            </a:extLst>
          </p:cNvPr>
          <p:cNvSpPr/>
          <p:nvPr/>
        </p:nvSpPr>
        <p:spPr>
          <a:xfrm>
            <a:off x="2613628" y="4339988"/>
            <a:ext cx="6561886" cy="1317097"/>
          </a:xfrm>
          <a:prstGeom prst="rect">
            <a:avLst/>
          </a:prstGeom>
          <a:solidFill>
            <a:srgbClr val="37756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EA10962-9DE5-4C16-B098-7AAB99305E5F}"/>
              </a:ext>
            </a:extLst>
          </p:cNvPr>
          <p:cNvSpPr txBox="1"/>
          <p:nvPr/>
        </p:nvSpPr>
        <p:spPr>
          <a:xfrm>
            <a:off x="2680930" y="4362160"/>
            <a:ext cx="623920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7200" dirty="0" err="1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Cảm</a:t>
            </a:r>
            <a:r>
              <a:rPr lang="en-US" altLang="zh-CN" sz="72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ơn</a:t>
            </a:r>
            <a:r>
              <a:rPr lang="en-US" altLang="zh-CN" sz="72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các</a:t>
            </a:r>
            <a:r>
              <a:rPr lang="en-US" altLang="zh-CN" sz="72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em</a:t>
            </a:r>
            <a:r>
              <a:rPr lang="en-US" altLang="zh-CN" sz="7200" dirty="0" smtClean="0"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rPr>
              <a:t>!</a:t>
            </a:r>
            <a:endParaRPr lang="zh-CN" altLang="en-US" sz="7200" dirty="0"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汉仪铸字美心体W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27706"/>
      </p:ext>
    </p:extLst>
  </p:cSld>
  <p:clrMapOvr>
    <a:masterClrMapping/>
  </p:clrMapOvr>
  <p:transition spd="slow" advClick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Content Placeholder 3" descr="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Content Placeholder 3" descr="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2" descr="C:\Users\Admin\Downloads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2" descr="C:\Users\USER\Downloads\hình bác hồ 19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3" y="7875"/>
            <a:ext cx="12192000" cy="685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35622"/>
            <a:ext cx="12192000" cy="562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13460" y="185817"/>
            <a:ext cx="73019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03476" y="212093"/>
            <a:ext cx="33327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_Minh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_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2778DE-E6CA-41C5-AC79-A0423E170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5026" b="5026"/>
          <a:stretch/>
        </p:blipFill>
        <p:spPr>
          <a:xfrm>
            <a:off x="-1" y="0"/>
            <a:ext cx="5029201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F08E47D-D04E-493C-A843-E10572B9A087}"/>
              </a:ext>
            </a:extLst>
          </p:cNvPr>
          <p:cNvGrpSpPr/>
          <p:nvPr/>
        </p:nvGrpSpPr>
        <p:grpSpPr>
          <a:xfrm>
            <a:off x="5471905" y="1679157"/>
            <a:ext cx="6147278" cy="3200133"/>
            <a:chOff x="5664155" y="1240238"/>
            <a:chExt cx="6147278" cy="320013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B0A51B-4C2F-4DF6-8FD5-26D362B303D3}"/>
                </a:ext>
              </a:extLst>
            </p:cNvPr>
            <p:cNvGrpSpPr/>
            <p:nvPr/>
          </p:nvGrpSpPr>
          <p:grpSpPr>
            <a:xfrm>
              <a:off x="5664155" y="2849279"/>
              <a:ext cx="6147278" cy="1317097"/>
              <a:chOff x="4995414" y="2344356"/>
              <a:chExt cx="6147278" cy="1317097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D9DA862B-B10B-4B48-ACBE-4301476B8FF4}"/>
                  </a:ext>
                </a:extLst>
              </p:cNvPr>
              <p:cNvSpPr/>
              <p:nvPr/>
            </p:nvSpPr>
            <p:spPr>
              <a:xfrm>
                <a:off x="4995414" y="2344356"/>
                <a:ext cx="6147278" cy="1317097"/>
              </a:xfrm>
              <a:prstGeom prst="rect">
                <a:avLst/>
              </a:prstGeom>
              <a:solidFill>
                <a:srgbClr val="377561">
                  <a:alpha val="8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FA33283-29AE-4D79-871F-8F7C78266ADA}"/>
                  </a:ext>
                </a:extLst>
              </p:cNvPr>
              <p:cNvSpPr txBox="1"/>
              <p:nvPr/>
            </p:nvSpPr>
            <p:spPr>
              <a:xfrm>
                <a:off x="5028340" y="2350763"/>
                <a:ext cx="6032421" cy="120032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72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Tìm</a:t>
                </a:r>
                <a:r>
                  <a:rPr lang="en-US" altLang="zh-CN" sz="7200" dirty="0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 </a:t>
                </a:r>
                <a:r>
                  <a:rPr lang="en-US" altLang="zh-CN" sz="72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hiểu</a:t>
                </a:r>
                <a:r>
                  <a:rPr lang="en-US" altLang="zh-CN" sz="7200" dirty="0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 </a:t>
                </a:r>
                <a:r>
                  <a:rPr lang="en-US" altLang="zh-CN" sz="7200" dirty="0" err="1" smtClean="0">
                    <a:ln w="25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ea typeface="汉仪铸字美心体W" panose="00000500000000000000" pitchFamily="2" charset="-122"/>
                    <a:cs typeface="Times New Roman" pitchFamily="18" charset="0"/>
                  </a:rPr>
                  <a:t>chung</a:t>
                </a:r>
                <a:endParaRPr lang="zh-CN" altLang="en-US" sz="7200" dirty="0"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endParaRPr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D53C925-39A4-4ADF-B6F1-DD4B287604F0}"/>
                </a:ext>
              </a:extLst>
            </p:cNvPr>
            <p:cNvSpPr txBox="1"/>
            <p:nvPr/>
          </p:nvSpPr>
          <p:spPr>
            <a:xfrm>
              <a:off x="8023512" y="1240238"/>
              <a:ext cx="1003801" cy="16312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0" b="1" dirty="0" smtClean="0">
                  <a:ln w="25400">
                    <a:noFill/>
                  </a:ln>
                  <a:solidFill>
                    <a:srgbClr val="2F725E"/>
                  </a:solidFill>
                  <a:latin typeface="Times New Roman" pitchFamily="18" charset="0"/>
                  <a:ea typeface="汉仪铸字美心体W" panose="00000500000000000000" pitchFamily="2" charset="-122"/>
                  <a:cs typeface="Times New Roman" pitchFamily="18" charset="0"/>
                </a:rPr>
                <a:t>I.</a:t>
              </a:r>
              <a:endParaRPr lang="zh-CN" altLang="en-US" sz="10000" b="1" dirty="0">
                <a:ln w="25400">
                  <a:noFill/>
                </a:ln>
                <a:solidFill>
                  <a:srgbClr val="2F725E"/>
                </a:solidFill>
                <a:latin typeface="Times New Roman" pitchFamily="18" charset="0"/>
                <a:ea typeface="汉仪铸字美心体W" panose="00000500000000000000" pitchFamily="2" charset="-122"/>
                <a:cs typeface="Times New Roman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EE59113-0058-48A0-A67E-2AA84B1B0BA0}"/>
                </a:ext>
              </a:extLst>
            </p:cNvPr>
            <p:cNvSpPr txBox="1"/>
            <p:nvPr/>
          </p:nvSpPr>
          <p:spPr>
            <a:xfrm>
              <a:off x="6613602" y="4163372"/>
              <a:ext cx="18473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200" spc="2200" dirty="0">
                <a:solidFill>
                  <a:schemeClr val="tx1">
                    <a:lumMod val="50000"/>
                    <a:lumOff val="50000"/>
                  </a:schemeClr>
                </a:solidFill>
                <a:latin typeface="汉仪家书简" panose="02010600000101010101" pitchFamily="2" charset="-122"/>
                <a:ea typeface="汉仪家书简" panose="0201060000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119158"/>
      </p:ext>
    </p:extLst>
  </p:cSld>
  <p:clrMapOvr>
    <a:masterClrMapping/>
  </p:clrMapOvr>
  <p:transition spd="slow" advClick="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www.33ppt.com"/>
</p:tagLst>
</file>

<file path=ppt/theme/theme1.xml><?xml version="1.0" encoding="utf-8"?>
<a:theme xmlns:a="http://schemas.openxmlformats.org/drawingml/2006/main" name="www.33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1933</Words>
  <Application>Microsoft Office PowerPoint</Application>
  <PresentationFormat>Widescreen</PresentationFormat>
  <Paragraphs>249</Paragraphs>
  <Slides>38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SimSun</vt:lpstr>
      <vt:lpstr>SimSun</vt:lpstr>
      <vt:lpstr>Arial</vt:lpstr>
      <vt:lpstr>Arial Black</vt:lpstr>
      <vt:lpstr>等线</vt:lpstr>
      <vt:lpstr>等线 Light</vt:lpstr>
      <vt:lpstr>Helvetica</vt:lpstr>
      <vt:lpstr>Times New Roman</vt:lpstr>
      <vt:lpstr>Wingdings</vt:lpstr>
      <vt:lpstr>方正静蕾简体</vt:lpstr>
      <vt:lpstr>汉仪家书简</vt:lpstr>
      <vt:lpstr>汉仪铸字美心体W</vt:lpstr>
      <vt:lpstr>造字工房悦黑演示版常规体</vt:lpstr>
      <vt:lpstr>www.33ppt.com​​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www.33ppt.com</Manager>
  <Company>www.33ppt.com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subject>www.33ppt.com</dc:subject>
  <dc:creator>www.33ppt.com</dc:creator>
  <cp:keywords>www.33ppt.com</cp:keywords>
  <dc:description>www.33ppt.com</dc:description>
  <cp:lastModifiedBy>computer</cp:lastModifiedBy>
  <cp:revision>41</cp:revision>
  <dcterms:created xsi:type="dcterms:W3CDTF">2017-09-04T01:28:40Z</dcterms:created>
  <dcterms:modified xsi:type="dcterms:W3CDTF">2025-02-09T13:57:17Z</dcterms:modified>
  <cp:category>www.33ppt.com</cp:category>
  <cp:version>www.33ppt.com</cp:version>
</cp:coreProperties>
</file>