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tags/tag6.xml" ContentType="application/vnd.openxmlformats-officedocument.presentationml.tags+xml"/>
  <Override PartName="/ppt/notesSlides/notesSlide10.xml" ContentType="application/vnd.openxmlformats-officedocument.presentationml.notesSlide+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18807" r:id="rId2"/>
    <p:sldId id="298" r:id="rId3"/>
    <p:sldId id="18827" r:id="rId4"/>
    <p:sldId id="258" r:id="rId5"/>
    <p:sldId id="18809" r:id="rId6"/>
    <p:sldId id="1231" r:id="rId7"/>
    <p:sldId id="18806" r:id="rId8"/>
    <p:sldId id="18810" r:id="rId9"/>
    <p:sldId id="349" r:id="rId10"/>
    <p:sldId id="2015" r:id="rId11"/>
    <p:sldId id="325" r:id="rId12"/>
    <p:sldId id="2037" r:id="rId13"/>
    <p:sldId id="328" r:id="rId14"/>
    <p:sldId id="448" r:id="rId15"/>
    <p:sldId id="18813" r:id="rId16"/>
    <p:sldId id="329" r:id="rId17"/>
    <p:sldId id="313" r:id="rId18"/>
    <p:sldId id="309" r:id="rId19"/>
    <p:sldId id="18789"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6" d="100"/>
          <a:sy n="76" d="100"/>
        </p:scale>
        <p:origin x="54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925989-681D-4314-A7F1-D413382BE1A7}" type="datetimeFigureOut">
              <a:rPr lang="en-GB" smtClean="0"/>
              <a:t>27/02/2025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936012-6FF3-453B-99E7-D9142837F8F4}" type="slidenum">
              <a:rPr lang="en-GB" smtClean="0"/>
              <a:t>‹#›</a:t>
            </a:fld>
            <a:endParaRPr lang="en-GB"/>
          </a:p>
        </p:txBody>
      </p:sp>
    </p:spTree>
    <p:extLst>
      <p:ext uri="{BB962C8B-B14F-4D97-AF65-F5344CB8AC3E}">
        <p14:creationId xmlns:p14="http://schemas.microsoft.com/office/powerpoint/2010/main" val="3597013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89793BF5-23F5-4228-8E77-26B8A52FFA4A}"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t>2</a:t>
            </a:fld>
            <a:endParaRPr kumimoji="0" lang="zh-CN" altLang="en-US" sz="1200" b="0" i="0" u="none" strike="noStrike" kern="1200" cap="none" spc="0" normalizeH="0" baseline="0" noProof="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2169936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t>16</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14059452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t>18</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33614310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a:p>
        </p:txBody>
      </p:sp>
      <p:sp>
        <p:nvSpPr>
          <p:cNvPr id="4" name="Slide Number Placeholder 3"/>
          <p:cNvSpPr>
            <a:spLocks noGrp="1"/>
          </p:cNvSpPr>
          <p:nvPr>
            <p:ph type="sldNum" sz="quarter" idx="5"/>
          </p:nvPr>
        </p:nvSpPr>
        <p:spPr/>
        <p:txBody>
          <a:bodyPr/>
          <a:lstStyle/>
          <a:p>
            <a:fld id="{4A1814F3-7BF6-CC41-BA5F-F3649E84E65E}" type="slidenum">
              <a:rPr lang="en-US" smtClean="0"/>
              <a:t>19</a:t>
            </a:fld>
            <a:endParaRPr lang="en-US"/>
          </a:p>
        </p:txBody>
      </p:sp>
    </p:spTree>
    <p:extLst>
      <p:ext uri="{BB962C8B-B14F-4D97-AF65-F5344CB8AC3E}">
        <p14:creationId xmlns:p14="http://schemas.microsoft.com/office/powerpoint/2010/main" val="792176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defRPr/>
            </a:pPr>
            <a:r>
              <a:rPr lang="vi-VN" sz="1200" b="1" dirty="0">
                <a:solidFill>
                  <a:srgbClr val="002060"/>
                </a:solidFill>
                <a:latin typeface="#9Slide05 SVNCookie" panose="020B0606040200020203" pitchFamily="34" charset="0"/>
                <a:cs typeface="Arima Madurai Black" pitchFamily="2" charset="77"/>
              </a:rPr>
              <a:t>Cuộc sống muôn hình vạn trạng của chúng ta đang thay đổi từng giây, từng phút với bao vấn đề. Có những vấn đề chúng ta cần thảo luận, cần sự sẻ chia để thấu hiểu và có biện pháp ứng phó thích hợp</a:t>
            </a:r>
            <a:r>
              <a:rPr lang="en-US" sz="1200" b="1" dirty="0">
                <a:solidFill>
                  <a:srgbClr val="002060"/>
                </a:solidFill>
                <a:latin typeface="#9Slide05 SVNCookie" panose="020B0606040200020203" pitchFamily="34" charset="0"/>
                <a:cs typeface="Arima Madurai Black" pitchFamily="2" charset="77"/>
              </a:rPr>
              <a:t>. </a:t>
            </a:r>
            <a:r>
              <a:rPr lang="vi-VN" sz="1200" b="1" dirty="0">
                <a:solidFill>
                  <a:srgbClr val="002060"/>
                </a:solidFill>
                <a:latin typeface="#9Slide05 SVNCookie" panose="020B0606040200020203" pitchFamily="34" charset="0"/>
                <a:cs typeface="Arima Madurai Black" pitchFamily="2" charset="77"/>
              </a:rPr>
              <a:t>Một trong các vấn đề mà chúng ta cần quan tâm là gì. Điều đó sẽ được trả lời trong tiết Nói- nghe</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vi-VN"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Thảo luận nhóm về một vấn đề trong đời sống</a:t>
            </a:r>
            <a:r>
              <a:rPr lang="en-US" sz="1200" b="1" dirty="0">
                <a:solidFill>
                  <a:srgbClr val="FF6565"/>
                </a:solidFill>
                <a:latin typeface="#9Slide07 IcielLa Chic Pro Shad" panose="02000506090000020004" pitchFamily="2" charset="0"/>
                <a:ea typeface="Roboto" panose="02000000000000000000" pitchFamily="2"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Vậy</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làm</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thế</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nào</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để</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trở</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thành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nói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hấp</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dẫn</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người</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nghe</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tích</a:t>
            </a:r>
            <a:r>
              <a:rPr lang="en-US" sz="1200" b="1" dirty="0">
                <a:solidFill>
                  <a:srgbClr val="002060"/>
                </a:solidFill>
                <a:latin typeface="#9Slide05 SVNCookie" panose="020B0606040200020203" pitchFamily="34" charset="0"/>
                <a:cs typeface="Arima Madurai Black" pitchFamily="2" charset="77"/>
              </a:rPr>
              <a:t> </a:t>
            </a:r>
            <a:r>
              <a:rPr lang="en-US" sz="1200" b="1" dirty="0" err="1">
                <a:solidFill>
                  <a:srgbClr val="002060"/>
                </a:solidFill>
                <a:latin typeface="#9Slide05 SVNCookie" panose="020B0606040200020203" pitchFamily="34" charset="0"/>
                <a:cs typeface="Arima Madurai Black" pitchFamily="2" charset="77"/>
              </a:rPr>
              <a:t>cực</a:t>
            </a:r>
            <a:r>
              <a:rPr lang="vi-VN" sz="1200" b="1" dirty="0">
                <a:solidFill>
                  <a:srgbClr val="002060"/>
                </a:solidFill>
                <a:latin typeface="#9Slide05 SVNCookie" panose="020B0606040200020203" pitchFamily="34" charset="0"/>
                <a:cs typeface="Arima Madurai Black" pitchFamily="2" charset="77"/>
              </a:rPr>
              <a:t> chúng ta cùng vào bài học ngày hôm nay.</a:t>
            </a:r>
            <a:endParaRPr lang="en-US" sz="1200" b="1" dirty="0">
              <a:solidFill>
                <a:srgbClr val="002060"/>
              </a:solidFill>
              <a:latin typeface="#9Slide05 SVNCookie" panose="020B0606040200020203" pitchFamily="34" charset="0"/>
              <a:ea typeface="Nunito Bold" charset="0"/>
              <a:cs typeface="Arima Madurai Black" pitchFamily="2" charset="77"/>
            </a:endParaRPr>
          </a:p>
        </p:txBody>
      </p:sp>
      <p:sp>
        <p:nvSpPr>
          <p:cNvPr id="4" name="Slide Number Placeholder 3"/>
          <p:cNvSpPr>
            <a:spLocks noGrp="1"/>
          </p:cNvSpPr>
          <p:nvPr>
            <p:ph type="sldNum" sz="quarter" idx="5"/>
          </p:nvPr>
        </p:nvSpPr>
        <p:spPr/>
        <p:txBody>
          <a:bodyPr/>
          <a:lstStyle/>
          <a:p>
            <a:fld id="{4A1814F3-7BF6-CC41-BA5F-F3649E84E65E}" type="slidenum">
              <a:rPr lang="en-US" smtClean="0"/>
              <a:t>4</a:t>
            </a:fld>
            <a:endParaRPr lang="en-US"/>
          </a:p>
        </p:txBody>
      </p:sp>
    </p:spTree>
    <p:extLst>
      <p:ext uri="{BB962C8B-B14F-4D97-AF65-F5344CB8AC3E}">
        <p14:creationId xmlns:p14="http://schemas.microsoft.com/office/powerpoint/2010/main" val="2012125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6</a:t>
            </a:fld>
            <a:endParaRPr lang="en-US"/>
          </a:p>
        </p:txBody>
      </p:sp>
    </p:spTree>
    <p:extLst>
      <p:ext uri="{BB962C8B-B14F-4D97-AF65-F5344CB8AC3E}">
        <p14:creationId xmlns:p14="http://schemas.microsoft.com/office/powerpoint/2010/main" val="30411688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4A1814F3-7BF6-CC41-BA5F-F3649E84E65E}" type="slidenum">
              <a:rPr lang="en-US" smtClean="0"/>
              <a:t>7</a:t>
            </a:fld>
            <a:endParaRPr lang="en-US"/>
          </a:p>
        </p:txBody>
      </p:sp>
    </p:spTree>
    <p:extLst>
      <p:ext uri="{BB962C8B-B14F-4D97-AF65-F5344CB8AC3E}">
        <p14:creationId xmlns:p14="http://schemas.microsoft.com/office/powerpoint/2010/main" val="2710166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016836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ea typeface="字魂107号-萌趣欢乐体" panose="00000500000000000000" pitchFamily="2" charset="-122"/>
                <a:cs typeface="+mn-cs"/>
              </a:rPr>
              <a:t>11</a:t>
            </a:fld>
            <a:endParaRPr kumimoji="0" lang="zh-CN" altLang="en-US" sz="1200" b="0" i="0" u="none" strike="noStrike" kern="1200" cap="none" spc="0" normalizeH="0" baseline="0" noProof="0" dirty="0">
              <a:ln>
                <a:noFill/>
              </a:ln>
              <a:solidFill>
                <a:prstClr val="black"/>
              </a:solidFill>
              <a:effectLst/>
              <a:uLnTx/>
              <a:uFillTx/>
              <a:ea typeface="字魂107号-萌趣欢乐体" panose="00000500000000000000" pitchFamily="2" charset="-122"/>
              <a:cs typeface="+mn-cs"/>
            </a:endParaRPr>
          </a:p>
        </p:txBody>
      </p:sp>
    </p:spTree>
    <p:extLst>
      <p:ext uri="{BB962C8B-B14F-4D97-AF65-F5344CB8AC3E}">
        <p14:creationId xmlns:p14="http://schemas.microsoft.com/office/powerpoint/2010/main" val="56957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6992600" y="-11796713"/>
            <a:ext cx="22159913" cy="12465051"/>
          </a:xfrm>
          <a:prstGeom prst="rect">
            <a:avLst/>
          </a:prstGeom>
          <a:solidFill>
            <a:srgbClr val="FFFFFF"/>
          </a:solidFill>
          <a:ln>
            <a:solidFill>
              <a:srgbClr val="000000"/>
            </a:solidFill>
            <a:miter lim="800000"/>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57825" cy="40862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37650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038724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19170E8-697C-4E6D-B223-61B1691779F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9349167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panose="020B0604020202020204"/>
              </a:rPr>
              <a:t>”</a:t>
            </a:r>
            <a:endParaRPr lang="en-US" dirty="0">
              <a:solidFill>
                <a:schemeClr val="accent1">
                  <a:lumMod val="60000"/>
                  <a:lumOff val="40000"/>
                </a:schemeClr>
              </a:solidFill>
              <a:latin typeface="Arial" panose="020B0604020202020204"/>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panose="020B0604020202020204"/>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Watercolor Splatters">
    <p:spTree>
      <p:nvGrpSpPr>
        <p:cNvPr id="1" name=""/>
        <p:cNvGrpSpPr/>
        <p:nvPr/>
      </p:nvGrpSpPr>
      <p:grpSpPr>
        <a:xfrm>
          <a:off x="0" y="0"/>
          <a:ext cx="0" cy="0"/>
          <a:chOff x="0" y="0"/>
          <a:chExt cx="0" cy="0"/>
        </a:xfrm>
      </p:grpSpPr>
    </p:spTree>
  </p:cSld>
  <p:clrMapOvr>
    <a:masterClrMapping/>
  </p:clrMapOvr>
  <p:transition advClick="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标题和内容">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General Slide">
    <p:spTree>
      <p:nvGrpSpPr>
        <p:cNvPr id="1" name=""/>
        <p:cNvGrpSpPr/>
        <p:nvPr/>
      </p:nvGrpSpPr>
      <p:grpSpPr>
        <a:xfrm>
          <a:off x="0" y="0"/>
          <a:ext cx="0" cy="0"/>
          <a:chOff x="0" y="0"/>
          <a:chExt cx="0" cy="0"/>
        </a:xfrm>
      </p:grpSpPr>
    </p:spTree>
  </p:cSld>
  <p:clrMapOvr>
    <a:masterClrMapping/>
  </p:clrMapOvr>
  <p:transition advClick="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47F68EF-DF12-4582-A75F-2477A668FBDE}" type="datetimeFigureOut">
              <a:rPr lang="en-GB" smtClean="0"/>
              <a:t>27/02/2025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47F68EF-DF12-4582-A75F-2477A668FBDE}" type="datetimeFigureOut">
              <a:rPr lang="en-GB" smtClean="0"/>
              <a:t>27/02/2025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47F68EF-DF12-4582-A75F-2477A668FBDE}" type="datetimeFigureOut">
              <a:rPr lang="en-GB" smtClean="0"/>
              <a:t>27/02/2025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47F68EF-DF12-4582-A75F-2477A668FBDE}" type="datetimeFigureOut">
              <a:rPr lang="en-GB" smtClean="0"/>
              <a:t>27/02/2025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7F68EF-DF12-4582-A75F-2477A668FBDE}" type="datetimeFigureOut">
              <a:rPr lang="en-GB" smtClean="0"/>
              <a:t>27/02/2025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200" indent="0">
              <a:buNone/>
              <a:defRPr sz="1400"/>
            </a:lvl2pPr>
            <a:lvl3pPr marL="914400" indent="0">
              <a:buNone/>
              <a:defRPr sz="1200"/>
            </a:lvl3pPr>
            <a:lvl4pPr marL="1370965" indent="0">
              <a:buNone/>
              <a:defRPr sz="1000"/>
            </a:lvl4pPr>
            <a:lvl5pPr marL="1828165" indent="0">
              <a:buNone/>
              <a:defRPr sz="1000"/>
            </a:lvl5pPr>
            <a:lvl6pPr marL="2285365" indent="0">
              <a:buNone/>
              <a:defRPr sz="1000"/>
            </a:lvl6pPr>
            <a:lvl7pPr marL="2742565" indent="0">
              <a:buNone/>
              <a:defRPr sz="1000"/>
            </a:lvl7pPr>
            <a:lvl8pPr marL="3199130" indent="0">
              <a:buNone/>
              <a:defRPr sz="1000"/>
            </a:lvl8pPr>
            <a:lvl9pPr marL="365633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27/02/2025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47F68EF-DF12-4582-A75F-2477A668FBDE}" type="datetimeFigureOut">
              <a:rPr lang="en-GB" smtClean="0"/>
              <a:t>27/02/2025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457C41-6D0A-4465-A68C-EC454592F4D5}"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E47F68EF-DF12-4582-A75F-2477A668FBDE}" type="datetimeFigureOut">
              <a:rPr lang="en-GB" smtClean="0"/>
              <a:t>27/02/2025</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2457C41-6D0A-4465-A68C-EC454592F4D5}" type="slidenum">
              <a:rPr lang="en-GB" smtClean="0"/>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panose="05040102010807070707"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panose="05040102010807070707"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panose="05040102010807070707"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9.xml"/><Relationship Id="rId5" Type="http://schemas.openxmlformats.org/officeDocument/2006/relationships/image" Target="../media/image19.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0.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1.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emf"/></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tags" Target="../tags/tag4.xml"/><Relationship Id="rId7" Type="http://schemas.openxmlformats.org/officeDocument/2006/relationships/image" Target="../media/image9.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edroom&#10;&#10;Description automatically generated"/>
          <p:cNvPicPr>
            <a:picLocks noChangeAspect="1"/>
          </p:cNvPicPr>
          <p:nvPr/>
        </p:nvPicPr>
        <p:blipFill rotWithShape="1">
          <a:blip r:embed="rId2"/>
          <a:srcRect t="2116" r="1" b="3375"/>
          <a:stretch>
            <a:fillRect/>
          </a:stretch>
        </p:blipFill>
        <p:spPr>
          <a:xfrm>
            <a:off x="0" y="10"/>
            <a:ext cx="12015788" cy="6857990"/>
          </a:xfrm>
          <a:custGeom>
            <a:avLst/>
            <a:gdLst/>
            <a:ahLst/>
            <a:cxnLst/>
            <a:rect l="l" t="t" r="r" b="b"/>
            <a:pathLst>
              <a:path w="10256294" h="6858000">
                <a:moveTo>
                  <a:pt x="1691450" y="0"/>
                </a:moveTo>
                <a:lnTo>
                  <a:pt x="4470259" y="0"/>
                </a:lnTo>
                <a:lnTo>
                  <a:pt x="4542814" y="0"/>
                </a:lnTo>
                <a:lnTo>
                  <a:pt x="5713480" y="0"/>
                </a:lnTo>
                <a:lnTo>
                  <a:pt x="5786036" y="0"/>
                </a:lnTo>
                <a:lnTo>
                  <a:pt x="8564844" y="0"/>
                </a:lnTo>
                <a:lnTo>
                  <a:pt x="8587900" y="14997"/>
                </a:lnTo>
                <a:cubicBezTo>
                  <a:pt x="9658369" y="754641"/>
                  <a:pt x="10256294" y="2093192"/>
                  <a:pt x="10256294" y="3621656"/>
                </a:cubicBezTo>
                <a:cubicBezTo>
                  <a:pt x="10256294" y="4969131"/>
                  <a:pt x="9288413" y="5602839"/>
                  <a:pt x="8302921" y="6374814"/>
                </a:cubicBezTo>
                <a:cubicBezTo>
                  <a:pt x="8123457" y="6515397"/>
                  <a:pt x="7945637" y="6653108"/>
                  <a:pt x="7764491" y="6780599"/>
                </a:cubicBezTo>
                <a:lnTo>
                  <a:pt x="7648023" y="6858000"/>
                </a:lnTo>
                <a:lnTo>
                  <a:pt x="5786036" y="6858000"/>
                </a:lnTo>
                <a:lnTo>
                  <a:pt x="5713480" y="6858000"/>
                </a:lnTo>
                <a:lnTo>
                  <a:pt x="4542814" y="6858000"/>
                </a:lnTo>
                <a:lnTo>
                  <a:pt x="4470259" y="6858000"/>
                </a:lnTo>
                <a:lnTo>
                  <a:pt x="2608272" y="6858000"/>
                </a:lnTo>
                <a:lnTo>
                  <a:pt x="2491804" y="6780599"/>
                </a:lnTo>
                <a:cubicBezTo>
                  <a:pt x="2310658" y="6653108"/>
                  <a:pt x="2132837" y="6515397"/>
                  <a:pt x="1953374" y="6374814"/>
                </a:cubicBezTo>
                <a:cubicBezTo>
                  <a:pt x="967880" y="5602839"/>
                  <a:pt x="0" y="4969131"/>
                  <a:pt x="0" y="3621656"/>
                </a:cubicBezTo>
                <a:cubicBezTo>
                  <a:pt x="0" y="2093192"/>
                  <a:pt x="597925" y="754641"/>
                  <a:pt x="1668394" y="14997"/>
                </a:cubicBezTo>
                <a:close/>
              </a:path>
            </a:pathLst>
          </a:custGeom>
        </p:spPr>
      </p:pic>
      <p:sp>
        <p:nvSpPr>
          <p:cNvPr id="15" name="TextBox 14"/>
          <p:cNvSpPr txBox="1"/>
          <p:nvPr/>
        </p:nvSpPr>
        <p:spPr>
          <a:xfrm>
            <a:off x="4957081" y="1077962"/>
            <a:ext cx="2486321" cy="583565"/>
          </a:xfrm>
          <a:prstGeom prst="rect">
            <a:avLst/>
          </a:prstGeom>
          <a:noFill/>
        </p:spPr>
        <p:txBody>
          <a:bodyPr wrap="square">
            <a:spAutoFit/>
          </a:bodyPr>
          <a:lstStyle/>
          <a:p>
            <a:r>
              <a:rPr lang="vi-VN" sz="3200" b="1" dirty="0">
                <a:solidFill>
                  <a:srgbClr val="FF0000"/>
                </a:solidFill>
                <a:latin typeface="Times New Roman" panose="02020603050405020304" pitchFamily="18" charset="0"/>
                <a:cs typeface="Times New Roman" panose="02020603050405020304" pitchFamily="18" charset="0"/>
              </a:rPr>
              <a:t>NGỮ VĂN </a:t>
            </a:r>
            <a:r>
              <a:rPr lang="en-US" altLang="vi-VN" sz="3200" b="1" dirty="0">
                <a:solidFill>
                  <a:srgbClr val="FF0000"/>
                </a:solidFill>
                <a:latin typeface="Times New Roman" panose="02020603050405020304" pitchFamily="18" charset="0"/>
                <a:cs typeface="Times New Roman" panose="02020603050405020304" pitchFamily="18" charset="0"/>
              </a:rPr>
              <a:t>9</a:t>
            </a:r>
            <a:r>
              <a:rPr lang="vi-VN" sz="3200" b="1" dirty="0">
                <a:solidFill>
                  <a:srgbClr val="FF0000"/>
                </a:solidFill>
                <a:latin typeface="Times New Roman" panose="02020603050405020304" pitchFamily="18" charset="0"/>
                <a:cs typeface="Times New Roman" panose="02020603050405020304" pitchFamily="18" charset="0"/>
              </a:rPr>
              <a:t> </a:t>
            </a:r>
            <a:endParaRPr lang="en-SG" sz="3200" dirty="0">
              <a:solidFill>
                <a:srgbClr val="FF0000"/>
              </a:solidFill>
            </a:endParaRP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2829878" y="693458"/>
            <a:ext cx="7711122" cy="911860"/>
          </a:xfrm>
          <a:prstGeom prst="rect">
            <a:avLst/>
          </a:prstGeom>
          <a:noFill/>
        </p:spPr>
        <p:txBody>
          <a:bodyPr wrap="square" rtlCol="0">
            <a:spAutoFit/>
          </a:bodyPr>
          <a:lstStyle/>
          <a:p>
            <a:pPr algn="ctr">
              <a:lnSpc>
                <a:spcPts val="6400"/>
              </a:lnSpc>
            </a:pPr>
            <a:r>
              <a:rPr lang="vi-VN" sz="7200" b="1" dirty="0">
                <a:solidFill>
                  <a:srgbClr val="FF0000"/>
                </a:solidFill>
                <a:latin typeface="Times New Roman" panose="02020603050405020304" pitchFamily="18" charset="0"/>
                <a:ea typeface="Nunito Bold" charset="0"/>
                <a:cs typeface="Times New Roman" panose="02020603050405020304" pitchFamily="18" charset="0"/>
              </a:rPr>
              <a:t>Nói - nghe:</a:t>
            </a:r>
            <a:endParaRPr lang="en-US" sz="7200" b="1" dirty="0">
              <a:solidFill>
                <a:srgbClr val="FF0000"/>
              </a:solidFill>
              <a:latin typeface="Times New Roman" panose="02020603050405020304" pitchFamily="18" charset="0"/>
              <a:ea typeface="Nunito Bold" charset="0"/>
              <a:cs typeface="Times New Roman" panose="02020603050405020304" pitchFamily="18" charset="0"/>
            </a:endParaRPr>
          </a:p>
        </p:txBody>
      </p:sp>
      <p:grpSp>
        <p:nvGrpSpPr>
          <p:cNvPr id="16" name="Group 119"/>
          <p:cNvGrpSpPr/>
          <p:nvPr/>
        </p:nvGrpSpPr>
        <p:grpSpPr bwMode="auto">
          <a:xfrm>
            <a:off x="31750" y="44450"/>
            <a:ext cx="12133263" cy="6773863"/>
            <a:chOff x="31588" y="44624"/>
            <a:chExt cx="12134080" cy="6773350"/>
          </a:xfrm>
        </p:grpSpPr>
        <p:grpSp>
          <p:nvGrpSpPr>
            <p:cNvPr id="17" name="Group 1"/>
            <p:cNvGrpSpPr>
              <a:grpSpLocks noChangeAspect="1"/>
            </p:cNvGrpSpPr>
            <p:nvPr/>
          </p:nvGrpSpPr>
          <p:grpSpPr bwMode="auto">
            <a:xfrm>
              <a:off x="33668" y="44624"/>
              <a:ext cx="12132000" cy="148614"/>
              <a:chOff x="495425" y="1620126"/>
              <a:chExt cx="11129769" cy="136337"/>
            </a:xfrm>
          </p:grpSpPr>
          <p:sp>
            <p:nvSpPr>
              <p:cNvPr id="90" name="Freeform 1"/>
              <p:cNvSpPr>
                <a:spLocks noChangeArrowheads="1"/>
              </p:cNvSpPr>
              <p:nvPr/>
            </p:nvSpPr>
            <p:spPr bwMode="auto">
              <a:xfrm>
                <a:off x="6022216"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1" name="Freeform 2"/>
              <p:cNvSpPr>
                <a:spLocks noChangeArrowheads="1"/>
              </p:cNvSpPr>
              <p:nvPr/>
            </p:nvSpPr>
            <p:spPr bwMode="auto">
              <a:xfrm>
                <a:off x="6351374" y="162012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2" name="Freeform 3"/>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93" name="Freeform 4"/>
              <p:cNvSpPr>
                <a:spLocks noChangeArrowheads="1"/>
              </p:cNvSpPr>
              <p:nvPr/>
            </p:nvSpPr>
            <p:spPr bwMode="auto">
              <a:xfrm>
                <a:off x="7059211"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4" name="Freeform 5"/>
              <p:cNvSpPr>
                <a:spLocks noChangeArrowheads="1"/>
              </p:cNvSpPr>
              <p:nvPr/>
            </p:nvSpPr>
            <p:spPr bwMode="auto">
              <a:xfrm>
                <a:off x="7369436"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5" name="Freeform 6"/>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96" name="Freeform 7"/>
              <p:cNvSpPr>
                <a:spLocks noChangeArrowheads="1"/>
              </p:cNvSpPr>
              <p:nvPr/>
            </p:nvSpPr>
            <p:spPr bwMode="auto">
              <a:xfrm>
                <a:off x="8078728"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7" name="Freeform 8"/>
              <p:cNvSpPr>
                <a:spLocks noChangeArrowheads="1"/>
              </p:cNvSpPr>
              <p:nvPr/>
            </p:nvSpPr>
            <p:spPr bwMode="auto">
              <a:xfrm>
                <a:off x="8409344" y="1620126"/>
                <a:ext cx="452957"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98" name="Freeform 9"/>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99" name="Freeform 10"/>
              <p:cNvSpPr>
                <a:spLocks noChangeArrowheads="1"/>
              </p:cNvSpPr>
              <p:nvPr/>
            </p:nvSpPr>
            <p:spPr bwMode="auto">
              <a:xfrm>
                <a:off x="9115724" y="1620126"/>
                <a:ext cx="452958"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0" name="Freeform 11"/>
              <p:cNvSpPr>
                <a:spLocks noChangeArrowheads="1"/>
              </p:cNvSpPr>
              <p:nvPr/>
            </p:nvSpPr>
            <p:spPr bwMode="auto">
              <a:xfrm>
                <a:off x="9491489"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1" name="Freeform 12"/>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02" name="Freeform 13"/>
              <p:cNvSpPr>
                <a:spLocks noChangeArrowheads="1"/>
              </p:cNvSpPr>
              <p:nvPr/>
            </p:nvSpPr>
            <p:spPr bwMode="auto">
              <a:xfrm>
                <a:off x="10135241" y="1620126"/>
                <a:ext cx="452958"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3" name="Freeform 14"/>
              <p:cNvSpPr>
                <a:spLocks noChangeArrowheads="1"/>
              </p:cNvSpPr>
              <p:nvPr/>
            </p:nvSpPr>
            <p:spPr bwMode="auto">
              <a:xfrm>
                <a:off x="10462944"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4" name="Freeform 15"/>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05" name="Freeform 16"/>
              <p:cNvSpPr>
                <a:spLocks noChangeArrowheads="1"/>
              </p:cNvSpPr>
              <p:nvPr/>
            </p:nvSpPr>
            <p:spPr bwMode="auto">
              <a:xfrm>
                <a:off x="11172236" y="162012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6" name="Freeform 17"/>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07" name="Freeform 18"/>
              <p:cNvSpPr>
                <a:spLocks noChangeArrowheads="1"/>
              </p:cNvSpPr>
              <p:nvPr/>
            </p:nvSpPr>
            <p:spPr bwMode="auto">
              <a:xfrm>
                <a:off x="825588"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8" name="Freeform 19"/>
              <p:cNvSpPr>
                <a:spLocks noChangeArrowheads="1"/>
              </p:cNvSpPr>
              <p:nvPr/>
            </p:nvSpPr>
            <p:spPr bwMode="auto">
              <a:xfrm>
                <a:off x="1201353" y="1620126"/>
                <a:ext cx="452958"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09" name="Freeform 20"/>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0" name="Freeform 21"/>
              <p:cNvSpPr>
                <a:spLocks noChangeArrowheads="1"/>
              </p:cNvSpPr>
              <p:nvPr/>
            </p:nvSpPr>
            <p:spPr bwMode="auto">
              <a:xfrm>
                <a:off x="1843650" y="1620126"/>
                <a:ext cx="452957"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1" name="Freeform 22"/>
              <p:cNvSpPr>
                <a:spLocks noChangeArrowheads="1"/>
              </p:cNvSpPr>
              <p:nvPr/>
            </p:nvSpPr>
            <p:spPr bwMode="auto">
              <a:xfrm>
                <a:off x="2172808" y="162012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2" name="Freeform 23"/>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3" name="Freeform 24"/>
              <p:cNvSpPr>
                <a:spLocks noChangeArrowheads="1"/>
              </p:cNvSpPr>
              <p:nvPr/>
            </p:nvSpPr>
            <p:spPr bwMode="auto">
              <a:xfrm>
                <a:off x="2880645" y="162012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4" name="Freeform 25"/>
              <p:cNvSpPr>
                <a:spLocks noChangeArrowheads="1"/>
              </p:cNvSpPr>
              <p:nvPr/>
            </p:nvSpPr>
            <p:spPr bwMode="auto">
              <a:xfrm>
                <a:off x="3257866"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5" name="Freeform 26"/>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6" name="Freeform 27"/>
              <p:cNvSpPr>
                <a:spLocks noChangeArrowheads="1"/>
              </p:cNvSpPr>
              <p:nvPr/>
            </p:nvSpPr>
            <p:spPr bwMode="auto">
              <a:xfrm>
                <a:off x="3965703" y="1620126"/>
                <a:ext cx="452958"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7" name="Freeform 28"/>
              <p:cNvSpPr>
                <a:spLocks noChangeArrowheads="1"/>
              </p:cNvSpPr>
              <p:nvPr/>
            </p:nvSpPr>
            <p:spPr bwMode="auto">
              <a:xfrm>
                <a:off x="4294861" y="162012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18" name="Freeform 29"/>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119" name="Freeform 30"/>
              <p:cNvSpPr>
                <a:spLocks noChangeArrowheads="1"/>
              </p:cNvSpPr>
              <p:nvPr/>
            </p:nvSpPr>
            <p:spPr bwMode="auto">
              <a:xfrm>
                <a:off x="4937158" y="162012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0" name="Freeform 31"/>
              <p:cNvSpPr>
                <a:spLocks noChangeArrowheads="1"/>
              </p:cNvSpPr>
              <p:nvPr/>
            </p:nvSpPr>
            <p:spPr bwMode="auto">
              <a:xfrm>
                <a:off x="5314379" y="162012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121" name="Freeform 32"/>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nvGrpSpPr>
            <p:cNvPr id="21" name="Group 34"/>
            <p:cNvGrpSpPr>
              <a:grpSpLocks noChangeAspect="1"/>
            </p:cNvGrpSpPr>
            <p:nvPr/>
          </p:nvGrpSpPr>
          <p:grpSpPr bwMode="auto">
            <a:xfrm>
              <a:off x="31588" y="6669360"/>
              <a:ext cx="12132000" cy="148614"/>
              <a:chOff x="495425" y="1620126"/>
              <a:chExt cx="11129769" cy="136337"/>
            </a:xfrm>
          </p:grpSpPr>
          <p:sp>
            <p:nvSpPr>
              <p:cNvPr id="58" name="Freeform 1"/>
              <p:cNvSpPr>
                <a:spLocks noChangeArrowheads="1"/>
              </p:cNvSpPr>
              <p:nvPr/>
            </p:nvSpPr>
            <p:spPr bwMode="auto">
              <a:xfrm>
                <a:off x="6022668"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9" name="Freeform 2"/>
              <p:cNvSpPr>
                <a:spLocks noChangeArrowheads="1"/>
              </p:cNvSpPr>
              <p:nvPr/>
            </p:nvSpPr>
            <p:spPr bwMode="auto">
              <a:xfrm>
                <a:off x="6351826" y="1619576"/>
                <a:ext cx="454414" cy="136887"/>
              </a:xfrm>
              <a:custGeom>
                <a:avLst/>
                <a:gdLst>
                  <a:gd name="T0" fmla="*/ 1011 w 1041"/>
                  <a:gd name="T1" fmla="*/ 5 h 311"/>
                  <a:gd name="T2" fmla="*/ 1011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1" y="280"/>
                      <a:pt x="364"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0" name="Freeform 3"/>
              <p:cNvSpPr/>
              <p:nvPr/>
            </p:nvSpPr>
            <p:spPr bwMode="auto">
              <a:xfrm>
                <a:off x="6728557" y="1620126"/>
                <a:ext cx="453179" cy="136337"/>
              </a:xfrm>
              <a:custGeom>
                <a:avLst/>
                <a:gdLst>
                  <a:gd name="T0" fmla="*/ 439684 w 1041"/>
                  <a:gd name="T1" fmla="*/ 2192 h 311"/>
                  <a:gd name="T2" fmla="*/ 439684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8984 w 1041"/>
                  <a:gd name="T17" fmla="*/ 84608 h 311"/>
                  <a:gd name="T18" fmla="*/ 228984 w 1041"/>
                  <a:gd name="T19" fmla="*/ 84608 h 311"/>
                  <a:gd name="T20" fmla="*/ 444472 w 1041"/>
                  <a:gd name="T21" fmla="*/ 14905 h 311"/>
                  <a:gd name="T22" fmla="*/ 444472 w 1041"/>
                  <a:gd name="T23" fmla="*/ 14905 h 311"/>
                  <a:gd name="T24" fmla="*/ 439684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0" y="5"/>
                    </a:moveTo>
                    <a:lnTo>
                      <a:pt x="1010" y="5"/>
                    </a:lnTo>
                    <a:cubicBezTo>
                      <a:pt x="847" y="48"/>
                      <a:pt x="686" y="102"/>
                      <a:pt x="522" y="144"/>
                    </a:cubicBezTo>
                    <a:cubicBezTo>
                      <a:pt x="359" y="186"/>
                      <a:pt x="194" y="219"/>
                      <a:pt x="29" y="257"/>
                    </a:cubicBezTo>
                    <a:cubicBezTo>
                      <a:pt x="0" y="265"/>
                      <a:pt x="4" y="310"/>
                      <a:pt x="35" y="305"/>
                    </a:cubicBezTo>
                    <a:cubicBezTo>
                      <a:pt x="201" y="280"/>
                      <a:pt x="366" y="238"/>
                      <a:pt x="526" y="193"/>
                    </a:cubicBezTo>
                    <a:cubicBezTo>
                      <a:pt x="693" y="147"/>
                      <a:pt x="864" y="101"/>
                      <a:pt x="1021" y="34"/>
                    </a:cubicBezTo>
                    <a:cubicBezTo>
                      <a:pt x="1040" y="26"/>
                      <a:pt x="1028"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61" name="Freeform 4"/>
              <p:cNvSpPr>
                <a:spLocks noChangeArrowheads="1"/>
              </p:cNvSpPr>
              <p:nvPr/>
            </p:nvSpPr>
            <p:spPr bwMode="auto">
              <a:xfrm>
                <a:off x="7059663"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2" name="Freeform 5"/>
              <p:cNvSpPr>
                <a:spLocks noChangeArrowheads="1"/>
              </p:cNvSpPr>
              <p:nvPr/>
            </p:nvSpPr>
            <p:spPr bwMode="auto">
              <a:xfrm>
                <a:off x="7369887"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6" y="102"/>
                      <a:pt x="523" y="144"/>
                    </a:cubicBezTo>
                    <a:lnTo>
                      <a:pt x="523" y="144"/>
                    </a:lnTo>
                    <a:cubicBezTo>
                      <a:pt x="359" y="186"/>
                      <a:pt x="194" y="219"/>
                      <a:pt x="29" y="257"/>
                    </a:cubicBezTo>
                    <a:lnTo>
                      <a:pt x="29" y="257"/>
                    </a:lnTo>
                    <a:cubicBezTo>
                      <a:pt x="0" y="265"/>
                      <a:pt x="4" y="310"/>
                      <a:pt x="35" y="305"/>
                    </a:cubicBezTo>
                    <a:lnTo>
                      <a:pt x="35" y="305"/>
                    </a:lnTo>
                    <a:cubicBezTo>
                      <a:pt x="201" y="280"/>
                      <a:pt x="366" y="238"/>
                      <a:pt x="527" y="193"/>
                    </a:cubicBezTo>
                    <a:lnTo>
                      <a:pt x="527" y="193"/>
                    </a:lnTo>
                    <a:cubicBezTo>
                      <a:pt x="693" y="147"/>
                      <a:pt x="864" y="101"/>
                      <a:pt x="1021" y="34"/>
                    </a:cubicBezTo>
                    <a:lnTo>
                      <a:pt x="1021" y="34"/>
                    </a:lnTo>
                    <a:cubicBezTo>
                      <a:pt x="1040" y="26"/>
                      <a:pt x="1028" y="0"/>
                      <a:pt x="1011"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3" name="Freeform 6"/>
              <p:cNvSpPr/>
              <p:nvPr/>
            </p:nvSpPr>
            <p:spPr bwMode="auto">
              <a:xfrm>
                <a:off x="7700203"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5" y="219"/>
                      <a:pt x="31" y="257"/>
                    </a:cubicBezTo>
                    <a:cubicBezTo>
                      <a:pt x="0" y="265"/>
                      <a:pt x="4" y="310"/>
                      <a:pt x="36" y="305"/>
                    </a:cubicBezTo>
                    <a:cubicBezTo>
                      <a:pt x="201" y="280"/>
                      <a:pt x="366" y="238"/>
                      <a:pt x="527" y="193"/>
                    </a:cubicBezTo>
                    <a:cubicBezTo>
                      <a:pt x="694"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64" name="Freeform 7"/>
              <p:cNvSpPr>
                <a:spLocks noChangeArrowheads="1"/>
              </p:cNvSpPr>
              <p:nvPr/>
            </p:nvSpPr>
            <p:spPr bwMode="auto">
              <a:xfrm>
                <a:off x="807918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8 w 1040"/>
                  <a:gd name="T9" fmla="*/ 257 h 311"/>
                  <a:gd name="T10" fmla="*/ 28 w 1040"/>
                  <a:gd name="T11" fmla="*/ 257 h 311"/>
                  <a:gd name="T12" fmla="*/ 35 w 1040"/>
                  <a:gd name="T13" fmla="*/ 305 h 311"/>
                  <a:gd name="T14" fmla="*/ 35 w 1040"/>
                  <a:gd name="T15" fmla="*/ 305 h 311"/>
                  <a:gd name="T16" fmla="*/ 526 w 1040"/>
                  <a:gd name="T17" fmla="*/ 193 h 311"/>
                  <a:gd name="T18" fmla="*/ 526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5" y="102"/>
                      <a:pt x="523" y="144"/>
                    </a:cubicBezTo>
                    <a:lnTo>
                      <a:pt x="523" y="144"/>
                    </a:lnTo>
                    <a:cubicBezTo>
                      <a:pt x="360" y="186"/>
                      <a:pt x="193" y="219"/>
                      <a:pt x="28" y="257"/>
                    </a:cubicBezTo>
                    <a:lnTo>
                      <a:pt x="28" y="257"/>
                    </a:lnTo>
                    <a:cubicBezTo>
                      <a:pt x="0" y="265"/>
                      <a:pt x="4" y="310"/>
                      <a:pt x="35" y="305"/>
                    </a:cubicBezTo>
                    <a:lnTo>
                      <a:pt x="35" y="305"/>
                    </a:lnTo>
                    <a:cubicBezTo>
                      <a:pt x="201" y="280"/>
                      <a:pt x="365" y="238"/>
                      <a:pt x="526" y="193"/>
                    </a:cubicBezTo>
                    <a:lnTo>
                      <a:pt x="526" y="193"/>
                    </a:lnTo>
                    <a:cubicBezTo>
                      <a:pt x="692" y="147"/>
                      <a:pt x="862" y="101"/>
                      <a:pt x="1021" y="34"/>
                    </a:cubicBezTo>
                    <a:lnTo>
                      <a:pt x="1021" y="34"/>
                    </a:lnTo>
                    <a:cubicBezTo>
                      <a:pt x="1039"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5" name="Freeform 8"/>
              <p:cNvSpPr>
                <a:spLocks noChangeArrowheads="1"/>
              </p:cNvSpPr>
              <p:nvPr/>
            </p:nvSpPr>
            <p:spPr bwMode="auto">
              <a:xfrm>
                <a:off x="8409795" y="1619576"/>
                <a:ext cx="452958" cy="136887"/>
              </a:xfrm>
              <a:custGeom>
                <a:avLst/>
                <a:gdLst>
                  <a:gd name="T0" fmla="*/ 1009 w 1040"/>
                  <a:gd name="T1" fmla="*/ 5 h 311"/>
                  <a:gd name="T2" fmla="*/ 1009 w 1040"/>
                  <a:gd name="T3" fmla="*/ 5 h 311"/>
                  <a:gd name="T4" fmla="*/ 521 w 1040"/>
                  <a:gd name="T5" fmla="*/ 144 h 311"/>
                  <a:gd name="T6" fmla="*/ 521 w 1040"/>
                  <a:gd name="T7" fmla="*/ 144 h 311"/>
                  <a:gd name="T8" fmla="*/ 29 w 1040"/>
                  <a:gd name="T9" fmla="*/ 257 h 311"/>
                  <a:gd name="T10" fmla="*/ 29 w 1040"/>
                  <a:gd name="T11" fmla="*/ 257 h 311"/>
                  <a:gd name="T12" fmla="*/ 34 w 1040"/>
                  <a:gd name="T13" fmla="*/ 305 h 311"/>
                  <a:gd name="T14" fmla="*/ 34 w 1040"/>
                  <a:gd name="T15" fmla="*/ 305 h 311"/>
                  <a:gd name="T16" fmla="*/ 525 w 1040"/>
                  <a:gd name="T17" fmla="*/ 193 h 311"/>
                  <a:gd name="T18" fmla="*/ 525 w 1040"/>
                  <a:gd name="T19" fmla="*/ 193 h 311"/>
                  <a:gd name="T20" fmla="*/ 1019 w 1040"/>
                  <a:gd name="T21" fmla="*/ 34 h 311"/>
                  <a:gd name="T22" fmla="*/ 1019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4" y="102"/>
                      <a:pt x="521" y="144"/>
                    </a:cubicBezTo>
                    <a:lnTo>
                      <a:pt x="521" y="144"/>
                    </a:lnTo>
                    <a:cubicBezTo>
                      <a:pt x="358" y="186"/>
                      <a:pt x="192" y="219"/>
                      <a:pt x="29" y="257"/>
                    </a:cubicBezTo>
                    <a:lnTo>
                      <a:pt x="29" y="257"/>
                    </a:lnTo>
                    <a:cubicBezTo>
                      <a:pt x="0" y="265"/>
                      <a:pt x="2" y="310"/>
                      <a:pt x="34" y="305"/>
                    </a:cubicBezTo>
                    <a:lnTo>
                      <a:pt x="34" y="305"/>
                    </a:lnTo>
                    <a:cubicBezTo>
                      <a:pt x="199" y="280"/>
                      <a:pt x="364" y="238"/>
                      <a:pt x="525" y="193"/>
                    </a:cubicBezTo>
                    <a:lnTo>
                      <a:pt x="525" y="193"/>
                    </a:lnTo>
                    <a:cubicBezTo>
                      <a:pt x="691" y="147"/>
                      <a:pt x="862" y="101"/>
                      <a:pt x="1019" y="34"/>
                    </a:cubicBezTo>
                    <a:lnTo>
                      <a:pt x="1019"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6" name="Freeform 9"/>
              <p:cNvSpPr/>
              <p:nvPr/>
            </p:nvSpPr>
            <p:spPr bwMode="auto">
              <a:xfrm>
                <a:off x="8785145" y="1620126"/>
                <a:ext cx="453179" cy="136337"/>
              </a:xfrm>
              <a:custGeom>
                <a:avLst/>
                <a:gdLst>
                  <a:gd name="T0" fmla="*/ 440107 w 1040"/>
                  <a:gd name="T1" fmla="*/ 2192 h 311"/>
                  <a:gd name="T2" fmla="*/ 440107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40107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10" y="5"/>
                    </a:moveTo>
                    <a:lnTo>
                      <a:pt x="1010" y="5"/>
                    </a:lnTo>
                    <a:cubicBezTo>
                      <a:pt x="846" y="48"/>
                      <a:pt x="686" y="102"/>
                      <a:pt x="523" y="144"/>
                    </a:cubicBezTo>
                    <a:cubicBezTo>
                      <a:pt x="358" y="186"/>
                      <a:pt x="193" y="219"/>
                      <a:pt x="29" y="257"/>
                    </a:cubicBezTo>
                    <a:cubicBezTo>
                      <a:pt x="0" y="265"/>
                      <a:pt x="4" y="310"/>
                      <a:pt x="34" y="305"/>
                    </a:cubicBezTo>
                    <a:cubicBezTo>
                      <a:pt x="201" y="280"/>
                      <a:pt x="365" y="238"/>
                      <a:pt x="527" y="193"/>
                    </a:cubicBezTo>
                    <a:cubicBezTo>
                      <a:pt x="692" y="147"/>
                      <a:pt x="863" y="101"/>
                      <a:pt x="1021" y="34"/>
                    </a:cubicBezTo>
                    <a:cubicBezTo>
                      <a:pt x="1039" y="26"/>
                      <a:pt x="1029" y="0"/>
                      <a:pt x="1010"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67" name="Freeform 10"/>
              <p:cNvSpPr>
                <a:spLocks noChangeArrowheads="1"/>
              </p:cNvSpPr>
              <p:nvPr/>
            </p:nvSpPr>
            <p:spPr bwMode="auto">
              <a:xfrm>
                <a:off x="9116176" y="1619576"/>
                <a:ext cx="452957"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5 w 1039"/>
                  <a:gd name="T17" fmla="*/ 193 h 311"/>
                  <a:gd name="T18" fmla="*/ 525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9" y="186"/>
                      <a:pt x="192" y="219"/>
                      <a:pt x="29" y="257"/>
                    </a:cubicBezTo>
                    <a:lnTo>
                      <a:pt x="29" y="257"/>
                    </a:lnTo>
                    <a:cubicBezTo>
                      <a:pt x="0" y="265"/>
                      <a:pt x="3" y="310"/>
                      <a:pt x="34" y="305"/>
                    </a:cubicBezTo>
                    <a:lnTo>
                      <a:pt x="34" y="305"/>
                    </a:lnTo>
                    <a:cubicBezTo>
                      <a:pt x="201" y="280"/>
                      <a:pt x="364" y="238"/>
                      <a:pt x="525" y="193"/>
                    </a:cubicBezTo>
                    <a:lnTo>
                      <a:pt x="525" y="193"/>
                    </a:lnTo>
                    <a:cubicBezTo>
                      <a:pt x="692" y="147"/>
                      <a:pt x="862" y="101"/>
                      <a:pt x="1021" y="34"/>
                    </a:cubicBezTo>
                    <a:lnTo>
                      <a:pt x="1021" y="34"/>
                    </a:lnTo>
                    <a:cubicBezTo>
                      <a:pt x="1038"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8" name="Freeform 11"/>
              <p:cNvSpPr>
                <a:spLocks noChangeArrowheads="1"/>
              </p:cNvSpPr>
              <p:nvPr/>
            </p:nvSpPr>
            <p:spPr bwMode="auto">
              <a:xfrm>
                <a:off x="9491941"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30 w 1040"/>
                  <a:gd name="T9" fmla="*/ 257 h 311"/>
                  <a:gd name="T10" fmla="*/ 30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7" y="48"/>
                      <a:pt x="686" y="102"/>
                      <a:pt x="523" y="144"/>
                    </a:cubicBezTo>
                    <a:lnTo>
                      <a:pt x="523" y="144"/>
                    </a:lnTo>
                    <a:cubicBezTo>
                      <a:pt x="359" y="186"/>
                      <a:pt x="193" y="219"/>
                      <a:pt x="30" y="257"/>
                    </a:cubicBezTo>
                    <a:lnTo>
                      <a:pt x="30" y="257"/>
                    </a:lnTo>
                    <a:cubicBezTo>
                      <a:pt x="0" y="265"/>
                      <a:pt x="4" y="310"/>
                      <a:pt x="35" y="305"/>
                    </a:cubicBezTo>
                    <a:lnTo>
                      <a:pt x="35" y="305"/>
                    </a:lnTo>
                    <a:cubicBezTo>
                      <a:pt x="201" y="280"/>
                      <a:pt x="365" y="238"/>
                      <a:pt x="527" y="193"/>
                    </a:cubicBezTo>
                    <a:lnTo>
                      <a:pt x="527" y="193"/>
                    </a:lnTo>
                    <a:cubicBezTo>
                      <a:pt x="692" y="147"/>
                      <a:pt x="863" y="101"/>
                      <a:pt x="1021" y="34"/>
                    </a:cubicBezTo>
                    <a:lnTo>
                      <a:pt x="1021" y="34"/>
                    </a:lnTo>
                    <a:cubicBezTo>
                      <a:pt x="1039"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69" name="Freeform 12"/>
              <p:cNvSpPr/>
              <p:nvPr/>
            </p:nvSpPr>
            <p:spPr bwMode="auto">
              <a:xfrm>
                <a:off x="9822080"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640 w 1040"/>
                  <a:gd name="T17" fmla="*/ 84608 h 311"/>
                  <a:gd name="T18" fmla="*/ 229640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3" y="219"/>
                      <a:pt x="29" y="257"/>
                    </a:cubicBezTo>
                    <a:cubicBezTo>
                      <a:pt x="0" y="265"/>
                      <a:pt x="3" y="310"/>
                      <a:pt x="34" y="305"/>
                    </a:cubicBezTo>
                    <a:cubicBezTo>
                      <a:pt x="200" y="280"/>
                      <a:pt x="364" y="238"/>
                      <a:pt x="527" y="193"/>
                    </a:cubicBezTo>
                    <a:cubicBezTo>
                      <a:pt x="692" y="147"/>
                      <a:pt x="862"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0" name="Freeform 13"/>
              <p:cNvSpPr>
                <a:spLocks noChangeArrowheads="1"/>
              </p:cNvSpPr>
              <p:nvPr/>
            </p:nvSpPr>
            <p:spPr bwMode="auto">
              <a:xfrm>
                <a:off x="10135694" y="1619576"/>
                <a:ext cx="452957" cy="136887"/>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0 w 1041"/>
                  <a:gd name="T21" fmla="*/ 34 h 311"/>
                  <a:gd name="T22" fmla="*/ 1020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6" y="48"/>
                      <a:pt x="686" y="102"/>
                      <a:pt x="522" y="144"/>
                    </a:cubicBezTo>
                    <a:lnTo>
                      <a:pt x="522" y="144"/>
                    </a:lnTo>
                    <a:cubicBezTo>
                      <a:pt x="359" y="186"/>
                      <a:pt x="193" y="219"/>
                      <a:pt x="29" y="257"/>
                    </a:cubicBezTo>
                    <a:lnTo>
                      <a:pt x="29" y="257"/>
                    </a:lnTo>
                    <a:cubicBezTo>
                      <a:pt x="0" y="265"/>
                      <a:pt x="3" y="310"/>
                      <a:pt x="34" y="305"/>
                    </a:cubicBezTo>
                    <a:lnTo>
                      <a:pt x="34" y="305"/>
                    </a:lnTo>
                    <a:cubicBezTo>
                      <a:pt x="200" y="280"/>
                      <a:pt x="364" y="238"/>
                      <a:pt x="527" y="193"/>
                    </a:cubicBezTo>
                    <a:lnTo>
                      <a:pt x="527" y="193"/>
                    </a:lnTo>
                    <a:cubicBezTo>
                      <a:pt x="693" y="147"/>
                      <a:pt x="862" y="101"/>
                      <a:pt x="1020" y="34"/>
                    </a:cubicBezTo>
                    <a:lnTo>
                      <a:pt x="1020"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1" name="Freeform 14"/>
              <p:cNvSpPr>
                <a:spLocks noChangeArrowheads="1"/>
              </p:cNvSpPr>
              <p:nvPr/>
            </p:nvSpPr>
            <p:spPr bwMode="auto">
              <a:xfrm>
                <a:off x="10463395"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5" y="305"/>
                    </a:cubicBezTo>
                    <a:lnTo>
                      <a:pt x="35" y="305"/>
                    </a:lnTo>
                    <a:cubicBezTo>
                      <a:pt x="201" y="280"/>
                      <a:pt x="364" y="238"/>
                      <a:pt x="527" y="193"/>
                    </a:cubicBezTo>
                    <a:lnTo>
                      <a:pt x="527" y="193"/>
                    </a:lnTo>
                    <a:cubicBezTo>
                      <a:pt x="693" y="147"/>
                      <a:pt x="862" y="101"/>
                      <a:pt x="1021" y="34"/>
                    </a:cubicBezTo>
                    <a:lnTo>
                      <a:pt x="1021" y="34"/>
                    </a:lnTo>
                    <a:cubicBezTo>
                      <a:pt x="1039"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2" name="Freeform 15"/>
              <p:cNvSpPr/>
              <p:nvPr/>
            </p:nvSpPr>
            <p:spPr bwMode="auto">
              <a:xfrm>
                <a:off x="10841732" y="1620126"/>
                <a:ext cx="453179" cy="136337"/>
              </a:xfrm>
              <a:custGeom>
                <a:avLst/>
                <a:gdLst>
                  <a:gd name="T0" fmla="*/ 439248 w 1041"/>
                  <a:gd name="T1" fmla="*/ 2192 h 311"/>
                  <a:gd name="T2" fmla="*/ 439248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2" y="144"/>
                    </a:cubicBezTo>
                    <a:cubicBezTo>
                      <a:pt x="359" y="186"/>
                      <a:pt x="193" y="219"/>
                      <a:pt x="29" y="257"/>
                    </a:cubicBezTo>
                    <a:cubicBezTo>
                      <a:pt x="0" y="265"/>
                      <a:pt x="4" y="310"/>
                      <a:pt x="34" y="305"/>
                    </a:cubicBezTo>
                    <a:cubicBezTo>
                      <a:pt x="201" y="280"/>
                      <a:pt x="364" y="238"/>
                      <a:pt x="527" y="193"/>
                    </a:cubicBezTo>
                    <a:cubicBezTo>
                      <a:pt x="693" y="147"/>
                      <a:pt x="864"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3" name="Freeform 16"/>
              <p:cNvSpPr>
                <a:spLocks noChangeArrowheads="1"/>
              </p:cNvSpPr>
              <p:nvPr/>
            </p:nvSpPr>
            <p:spPr bwMode="auto">
              <a:xfrm>
                <a:off x="11172689" y="1619576"/>
                <a:ext cx="452957"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6" y="48"/>
                      <a:pt x="686" y="102"/>
                      <a:pt x="523" y="144"/>
                    </a:cubicBezTo>
                    <a:lnTo>
                      <a:pt x="523" y="144"/>
                    </a:lnTo>
                    <a:cubicBezTo>
                      <a:pt x="359" y="186"/>
                      <a:pt x="193" y="219"/>
                      <a:pt x="29" y="257"/>
                    </a:cubicBezTo>
                    <a:lnTo>
                      <a:pt x="29" y="257"/>
                    </a:lnTo>
                    <a:cubicBezTo>
                      <a:pt x="0" y="265"/>
                      <a:pt x="4" y="310"/>
                      <a:pt x="34" y="305"/>
                    </a:cubicBezTo>
                    <a:lnTo>
                      <a:pt x="34" y="305"/>
                    </a:lnTo>
                    <a:cubicBezTo>
                      <a:pt x="201" y="280"/>
                      <a:pt x="365" y="238"/>
                      <a:pt x="527" y="193"/>
                    </a:cubicBezTo>
                    <a:lnTo>
                      <a:pt x="527" y="193"/>
                    </a:lnTo>
                    <a:cubicBezTo>
                      <a:pt x="693" y="147"/>
                      <a:pt x="863" y="101"/>
                      <a:pt x="1021" y="34"/>
                    </a:cubicBezTo>
                    <a:lnTo>
                      <a:pt x="1021" y="34"/>
                    </a:lnTo>
                    <a:cubicBezTo>
                      <a:pt x="1040" y="26"/>
                      <a:pt x="1028"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4" name="Freeform 17"/>
              <p:cNvSpPr/>
              <p:nvPr/>
            </p:nvSpPr>
            <p:spPr bwMode="auto">
              <a:xfrm>
                <a:off x="495425" y="1620126"/>
                <a:ext cx="453179" cy="136337"/>
              </a:xfrm>
              <a:custGeom>
                <a:avLst/>
                <a:gdLst>
                  <a:gd name="T0" fmla="*/ 440094 w 1039"/>
                  <a:gd name="T1" fmla="*/ 2192 h 311"/>
                  <a:gd name="T2" fmla="*/ 440094 w 1039"/>
                  <a:gd name="T3" fmla="*/ 2192 h 311"/>
                  <a:gd name="T4" fmla="*/ 227680 w 1039"/>
                  <a:gd name="T5" fmla="*/ 63127 h 311"/>
                  <a:gd name="T6" fmla="*/ 227680 w 1039"/>
                  <a:gd name="T7" fmla="*/ 63127 h 311"/>
                  <a:gd name="T8" fmla="*/ 12213 w 1039"/>
                  <a:gd name="T9" fmla="*/ 112664 h 311"/>
                  <a:gd name="T10" fmla="*/ 12213 w 1039"/>
                  <a:gd name="T11" fmla="*/ 112664 h 311"/>
                  <a:gd name="T12" fmla="*/ 14830 w 1039"/>
                  <a:gd name="T13" fmla="*/ 133707 h 311"/>
                  <a:gd name="T14" fmla="*/ 14830 w 1039"/>
                  <a:gd name="T15" fmla="*/ 133707 h 311"/>
                  <a:gd name="T16" fmla="*/ 229425 w 1039"/>
                  <a:gd name="T17" fmla="*/ 84608 h 311"/>
                  <a:gd name="T18" fmla="*/ 229425 w 1039"/>
                  <a:gd name="T19" fmla="*/ 84608 h 311"/>
                  <a:gd name="T20" fmla="*/ 444892 w 1039"/>
                  <a:gd name="T21" fmla="*/ 14905 h 311"/>
                  <a:gd name="T22" fmla="*/ 444892 w 1039"/>
                  <a:gd name="T23" fmla="*/ 14905 h 311"/>
                  <a:gd name="T24" fmla="*/ 440094 w 1039"/>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5" name="Freeform 18"/>
              <p:cNvSpPr>
                <a:spLocks noChangeArrowheads="1"/>
              </p:cNvSpPr>
              <p:nvPr/>
            </p:nvSpPr>
            <p:spPr bwMode="auto">
              <a:xfrm>
                <a:off x="826040"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6" name="Freeform 19"/>
              <p:cNvSpPr>
                <a:spLocks noChangeArrowheads="1"/>
              </p:cNvSpPr>
              <p:nvPr/>
            </p:nvSpPr>
            <p:spPr bwMode="auto">
              <a:xfrm>
                <a:off x="1201806" y="1619576"/>
                <a:ext cx="452957" cy="136887"/>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7" name="Freeform 20"/>
              <p:cNvSpPr/>
              <p:nvPr/>
            </p:nvSpPr>
            <p:spPr bwMode="auto">
              <a:xfrm>
                <a:off x="1532360" y="1620126"/>
                <a:ext cx="453179" cy="136337"/>
              </a:xfrm>
              <a:custGeom>
                <a:avLst/>
                <a:gdLst>
                  <a:gd name="T0" fmla="*/ 439248 w 1041"/>
                  <a:gd name="T1" fmla="*/ 2192 h 311"/>
                  <a:gd name="T2" fmla="*/ 439248 w 1041"/>
                  <a:gd name="T3" fmla="*/ 2192 h 311"/>
                  <a:gd name="T4" fmla="*/ 227678 w 1041"/>
                  <a:gd name="T5" fmla="*/ 63127 h 311"/>
                  <a:gd name="T6" fmla="*/ 227678 w 1041"/>
                  <a:gd name="T7" fmla="*/ 63127 h 311"/>
                  <a:gd name="T8" fmla="*/ 12625 w 1041"/>
                  <a:gd name="T9" fmla="*/ 112664 h 311"/>
                  <a:gd name="T10" fmla="*/ 12625 w 1041"/>
                  <a:gd name="T11" fmla="*/ 112664 h 311"/>
                  <a:gd name="T12" fmla="*/ 14801 w 1041"/>
                  <a:gd name="T13" fmla="*/ 133707 h 311"/>
                  <a:gd name="T14" fmla="*/ 14801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39248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78" name="Freeform 21"/>
              <p:cNvSpPr>
                <a:spLocks noChangeArrowheads="1"/>
              </p:cNvSpPr>
              <p:nvPr/>
            </p:nvSpPr>
            <p:spPr bwMode="auto">
              <a:xfrm>
                <a:off x="1844101" y="1619576"/>
                <a:ext cx="452958" cy="136887"/>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79" name="Freeform 22"/>
              <p:cNvSpPr>
                <a:spLocks noChangeArrowheads="1"/>
              </p:cNvSpPr>
              <p:nvPr/>
            </p:nvSpPr>
            <p:spPr bwMode="auto">
              <a:xfrm>
                <a:off x="2173260" y="1619576"/>
                <a:ext cx="454414" cy="136887"/>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0" name="Freeform 23"/>
              <p:cNvSpPr/>
              <p:nvPr/>
            </p:nvSpPr>
            <p:spPr bwMode="auto">
              <a:xfrm>
                <a:off x="2550093" y="1620126"/>
                <a:ext cx="453179" cy="136337"/>
              </a:xfrm>
              <a:custGeom>
                <a:avLst/>
                <a:gdLst>
                  <a:gd name="T0" fmla="*/ 440119 w 1041"/>
                  <a:gd name="T1" fmla="*/ 2192 h 311"/>
                  <a:gd name="T2" fmla="*/ 440119 w 1041"/>
                  <a:gd name="T3" fmla="*/ 2192 h 311"/>
                  <a:gd name="T4" fmla="*/ 227242 w 1041"/>
                  <a:gd name="T5" fmla="*/ 63127 h 311"/>
                  <a:gd name="T6" fmla="*/ 227242 w 1041"/>
                  <a:gd name="T7" fmla="*/ 63127 h 311"/>
                  <a:gd name="T8" fmla="*/ 12625 w 1041"/>
                  <a:gd name="T9" fmla="*/ 112664 h 311"/>
                  <a:gd name="T10" fmla="*/ 12625 w 1041"/>
                  <a:gd name="T11" fmla="*/ 112664 h 311"/>
                  <a:gd name="T12" fmla="*/ 15237 w 1041"/>
                  <a:gd name="T13" fmla="*/ 133707 h 311"/>
                  <a:gd name="T14" fmla="*/ 15237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81" name="Freeform 24"/>
              <p:cNvSpPr>
                <a:spLocks noChangeArrowheads="1"/>
              </p:cNvSpPr>
              <p:nvPr/>
            </p:nvSpPr>
            <p:spPr bwMode="auto">
              <a:xfrm>
                <a:off x="2881096" y="1619576"/>
                <a:ext cx="452958" cy="136887"/>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2" name="Freeform 25"/>
              <p:cNvSpPr>
                <a:spLocks noChangeArrowheads="1"/>
              </p:cNvSpPr>
              <p:nvPr/>
            </p:nvSpPr>
            <p:spPr bwMode="auto">
              <a:xfrm>
                <a:off x="3258318"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3" name="Freeform 26"/>
              <p:cNvSpPr/>
              <p:nvPr/>
            </p:nvSpPr>
            <p:spPr bwMode="auto">
              <a:xfrm>
                <a:off x="3587028" y="1620126"/>
                <a:ext cx="453179" cy="136337"/>
              </a:xfrm>
              <a:custGeom>
                <a:avLst/>
                <a:gdLst>
                  <a:gd name="T0" fmla="*/ 440119 w 1041"/>
                  <a:gd name="T1" fmla="*/ 2192 h 311"/>
                  <a:gd name="T2" fmla="*/ 440119 w 1041"/>
                  <a:gd name="T3" fmla="*/ 2192 h 311"/>
                  <a:gd name="T4" fmla="*/ 227678 w 1041"/>
                  <a:gd name="T5" fmla="*/ 63127 h 311"/>
                  <a:gd name="T6" fmla="*/ 227678 w 1041"/>
                  <a:gd name="T7" fmla="*/ 63127 h 311"/>
                  <a:gd name="T8" fmla="*/ 13495 w 1041"/>
                  <a:gd name="T9" fmla="*/ 112664 h 311"/>
                  <a:gd name="T10" fmla="*/ 13495 w 1041"/>
                  <a:gd name="T11" fmla="*/ 112664 h 311"/>
                  <a:gd name="T12" fmla="*/ 15672 w 1041"/>
                  <a:gd name="T13" fmla="*/ 133707 h 311"/>
                  <a:gd name="T14" fmla="*/ 15672 w 1041"/>
                  <a:gd name="T15" fmla="*/ 133707 h 311"/>
                  <a:gd name="T16" fmla="*/ 229419 w 1041"/>
                  <a:gd name="T17" fmla="*/ 84608 h 311"/>
                  <a:gd name="T18" fmla="*/ 229419 w 1041"/>
                  <a:gd name="T19" fmla="*/ 84608 h 311"/>
                  <a:gd name="T20" fmla="*/ 444472 w 1041"/>
                  <a:gd name="T21" fmla="*/ 14905 h 311"/>
                  <a:gd name="T22" fmla="*/ 444472 w 1041"/>
                  <a:gd name="T23" fmla="*/ 14905 h 311"/>
                  <a:gd name="T24" fmla="*/ 440119 w 1041"/>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84" name="Freeform 27"/>
              <p:cNvSpPr>
                <a:spLocks noChangeArrowheads="1"/>
              </p:cNvSpPr>
              <p:nvPr/>
            </p:nvSpPr>
            <p:spPr bwMode="auto">
              <a:xfrm>
                <a:off x="3966155" y="1619576"/>
                <a:ext cx="452957" cy="136887"/>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5" name="Freeform 28"/>
              <p:cNvSpPr>
                <a:spLocks noChangeArrowheads="1"/>
              </p:cNvSpPr>
              <p:nvPr/>
            </p:nvSpPr>
            <p:spPr bwMode="auto">
              <a:xfrm>
                <a:off x="4295314" y="1619576"/>
                <a:ext cx="452957" cy="136887"/>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6" name="Freeform 29"/>
              <p:cNvSpPr/>
              <p:nvPr/>
            </p:nvSpPr>
            <p:spPr bwMode="auto">
              <a:xfrm>
                <a:off x="4606681" y="1620126"/>
                <a:ext cx="453179" cy="136337"/>
              </a:xfrm>
              <a:custGeom>
                <a:avLst/>
                <a:gdLst>
                  <a:gd name="T0" fmla="*/ 439671 w 1040"/>
                  <a:gd name="T1" fmla="*/ 2192 h 311"/>
                  <a:gd name="T2" fmla="*/ 439671 w 1040"/>
                  <a:gd name="T3" fmla="*/ 2192 h 311"/>
                  <a:gd name="T4" fmla="*/ 227461 w 1040"/>
                  <a:gd name="T5" fmla="*/ 63127 h 311"/>
                  <a:gd name="T6" fmla="*/ 227461 w 1040"/>
                  <a:gd name="T7" fmla="*/ 63127 h 311"/>
                  <a:gd name="T8" fmla="*/ 12201 w 1040"/>
                  <a:gd name="T9" fmla="*/ 112664 h 311"/>
                  <a:gd name="T10" fmla="*/ 12201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464 w 1040"/>
                  <a:gd name="T21" fmla="*/ 14905 h 311"/>
                  <a:gd name="T22" fmla="*/ 444464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87" name="Freeform 30"/>
              <p:cNvSpPr>
                <a:spLocks noChangeArrowheads="1"/>
              </p:cNvSpPr>
              <p:nvPr/>
            </p:nvSpPr>
            <p:spPr bwMode="auto">
              <a:xfrm>
                <a:off x="4937609" y="1619576"/>
                <a:ext cx="452958" cy="136887"/>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8" name="Freeform 31"/>
              <p:cNvSpPr>
                <a:spLocks noChangeArrowheads="1"/>
              </p:cNvSpPr>
              <p:nvPr/>
            </p:nvSpPr>
            <p:spPr bwMode="auto">
              <a:xfrm>
                <a:off x="5314831" y="1619576"/>
                <a:ext cx="454414" cy="136887"/>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89" name="Freeform 32"/>
              <p:cNvSpPr/>
              <p:nvPr/>
            </p:nvSpPr>
            <p:spPr bwMode="auto">
              <a:xfrm>
                <a:off x="5643616" y="1620126"/>
                <a:ext cx="453179" cy="136337"/>
              </a:xfrm>
              <a:custGeom>
                <a:avLst/>
                <a:gdLst>
                  <a:gd name="T0" fmla="*/ 439671 w 1040"/>
                  <a:gd name="T1" fmla="*/ 2192 h 311"/>
                  <a:gd name="T2" fmla="*/ 439671 w 1040"/>
                  <a:gd name="T3" fmla="*/ 2192 h 311"/>
                  <a:gd name="T4" fmla="*/ 227897 w 1040"/>
                  <a:gd name="T5" fmla="*/ 63127 h 311"/>
                  <a:gd name="T6" fmla="*/ 227897 w 1040"/>
                  <a:gd name="T7" fmla="*/ 63127 h 311"/>
                  <a:gd name="T8" fmla="*/ 12637 w 1040"/>
                  <a:gd name="T9" fmla="*/ 112664 h 311"/>
                  <a:gd name="T10" fmla="*/ 12637 w 1040"/>
                  <a:gd name="T11" fmla="*/ 112664 h 311"/>
                  <a:gd name="T12" fmla="*/ 14815 w 1040"/>
                  <a:gd name="T13" fmla="*/ 133707 h 311"/>
                  <a:gd name="T14" fmla="*/ 14815 w 1040"/>
                  <a:gd name="T15" fmla="*/ 133707 h 311"/>
                  <a:gd name="T16" fmla="*/ 229204 w 1040"/>
                  <a:gd name="T17" fmla="*/ 84608 h 311"/>
                  <a:gd name="T18" fmla="*/ 229204 w 1040"/>
                  <a:gd name="T19" fmla="*/ 84608 h 311"/>
                  <a:gd name="T20" fmla="*/ 444900 w 1040"/>
                  <a:gd name="T21" fmla="*/ 14905 h 311"/>
                  <a:gd name="T22" fmla="*/ 444900 w 1040"/>
                  <a:gd name="T23" fmla="*/ 14905 h 311"/>
                  <a:gd name="T24" fmla="*/ 439671 w 1040"/>
                  <a:gd name="T25" fmla="*/ 2192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nvGrpSpPr>
            <p:cNvPr id="22" name="Group 100"/>
            <p:cNvGrpSpPr/>
            <p:nvPr/>
          </p:nvGrpSpPr>
          <p:grpSpPr bwMode="auto">
            <a:xfrm rot="-5400000">
              <a:off x="-3141232" y="3373395"/>
              <a:ext cx="6518125" cy="148614"/>
              <a:chOff x="61588" y="3717032"/>
              <a:chExt cx="6518125" cy="148614"/>
            </a:xfrm>
          </p:grpSpPr>
          <p:sp>
            <p:nvSpPr>
              <p:cNvPr id="41" name="Freeform 1"/>
              <p:cNvSpPr>
                <a:spLocks noChangeArrowheads="1"/>
              </p:cNvSpPr>
              <p:nvPr/>
            </p:nvSpPr>
            <p:spPr bwMode="auto">
              <a:xfrm>
                <a:off x="6087188" y="3717797"/>
                <a:ext cx="493676" cy="147648"/>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2" name="Freeform 17"/>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43" name="Freeform 18"/>
              <p:cNvSpPr>
                <a:spLocks noChangeArrowheads="1"/>
              </p:cNvSpPr>
              <p:nvPr/>
            </p:nvSpPr>
            <p:spPr bwMode="auto">
              <a:xfrm>
                <a:off x="423418" y="3717797"/>
                <a:ext cx="493676"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4" name="Freeform 19"/>
              <p:cNvSpPr>
                <a:spLocks noChangeArrowheads="1"/>
              </p:cNvSpPr>
              <p:nvPr/>
            </p:nvSpPr>
            <p:spPr bwMode="auto">
              <a:xfrm>
                <a:off x="832962" y="3717797"/>
                <a:ext cx="493676" cy="147648"/>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5" name="Freeform 20"/>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46" name="Freeform 21"/>
              <p:cNvSpPr>
                <a:spLocks noChangeArrowheads="1"/>
              </p:cNvSpPr>
              <p:nvPr/>
            </p:nvSpPr>
            <p:spPr bwMode="auto">
              <a:xfrm>
                <a:off x="1532997" y="3717798"/>
                <a:ext cx="493675" cy="147648"/>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7" name="Freeform 22"/>
              <p:cNvSpPr>
                <a:spLocks noChangeArrowheads="1"/>
              </p:cNvSpPr>
              <p:nvPr/>
            </p:nvSpPr>
            <p:spPr bwMode="auto">
              <a:xfrm>
                <a:off x="1890157" y="3717798"/>
                <a:ext cx="495262" cy="147648"/>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8" name="Freeform 23"/>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49" name="Freeform 24"/>
              <p:cNvSpPr>
                <a:spLocks noChangeArrowheads="1"/>
              </p:cNvSpPr>
              <p:nvPr/>
            </p:nvSpPr>
            <p:spPr bwMode="auto">
              <a:xfrm>
                <a:off x="2663211" y="3717798"/>
                <a:ext cx="493675" cy="147648"/>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0" name="Freeform 25"/>
              <p:cNvSpPr>
                <a:spLocks noChangeArrowheads="1"/>
              </p:cNvSpPr>
              <p:nvPr/>
            </p:nvSpPr>
            <p:spPr bwMode="auto">
              <a:xfrm>
                <a:off x="3072755" y="3717798"/>
                <a:ext cx="495262"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1" name="Freeform 26"/>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52" name="Freeform 27"/>
              <p:cNvSpPr>
                <a:spLocks noChangeArrowheads="1"/>
              </p:cNvSpPr>
              <p:nvPr/>
            </p:nvSpPr>
            <p:spPr bwMode="auto">
              <a:xfrm>
                <a:off x="3845808" y="3717797"/>
                <a:ext cx="493676" cy="147648"/>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3" name="Freeform 28"/>
              <p:cNvSpPr>
                <a:spLocks noChangeArrowheads="1"/>
              </p:cNvSpPr>
              <p:nvPr/>
            </p:nvSpPr>
            <p:spPr bwMode="auto">
              <a:xfrm>
                <a:off x="4202970" y="3717798"/>
                <a:ext cx="495262" cy="147648"/>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4" name="Freeform 29"/>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55" name="Freeform 30"/>
              <p:cNvSpPr>
                <a:spLocks noChangeArrowheads="1"/>
              </p:cNvSpPr>
              <p:nvPr/>
            </p:nvSpPr>
            <p:spPr bwMode="auto">
              <a:xfrm>
                <a:off x="4904591" y="3717798"/>
                <a:ext cx="493675" cy="147648"/>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6" name="Freeform 31"/>
              <p:cNvSpPr>
                <a:spLocks noChangeArrowheads="1"/>
              </p:cNvSpPr>
              <p:nvPr/>
            </p:nvSpPr>
            <p:spPr bwMode="auto">
              <a:xfrm>
                <a:off x="5317310" y="3717798"/>
                <a:ext cx="493675" cy="147648"/>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57" name="Freeform 32"/>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nvGrpSpPr>
            <p:cNvPr id="23" name="Group 101"/>
            <p:cNvGrpSpPr/>
            <p:nvPr/>
          </p:nvGrpSpPr>
          <p:grpSpPr bwMode="auto">
            <a:xfrm rot="-5400000">
              <a:off x="8832265" y="3301388"/>
              <a:ext cx="6518125" cy="148614"/>
              <a:chOff x="61588" y="3717032"/>
              <a:chExt cx="6518125" cy="148614"/>
            </a:xfrm>
          </p:grpSpPr>
          <p:sp>
            <p:nvSpPr>
              <p:cNvPr id="24" name="Freeform 1"/>
              <p:cNvSpPr>
                <a:spLocks noChangeArrowheads="1"/>
              </p:cNvSpPr>
              <p:nvPr/>
            </p:nvSpPr>
            <p:spPr bwMode="auto">
              <a:xfrm>
                <a:off x="6086614" y="3716445"/>
                <a:ext cx="493675" cy="149235"/>
              </a:xfrm>
              <a:custGeom>
                <a:avLst/>
                <a:gdLst>
                  <a:gd name="T0" fmla="*/ 1009 w 1041"/>
                  <a:gd name="T1" fmla="*/ 5 h 311"/>
                  <a:gd name="T2" fmla="*/ 1009 w 1041"/>
                  <a:gd name="T3" fmla="*/ 5 h 311"/>
                  <a:gd name="T4" fmla="*/ 522 w 1041"/>
                  <a:gd name="T5" fmla="*/ 144 h 311"/>
                  <a:gd name="T6" fmla="*/ 522 w 1041"/>
                  <a:gd name="T7" fmla="*/ 144 h 311"/>
                  <a:gd name="T8" fmla="*/ 29 w 1041"/>
                  <a:gd name="T9" fmla="*/ 257 h 311"/>
                  <a:gd name="T10" fmla="*/ 29 w 1041"/>
                  <a:gd name="T11" fmla="*/ 257 h 311"/>
                  <a:gd name="T12" fmla="*/ 34 w 1041"/>
                  <a:gd name="T13" fmla="*/ 305 h 311"/>
                  <a:gd name="T14" fmla="*/ 34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7" y="48"/>
                      <a:pt x="686" y="102"/>
                      <a:pt x="522" y="144"/>
                    </a:cubicBezTo>
                    <a:lnTo>
                      <a:pt x="522" y="144"/>
                    </a:lnTo>
                    <a:cubicBezTo>
                      <a:pt x="359" y="186"/>
                      <a:pt x="192" y="219"/>
                      <a:pt x="29" y="257"/>
                    </a:cubicBezTo>
                    <a:lnTo>
                      <a:pt x="29" y="257"/>
                    </a:lnTo>
                    <a:cubicBezTo>
                      <a:pt x="0" y="265"/>
                      <a:pt x="3" y="310"/>
                      <a:pt x="34" y="305"/>
                    </a:cubicBezTo>
                    <a:lnTo>
                      <a:pt x="34" y="305"/>
                    </a:lnTo>
                    <a:cubicBezTo>
                      <a:pt x="200" y="280"/>
                      <a:pt x="364" y="238"/>
                      <a:pt x="527" y="193"/>
                    </a:cubicBezTo>
                    <a:lnTo>
                      <a:pt x="527" y="193"/>
                    </a:lnTo>
                    <a:cubicBezTo>
                      <a:pt x="691" y="147"/>
                      <a:pt x="862" y="101"/>
                      <a:pt x="1021" y="34"/>
                    </a:cubicBezTo>
                    <a:lnTo>
                      <a:pt x="1021" y="34"/>
                    </a:lnTo>
                    <a:cubicBezTo>
                      <a:pt x="1040"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5" name="Freeform 17"/>
              <p:cNvSpPr/>
              <p:nvPr/>
            </p:nvSpPr>
            <p:spPr bwMode="auto">
              <a:xfrm>
                <a:off x="61588" y="3717032"/>
                <a:ext cx="493988" cy="148614"/>
              </a:xfrm>
              <a:custGeom>
                <a:avLst/>
                <a:gdLst>
                  <a:gd name="T0" fmla="*/ 479725 w 1039"/>
                  <a:gd name="T1" fmla="*/ 2389 h 311"/>
                  <a:gd name="T2" fmla="*/ 479725 w 1039"/>
                  <a:gd name="T3" fmla="*/ 2389 h 311"/>
                  <a:gd name="T4" fmla="*/ 248183 w 1039"/>
                  <a:gd name="T5" fmla="*/ 68812 h 311"/>
                  <a:gd name="T6" fmla="*/ 248183 w 1039"/>
                  <a:gd name="T7" fmla="*/ 68812 h 311"/>
                  <a:gd name="T8" fmla="*/ 13312 w 1039"/>
                  <a:gd name="T9" fmla="*/ 122810 h 311"/>
                  <a:gd name="T10" fmla="*/ 13312 w 1039"/>
                  <a:gd name="T11" fmla="*/ 122810 h 311"/>
                  <a:gd name="T12" fmla="*/ 16165 w 1039"/>
                  <a:gd name="T13" fmla="*/ 145747 h 311"/>
                  <a:gd name="T14" fmla="*/ 16165 w 1039"/>
                  <a:gd name="T15" fmla="*/ 145747 h 311"/>
                  <a:gd name="T16" fmla="*/ 250084 w 1039"/>
                  <a:gd name="T17" fmla="*/ 92227 h 311"/>
                  <a:gd name="T18" fmla="*/ 250084 w 1039"/>
                  <a:gd name="T19" fmla="*/ 92227 h 311"/>
                  <a:gd name="T20" fmla="*/ 484955 w 1039"/>
                  <a:gd name="T21" fmla="*/ 16247 h 311"/>
                  <a:gd name="T22" fmla="*/ 484955 w 1039"/>
                  <a:gd name="T23" fmla="*/ 16247 h 311"/>
                  <a:gd name="T24" fmla="*/ 479725 w 1039"/>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39" h="311">
                    <a:moveTo>
                      <a:pt x="1009" y="5"/>
                    </a:moveTo>
                    <a:lnTo>
                      <a:pt x="1009" y="5"/>
                    </a:lnTo>
                    <a:cubicBezTo>
                      <a:pt x="845" y="48"/>
                      <a:pt x="686" y="102"/>
                      <a:pt x="522" y="144"/>
                    </a:cubicBezTo>
                    <a:cubicBezTo>
                      <a:pt x="359" y="186"/>
                      <a:pt x="192" y="219"/>
                      <a:pt x="28" y="257"/>
                    </a:cubicBezTo>
                    <a:cubicBezTo>
                      <a:pt x="0" y="265"/>
                      <a:pt x="3" y="310"/>
                      <a:pt x="34" y="305"/>
                    </a:cubicBezTo>
                    <a:cubicBezTo>
                      <a:pt x="200" y="280"/>
                      <a:pt x="364" y="238"/>
                      <a:pt x="526" y="193"/>
                    </a:cubicBezTo>
                    <a:cubicBezTo>
                      <a:pt x="691" y="147"/>
                      <a:pt x="862" y="101"/>
                      <a:pt x="1020" y="34"/>
                    </a:cubicBezTo>
                    <a:cubicBezTo>
                      <a:pt x="1038"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26" name="Freeform 18"/>
              <p:cNvSpPr>
                <a:spLocks noChangeArrowheads="1"/>
              </p:cNvSpPr>
              <p:nvPr/>
            </p:nvSpPr>
            <p:spPr bwMode="auto">
              <a:xfrm>
                <a:off x="42125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3" y="147"/>
                      <a:pt x="862" y="101"/>
                      <a:pt x="1021" y="34"/>
                    </a:cubicBezTo>
                    <a:lnTo>
                      <a:pt x="1021" y="34"/>
                    </a:lnTo>
                    <a:cubicBezTo>
                      <a:pt x="1039" y="26"/>
                      <a:pt x="1028"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7" name="Freeform 19"/>
              <p:cNvSpPr>
                <a:spLocks noChangeArrowheads="1"/>
              </p:cNvSpPr>
              <p:nvPr/>
            </p:nvSpPr>
            <p:spPr bwMode="auto">
              <a:xfrm>
                <a:off x="829213" y="3716445"/>
                <a:ext cx="495262" cy="149235"/>
              </a:xfrm>
              <a:custGeom>
                <a:avLst/>
                <a:gdLst>
                  <a:gd name="T0" fmla="*/ 1010 w 1042"/>
                  <a:gd name="T1" fmla="*/ 5 h 311"/>
                  <a:gd name="T2" fmla="*/ 1010 w 1042"/>
                  <a:gd name="T3" fmla="*/ 5 h 311"/>
                  <a:gd name="T4" fmla="*/ 523 w 1042"/>
                  <a:gd name="T5" fmla="*/ 144 h 311"/>
                  <a:gd name="T6" fmla="*/ 523 w 1042"/>
                  <a:gd name="T7" fmla="*/ 144 h 311"/>
                  <a:gd name="T8" fmla="*/ 30 w 1042"/>
                  <a:gd name="T9" fmla="*/ 257 h 311"/>
                  <a:gd name="T10" fmla="*/ 30 w 1042"/>
                  <a:gd name="T11" fmla="*/ 257 h 311"/>
                  <a:gd name="T12" fmla="*/ 35 w 1042"/>
                  <a:gd name="T13" fmla="*/ 305 h 311"/>
                  <a:gd name="T14" fmla="*/ 35 w 1042"/>
                  <a:gd name="T15" fmla="*/ 305 h 311"/>
                  <a:gd name="T16" fmla="*/ 527 w 1042"/>
                  <a:gd name="T17" fmla="*/ 193 h 311"/>
                  <a:gd name="T18" fmla="*/ 527 w 1042"/>
                  <a:gd name="T19" fmla="*/ 193 h 311"/>
                  <a:gd name="T20" fmla="*/ 1021 w 1042"/>
                  <a:gd name="T21" fmla="*/ 34 h 311"/>
                  <a:gd name="T22" fmla="*/ 1021 w 1042"/>
                  <a:gd name="T23" fmla="*/ 34 h 311"/>
                  <a:gd name="T24" fmla="*/ 1010 w 1042"/>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2" h="311">
                    <a:moveTo>
                      <a:pt x="1010" y="5"/>
                    </a:moveTo>
                    <a:lnTo>
                      <a:pt x="1010" y="5"/>
                    </a:lnTo>
                    <a:cubicBezTo>
                      <a:pt x="846" y="48"/>
                      <a:pt x="687" y="102"/>
                      <a:pt x="523" y="144"/>
                    </a:cubicBezTo>
                    <a:lnTo>
                      <a:pt x="523" y="144"/>
                    </a:lnTo>
                    <a:cubicBezTo>
                      <a:pt x="359" y="186"/>
                      <a:pt x="194" y="219"/>
                      <a:pt x="30" y="257"/>
                    </a:cubicBezTo>
                    <a:lnTo>
                      <a:pt x="30" y="257"/>
                    </a:lnTo>
                    <a:cubicBezTo>
                      <a:pt x="0" y="265"/>
                      <a:pt x="4" y="310"/>
                      <a:pt x="35" y="305"/>
                    </a:cubicBezTo>
                    <a:lnTo>
                      <a:pt x="35" y="305"/>
                    </a:lnTo>
                    <a:cubicBezTo>
                      <a:pt x="202" y="280"/>
                      <a:pt x="365" y="238"/>
                      <a:pt x="527" y="193"/>
                    </a:cubicBezTo>
                    <a:lnTo>
                      <a:pt x="527" y="193"/>
                    </a:lnTo>
                    <a:cubicBezTo>
                      <a:pt x="694" y="147"/>
                      <a:pt x="863" y="101"/>
                      <a:pt x="1021" y="34"/>
                    </a:cubicBezTo>
                    <a:lnTo>
                      <a:pt x="1021" y="34"/>
                    </a:lnTo>
                    <a:cubicBezTo>
                      <a:pt x="1041" y="26"/>
                      <a:pt x="1029"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28" name="Freeform 20"/>
              <p:cNvSpPr/>
              <p:nvPr/>
            </p:nvSpPr>
            <p:spPr bwMode="auto">
              <a:xfrm>
                <a:off x="1191899" y="3717032"/>
                <a:ext cx="493988" cy="148614"/>
              </a:xfrm>
              <a:custGeom>
                <a:avLst/>
                <a:gdLst>
                  <a:gd name="T0" fmla="*/ 478803 w 1041"/>
                  <a:gd name="T1" fmla="*/ 2389 h 311"/>
                  <a:gd name="T2" fmla="*/ 478803 w 1041"/>
                  <a:gd name="T3" fmla="*/ 2389 h 311"/>
                  <a:gd name="T4" fmla="*/ 248180 w 1041"/>
                  <a:gd name="T5" fmla="*/ 68812 h 311"/>
                  <a:gd name="T6" fmla="*/ 248180 w 1041"/>
                  <a:gd name="T7" fmla="*/ 68812 h 311"/>
                  <a:gd name="T8" fmla="*/ 13761 w 1041"/>
                  <a:gd name="T9" fmla="*/ 122810 h 311"/>
                  <a:gd name="T10" fmla="*/ 13761 w 1041"/>
                  <a:gd name="T11" fmla="*/ 122810 h 311"/>
                  <a:gd name="T12" fmla="*/ 16134 w 1041"/>
                  <a:gd name="T13" fmla="*/ 145747 h 311"/>
                  <a:gd name="T14" fmla="*/ 16134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8803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6" y="238"/>
                      <a:pt x="527" y="193"/>
                    </a:cubicBezTo>
                    <a:cubicBezTo>
                      <a:pt x="693" y="147"/>
                      <a:pt x="862" y="101"/>
                      <a:pt x="1021" y="34"/>
                    </a:cubicBezTo>
                    <a:cubicBezTo>
                      <a:pt x="1040"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29" name="Freeform 21"/>
              <p:cNvSpPr>
                <a:spLocks noChangeArrowheads="1"/>
              </p:cNvSpPr>
              <p:nvPr/>
            </p:nvSpPr>
            <p:spPr bwMode="auto">
              <a:xfrm>
                <a:off x="1530835" y="3716445"/>
                <a:ext cx="493675" cy="149235"/>
              </a:xfrm>
              <a:custGeom>
                <a:avLst/>
                <a:gdLst>
                  <a:gd name="T0" fmla="*/ 1010 w 1041"/>
                  <a:gd name="T1" fmla="*/ 5 h 311"/>
                  <a:gd name="T2" fmla="*/ 1010 w 1041"/>
                  <a:gd name="T3" fmla="*/ 5 h 311"/>
                  <a:gd name="T4" fmla="*/ 522 w 1041"/>
                  <a:gd name="T5" fmla="*/ 144 h 311"/>
                  <a:gd name="T6" fmla="*/ 522 w 1041"/>
                  <a:gd name="T7" fmla="*/ 144 h 311"/>
                  <a:gd name="T8" fmla="*/ 29 w 1041"/>
                  <a:gd name="T9" fmla="*/ 257 h 311"/>
                  <a:gd name="T10" fmla="*/ 29 w 1041"/>
                  <a:gd name="T11" fmla="*/ 257 h 311"/>
                  <a:gd name="T12" fmla="*/ 35 w 1041"/>
                  <a:gd name="T13" fmla="*/ 305 h 311"/>
                  <a:gd name="T14" fmla="*/ 35 w 1041"/>
                  <a:gd name="T15" fmla="*/ 305 h 311"/>
                  <a:gd name="T16" fmla="*/ 527 w 1041"/>
                  <a:gd name="T17" fmla="*/ 193 h 311"/>
                  <a:gd name="T18" fmla="*/ 527 w 1041"/>
                  <a:gd name="T19" fmla="*/ 193 h 311"/>
                  <a:gd name="T20" fmla="*/ 1021 w 1041"/>
                  <a:gd name="T21" fmla="*/ 34 h 311"/>
                  <a:gd name="T22" fmla="*/ 1021 w 1041"/>
                  <a:gd name="T23" fmla="*/ 34 h 311"/>
                  <a:gd name="T24" fmla="*/ 1010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0" y="5"/>
                    </a:moveTo>
                    <a:lnTo>
                      <a:pt x="1010" y="5"/>
                    </a:lnTo>
                    <a:cubicBezTo>
                      <a:pt x="847" y="48"/>
                      <a:pt x="686" y="102"/>
                      <a:pt x="522" y="144"/>
                    </a:cubicBezTo>
                    <a:lnTo>
                      <a:pt x="522" y="144"/>
                    </a:lnTo>
                    <a:cubicBezTo>
                      <a:pt x="358" y="186"/>
                      <a:pt x="194" y="219"/>
                      <a:pt x="29" y="257"/>
                    </a:cubicBezTo>
                    <a:lnTo>
                      <a:pt x="29" y="257"/>
                    </a:lnTo>
                    <a:cubicBezTo>
                      <a:pt x="0" y="265"/>
                      <a:pt x="3" y="310"/>
                      <a:pt x="35" y="305"/>
                    </a:cubicBezTo>
                    <a:lnTo>
                      <a:pt x="35" y="305"/>
                    </a:lnTo>
                    <a:cubicBezTo>
                      <a:pt x="201" y="280"/>
                      <a:pt x="366" y="238"/>
                      <a:pt x="527" y="193"/>
                    </a:cubicBezTo>
                    <a:lnTo>
                      <a:pt x="527" y="193"/>
                    </a:lnTo>
                    <a:cubicBezTo>
                      <a:pt x="693" y="147"/>
                      <a:pt x="862" y="101"/>
                      <a:pt x="1021" y="34"/>
                    </a:cubicBezTo>
                    <a:lnTo>
                      <a:pt x="1021" y="34"/>
                    </a:lnTo>
                    <a:cubicBezTo>
                      <a:pt x="1040" y="26"/>
                      <a:pt x="1028"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0" name="Freeform 22"/>
              <p:cNvSpPr>
                <a:spLocks noChangeArrowheads="1"/>
              </p:cNvSpPr>
              <p:nvPr/>
            </p:nvSpPr>
            <p:spPr bwMode="auto">
              <a:xfrm>
                <a:off x="1891169" y="3716444"/>
                <a:ext cx="493676" cy="149235"/>
              </a:xfrm>
              <a:custGeom>
                <a:avLst/>
                <a:gdLst>
                  <a:gd name="T0" fmla="*/ 1009 w 1041"/>
                  <a:gd name="T1" fmla="*/ 5 h 311"/>
                  <a:gd name="T2" fmla="*/ 1009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09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09" y="5"/>
                    </a:moveTo>
                    <a:lnTo>
                      <a:pt x="1009" y="5"/>
                    </a:lnTo>
                    <a:cubicBezTo>
                      <a:pt x="848" y="48"/>
                      <a:pt x="686" y="102"/>
                      <a:pt x="523" y="144"/>
                    </a:cubicBezTo>
                    <a:lnTo>
                      <a:pt x="523" y="144"/>
                    </a:lnTo>
                    <a:cubicBezTo>
                      <a:pt x="359" y="186"/>
                      <a:pt x="193" y="219"/>
                      <a:pt x="29" y="257"/>
                    </a:cubicBezTo>
                    <a:lnTo>
                      <a:pt x="29" y="257"/>
                    </a:lnTo>
                    <a:cubicBezTo>
                      <a:pt x="0" y="265"/>
                      <a:pt x="4" y="310"/>
                      <a:pt x="36" y="305"/>
                    </a:cubicBezTo>
                    <a:lnTo>
                      <a:pt x="36" y="305"/>
                    </a:lnTo>
                    <a:cubicBezTo>
                      <a:pt x="201" y="280"/>
                      <a:pt x="366" y="238"/>
                      <a:pt x="527" y="193"/>
                    </a:cubicBezTo>
                    <a:lnTo>
                      <a:pt x="527" y="193"/>
                    </a:lnTo>
                    <a:cubicBezTo>
                      <a:pt x="693" y="147"/>
                      <a:pt x="864" y="101"/>
                      <a:pt x="1021" y="34"/>
                    </a:cubicBezTo>
                    <a:lnTo>
                      <a:pt x="1021" y="34"/>
                    </a:lnTo>
                    <a:cubicBezTo>
                      <a:pt x="1040" y="26"/>
                      <a:pt x="1029"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1" name="Freeform 23"/>
              <p:cNvSpPr/>
              <p:nvPr/>
            </p:nvSpPr>
            <p:spPr bwMode="auto">
              <a:xfrm>
                <a:off x="2301278" y="3717032"/>
                <a:ext cx="493988" cy="148614"/>
              </a:xfrm>
              <a:custGeom>
                <a:avLst/>
                <a:gdLst>
                  <a:gd name="T0" fmla="*/ 479752 w 1041"/>
                  <a:gd name="T1" fmla="*/ 2389 h 311"/>
                  <a:gd name="T2" fmla="*/ 479752 w 1041"/>
                  <a:gd name="T3" fmla="*/ 2389 h 311"/>
                  <a:gd name="T4" fmla="*/ 247706 w 1041"/>
                  <a:gd name="T5" fmla="*/ 68812 h 311"/>
                  <a:gd name="T6" fmla="*/ 247706 w 1041"/>
                  <a:gd name="T7" fmla="*/ 68812 h 311"/>
                  <a:gd name="T8" fmla="*/ 13761 w 1041"/>
                  <a:gd name="T9" fmla="*/ 122810 h 311"/>
                  <a:gd name="T10" fmla="*/ 13761 w 1041"/>
                  <a:gd name="T11" fmla="*/ 122810 h 311"/>
                  <a:gd name="T12" fmla="*/ 16609 w 1041"/>
                  <a:gd name="T13" fmla="*/ 145747 h 311"/>
                  <a:gd name="T14" fmla="*/ 16609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2" y="144"/>
                    </a:cubicBezTo>
                    <a:cubicBezTo>
                      <a:pt x="359" y="186"/>
                      <a:pt x="194" y="219"/>
                      <a:pt x="29" y="257"/>
                    </a:cubicBezTo>
                    <a:cubicBezTo>
                      <a:pt x="0" y="265"/>
                      <a:pt x="4" y="310"/>
                      <a:pt x="35" y="305"/>
                    </a:cubicBezTo>
                    <a:cubicBezTo>
                      <a:pt x="200" y="280"/>
                      <a:pt x="366" y="238"/>
                      <a:pt x="527" y="193"/>
                    </a:cubicBezTo>
                    <a:cubicBezTo>
                      <a:pt x="693" y="147"/>
                      <a:pt x="862" y="101"/>
                      <a:pt x="1021" y="34"/>
                    </a:cubicBezTo>
                    <a:cubicBezTo>
                      <a:pt x="1040" y="26"/>
                      <a:pt x="1028"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32" name="Freeform 24"/>
              <p:cNvSpPr>
                <a:spLocks noChangeArrowheads="1"/>
              </p:cNvSpPr>
              <p:nvPr/>
            </p:nvSpPr>
            <p:spPr bwMode="auto">
              <a:xfrm>
                <a:off x="2661049" y="3716445"/>
                <a:ext cx="493675" cy="149235"/>
              </a:xfrm>
              <a:custGeom>
                <a:avLst/>
                <a:gdLst>
                  <a:gd name="T0" fmla="*/ 1011 w 1041"/>
                  <a:gd name="T1" fmla="*/ 5 h 311"/>
                  <a:gd name="T2" fmla="*/ 1011 w 1041"/>
                  <a:gd name="T3" fmla="*/ 5 h 311"/>
                  <a:gd name="T4" fmla="*/ 523 w 1041"/>
                  <a:gd name="T5" fmla="*/ 144 h 311"/>
                  <a:gd name="T6" fmla="*/ 523 w 1041"/>
                  <a:gd name="T7" fmla="*/ 144 h 311"/>
                  <a:gd name="T8" fmla="*/ 29 w 1041"/>
                  <a:gd name="T9" fmla="*/ 257 h 311"/>
                  <a:gd name="T10" fmla="*/ 29 w 1041"/>
                  <a:gd name="T11" fmla="*/ 257 h 311"/>
                  <a:gd name="T12" fmla="*/ 36 w 1041"/>
                  <a:gd name="T13" fmla="*/ 305 h 311"/>
                  <a:gd name="T14" fmla="*/ 36 w 1041"/>
                  <a:gd name="T15" fmla="*/ 305 h 311"/>
                  <a:gd name="T16" fmla="*/ 527 w 1041"/>
                  <a:gd name="T17" fmla="*/ 193 h 311"/>
                  <a:gd name="T18" fmla="*/ 527 w 1041"/>
                  <a:gd name="T19" fmla="*/ 193 h 311"/>
                  <a:gd name="T20" fmla="*/ 1021 w 1041"/>
                  <a:gd name="T21" fmla="*/ 34 h 311"/>
                  <a:gd name="T22" fmla="*/ 1021 w 1041"/>
                  <a:gd name="T23" fmla="*/ 34 h 311"/>
                  <a:gd name="T24" fmla="*/ 1011 w 1041"/>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1" h="311">
                    <a:moveTo>
                      <a:pt x="1011" y="5"/>
                    </a:moveTo>
                    <a:lnTo>
                      <a:pt x="1011" y="5"/>
                    </a:lnTo>
                    <a:cubicBezTo>
                      <a:pt x="847" y="48"/>
                      <a:pt x="688" y="102"/>
                      <a:pt x="523" y="144"/>
                    </a:cubicBezTo>
                    <a:lnTo>
                      <a:pt x="523" y="144"/>
                    </a:lnTo>
                    <a:cubicBezTo>
                      <a:pt x="359" y="186"/>
                      <a:pt x="194" y="219"/>
                      <a:pt x="29" y="257"/>
                    </a:cubicBezTo>
                    <a:lnTo>
                      <a:pt x="29" y="257"/>
                    </a:lnTo>
                    <a:cubicBezTo>
                      <a:pt x="0" y="265"/>
                      <a:pt x="4" y="310"/>
                      <a:pt x="36" y="305"/>
                    </a:cubicBezTo>
                    <a:lnTo>
                      <a:pt x="36" y="305"/>
                    </a:lnTo>
                    <a:cubicBezTo>
                      <a:pt x="201" y="280"/>
                      <a:pt x="366" y="238"/>
                      <a:pt x="527" y="193"/>
                    </a:cubicBezTo>
                    <a:lnTo>
                      <a:pt x="527" y="193"/>
                    </a:lnTo>
                    <a:cubicBezTo>
                      <a:pt x="693" y="147"/>
                      <a:pt x="862" y="101"/>
                      <a:pt x="1021" y="34"/>
                    </a:cubicBezTo>
                    <a:lnTo>
                      <a:pt x="1021" y="34"/>
                    </a:lnTo>
                    <a:cubicBezTo>
                      <a:pt x="1040" y="26"/>
                      <a:pt x="1029" y="0"/>
                      <a:pt x="1011"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3" name="Freeform 25"/>
              <p:cNvSpPr>
                <a:spLocks noChangeArrowheads="1"/>
              </p:cNvSpPr>
              <p:nvPr/>
            </p:nvSpPr>
            <p:spPr bwMode="auto">
              <a:xfrm>
                <a:off x="3073768" y="3716445"/>
                <a:ext cx="493675"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58" y="186"/>
                      <a:pt x="193" y="219"/>
                      <a:pt x="29" y="257"/>
                    </a:cubicBezTo>
                    <a:lnTo>
                      <a:pt x="29" y="257"/>
                    </a:lnTo>
                    <a:cubicBezTo>
                      <a:pt x="0" y="265"/>
                      <a:pt x="4" y="310"/>
                      <a:pt x="34" y="305"/>
                    </a:cubicBezTo>
                    <a:lnTo>
                      <a:pt x="34" y="305"/>
                    </a:lnTo>
                    <a:cubicBezTo>
                      <a:pt x="201" y="280"/>
                      <a:pt x="365" y="238"/>
                      <a:pt x="527" y="193"/>
                    </a:cubicBezTo>
                    <a:lnTo>
                      <a:pt x="527" y="193"/>
                    </a:lnTo>
                    <a:cubicBezTo>
                      <a:pt x="692" y="147"/>
                      <a:pt x="863" y="101"/>
                      <a:pt x="1021" y="34"/>
                    </a:cubicBezTo>
                    <a:lnTo>
                      <a:pt x="1021" y="34"/>
                    </a:lnTo>
                    <a:cubicBezTo>
                      <a:pt x="1039" y="26"/>
                      <a:pt x="1027" y="0"/>
                      <a:pt x="1010"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4" name="Freeform 26"/>
              <p:cNvSpPr/>
              <p:nvPr/>
            </p:nvSpPr>
            <p:spPr bwMode="auto">
              <a:xfrm>
                <a:off x="3431589" y="3717032"/>
                <a:ext cx="493988" cy="148614"/>
              </a:xfrm>
              <a:custGeom>
                <a:avLst/>
                <a:gdLst>
                  <a:gd name="T0" fmla="*/ 479752 w 1041"/>
                  <a:gd name="T1" fmla="*/ 2389 h 311"/>
                  <a:gd name="T2" fmla="*/ 479752 w 1041"/>
                  <a:gd name="T3" fmla="*/ 2389 h 311"/>
                  <a:gd name="T4" fmla="*/ 248180 w 1041"/>
                  <a:gd name="T5" fmla="*/ 68812 h 311"/>
                  <a:gd name="T6" fmla="*/ 248180 w 1041"/>
                  <a:gd name="T7" fmla="*/ 68812 h 311"/>
                  <a:gd name="T8" fmla="*/ 14710 w 1041"/>
                  <a:gd name="T9" fmla="*/ 122810 h 311"/>
                  <a:gd name="T10" fmla="*/ 14710 w 1041"/>
                  <a:gd name="T11" fmla="*/ 122810 h 311"/>
                  <a:gd name="T12" fmla="*/ 17083 w 1041"/>
                  <a:gd name="T13" fmla="*/ 145747 h 311"/>
                  <a:gd name="T14" fmla="*/ 17083 w 1041"/>
                  <a:gd name="T15" fmla="*/ 145747 h 311"/>
                  <a:gd name="T16" fmla="*/ 250078 w 1041"/>
                  <a:gd name="T17" fmla="*/ 92227 h 311"/>
                  <a:gd name="T18" fmla="*/ 250078 w 1041"/>
                  <a:gd name="T19" fmla="*/ 92227 h 311"/>
                  <a:gd name="T20" fmla="*/ 484497 w 1041"/>
                  <a:gd name="T21" fmla="*/ 16247 h 311"/>
                  <a:gd name="T22" fmla="*/ 484497 w 1041"/>
                  <a:gd name="T23" fmla="*/ 16247 h 311"/>
                  <a:gd name="T24" fmla="*/ 479752 w 1041"/>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1" h="311">
                    <a:moveTo>
                      <a:pt x="1011" y="5"/>
                    </a:moveTo>
                    <a:lnTo>
                      <a:pt x="1011" y="5"/>
                    </a:lnTo>
                    <a:cubicBezTo>
                      <a:pt x="847" y="48"/>
                      <a:pt x="686" y="102"/>
                      <a:pt x="523" y="144"/>
                    </a:cubicBezTo>
                    <a:cubicBezTo>
                      <a:pt x="359" y="186"/>
                      <a:pt x="194" y="219"/>
                      <a:pt x="31" y="257"/>
                    </a:cubicBezTo>
                    <a:cubicBezTo>
                      <a:pt x="0" y="265"/>
                      <a:pt x="4" y="310"/>
                      <a:pt x="36" y="305"/>
                    </a:cubicBezTo>
                    <a:cubicBezTo>
                      <a:pt x="202" y="280"/>
                      <a:pt x="366" y="238"/>
                      <a:pt x="527" y="193"/>
                    </a:cubicBezTo>
                    <a:cubicBezTo>
                      <a:pt x="693" y="147"/>
                      <a:pt x="864" y="101"/>
                      <a:pt x="1021" y="34"/>
                    </a:cubicBezTo>
                    <a:cubicBezTo>
                      <a:pt x="1040" y="26"/>
                      <a:pt x="1029" y="0"/>
                      <a:pt x="1011"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35" name="Freeform 27"/>
              <p:cNvSpPr>
                <a:spLocks noChangeArrowheads="1"/>
              </p:cNvSpPr>
              <p:nvPr/>
            </p:nvSpPr>
            <p:spPr bwMode="auto">
              <a:xfrm>
                <a:off x="3843646" y="3716444"/>
                <a:ext cx="493676" cy="149235"/>
              </a:xfrm>
              <a:custGeom>
                <a:avLst/>
                <a:gdLst>
                  <a:gd name="T0" fmla="*/ 1010 w 1040"/>
                  <a:gd name="T1" fmla="*/ 5 h 311"/>
                  <a:gd name="T2" fmla="*/ 1010 w 1040"/>
                  <a:gd name="T3" fmla="*/ 5 h 311"/>
                  <a:gd name="T4" fmla="*/ 523 w 1040"/>
                  <a:gd name="T5" fmla="*/ 144 h 311"/>
                  <a:gd name="T6" fmla="*/ 523 w 1040"/>
                  <a:gd name="T7" fmla="*/ 144 h 311"/>
                  <a:gd name="T8" fmla="*/ 29 w 1040"/>
                  <a:gd name="T9" fmla="*/ 257 h 311"/>
                  <a:gd name="T10" fmla="*/ 29 w 1040"/>
                  <a:gd name="T11" fmla="*/ 257 h 311"/>
                  <a:gd name="T12" fmla="*/ 35 w 1040"/>
                  <a:gd name="T13" fmla="*/ 305 h 311"/>
                  <a:gd name="T14" fmla="*/ 35 w 1040"/>
                  <a:gd name="T15" fmla="*/ 305 h 311"/>
                  <a:gd name="T16" fmla="*/ 527 w 1040"/>
                  <a:gd name="T17" fmla="*/ 193 h 311"/>
                  <a:gd name="T18" fmla="*/ 527 w 1040"/>
                  <a:gd name="T19" fmla="*/ 193 h 311"/>
                  <a:gd name="T20" fmla="*/ 1021 w 1040"/>
                  <a:gd name="T21" fmla="*/ 34 h 311"/>
                  <a:gd name="T22" fmla="*/ 1021 w 1040"/>
                  <a:gd name="T23" fmla="*/ 34 h 311"/>
                  <a:gd name="T24" fmla="*/ 1010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10" y="5"/>
                    </a:moveTo>
                    <a:lnTo>
                      <a:pt x="1010" y="5"/>
                    </a:lnTo>
                    <a:cubicBezTo>
                      <a:pt x="846" y="48"/>
                      <a:pt x="686" y="102"/>
                      <a:pt x="523" y="144"/>
                    </a:cubicBezTo>
                    <a:lnTo>
                      <a:pt x="523" y="144"/>
                    </a:lnTo>
                    <a:cubicBezTo>
                      <a:pt x="360" y="186"/>
                      <a:pt x="193" y="219"/>
                      <a:pt x="29" y="257"/>
                    </a:cubicBezTo>
                    <a:lnTo>
                      <a:pt x="29" y="257"/>
                    </a:lnTo>
                    <a:cubicBezTo>
                      <a:pt x="0" y="265"/>
                      <a:pt x="4" y="310"/>
                      <a:pt x="35" y="305"/>
                    </a:cubicBezTo>
                    <a:lnTo>
                      <a:pt x="35" y="305"/>
                    </a:lnTo>
                    <a:cubicBezTo>
                      <a:pt x="201" y="280"/>
                      <a:pt x="365" y="238"/>
                      <a:pt x="527" y="193"/>
                    </a:cubicBezTo>
                    <a:lnTo>
                      <a:pt x="527" y="193"/>
                    </a:lnTo>
                    <a:cubicBezTo>
                      <a:pt x="692" y="147"/>
                      <a:pt x="862" y="101"/>
                      <a:pt x="1021" y="34"/>
                    </a:cubicBezTo>
                    <a:lnTo>
                      <a:pt x="1021" y="34"/>
                    </a:lnTo>
                    <a:cubicBezTo>
                      <a:pt x="1039" y="26"/>
                      <a:pt x="1029" y="0"/>
                      <a:pt x="1010"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6" name="Freeform 28"/>
              <p:cNvSpPr>
                <a:spLocks noChangeArrowheads="1"/>
              </p:cNvSpPr>
              <p:nvPr/>
            </p:nvSpPr>
            <p:spPr bwMode="auto">
              <a:xfrm>
                <a:off x="4203982" y="3716445"/>
                <a:ext cx="493675" cy="149235"/>
              </a:xfrm>
              <a:custGeom>
                <a:avLst/>
                <a:gdLst>
                  <a:gd name="T0" fmla="*/ 1009 w 1040"/>
                  <a:gd name="T1" fmla="*/ 5 h 311"/>
                  <a:gd name="T2" fmla="*/ 1009 w 1040"/>
                  <a:gd name="T3" fmla="*/ 5 h 311"/>
                  <a:gd name="T4" fmla="*/ 522 w 1040"/>
                  <a:gd name="T5" fmla="*/ 144 h 311"/>
                  <a:gd name="T6" fmla="*/ 522 w 1040"/>
                  <a:gd name="T7" fmla="*/ 144 h 311"/>
                  <a:gd name="T8" fmla="*/ 28 w 1040"/>
                  <a:gd name="T9" fmla="*/ 257 h 311"/>
                  <a:gd name="T10" fmla="*/ 28 w 1040"/>
                  <a:gd name="T11" fmla="*/ 257 h 311"/>
                  <a:gd name="T12" fmla="*/ 34 w 1040"/>
                  <a:gd name="T13" fmla="*/ 305 h 311"/>
                  <a:gd name="T14" fmla="*/ 34 w 1040"/>
                  <a:gd name="T15" fmla="*/ 305 h 311"/>
                  <a:gd name="T16" fmla="*/ 526 w 1040"/>
                  <a:gd name="T17" fmla="*/ 193 h 311"/>
                  <a:gd name="T18" fmla="*/ 526 w 1040"/>
                  <a:gd name="T19" fmla="*/ 193 h 311"/>
                  <a:gd name="T20" fmla="*/ 1020 w 1040"/>
                  <a:gd name="T21" fmla="*/ 34 h 311"/>
                  <a:gd name="T22" fmla="*/ 1020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2" y="219"/>
                      <a:pt x="28" y="257"/>
                    </a:cubicBezTo>
                    <a:lnTo>
                      <a:pt x="28" y="257"/>
                    </a:lnTo>
                    <a:cubicBezTo>
                      <a:pt x="0" y="265"/>
                      <a:pt x="3" y="310"/>
                      <a:pt x="34" y="305"/>
                    </a:cubicBezTo>
                    <a:lnTo>
                      <a:pt x="34" y="305"/>
                    </a:lnTo>
                    <a:cubicBezTo>
                      <a:pt x="200" y="280"/>
                      <a:pt x="364" y="238"/>
                      <a:pt x="526" y="193"/>
                    </a:cubicBezTo>
                    <a:lnTo>
                      <a:pt x="526" y="193"/>
                    </a:lnTo>
                    <a:cubicBezTo>
                      <a:pt x="691" y="147"/>
                      <a:pt x="862" y="101"/>
                      <a:pt x="1020" y="34"/>
                    </a:cubicBezTo>
                    <a:lnTo>
                      <a:pt x="1020" y="34"/>
                    </a:lnTo>
                    <a:cubicBezTo>
                      <a:pt x="1039" y="26"/>
                      <a:pt x="1027"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7" name="Freeform 29"/>
              <p:cNvSpPr/>
              <p:nvPr/>
            </p:nvSpPr>
            <p:spPr bwMode="auto">
              <a:xfrm>
                <a:off x="4543061" y="3717032"/>
                <a:ext cx="493988" cy="148614"/>
              </a:xfrm>
              <a:custGeom>
                <a:avLst/>
                <a:gdLst>
                  <a:gd name="T0" fmla="*/ 479263 w 1040"/>
                  <a:gd name="T1" fmla="*/ 2389 h 311"/>
                  <a:gd name="T2" fmla="*/ 479263 w 1040"/>
                  <a:gd name="T3" fmla="*/ 2389 h 311"/>
                  <a:gd name="T4" fmla="*/ 247944 w 1040"/>
                  <a:gd name="T5" fmla="*/ 68812 h 311"/>
                  <a:gd name="T6" fmla="*/ 247944 w 1040"/>
                  <a:gd name="T7" fmla="*/ 68812 h 311"/>
                  <a:gd name="T8" fmla="*/ 13300 w 1040"/>
                  <a:gd name="T9" fmla="*/ 122810 h 311"/>
                  <a:gd name="T10" fmla="*/ 13300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488 w 1040"/>
                  <a:gd name="T21" fmla="*/ 16247 h 311"/>
                  <a:gd name="T22" fmla="*/ 484488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2" y="144"/>
                    </a:cubicBezTo>
                    <a:cubicBezTo>
                      <a:pt x="359" y="186"/>
                      <a:pt x="192" y="219"/>
                      <a:pt x="28" y="257"/>
                    </a:cubicBezTo>
                    <a:cubicBezTo>
                      <a:pt x="0" y="265"/>
                      <a:pt x="4" y="310"/>
                      <a:pt x="34" y="305"/>
                    </a:cubicBezTo>
                    <a:cubicBezTo>
                      <a:pt x="200" y="280"/>
                      <a:pt x="364" y="238"/>
                      <a:pt x="526" y="193"/>
                    </a:cubicBezTo>
                    <a:cubicBezTo>
                      <a:pt x="691" y="147"/>
                      <a:pt x="862" y="101"/>
                      <a:pt x="1020"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sp>
            <p:nvSpPr>
              <p:cNvPr id="38" name="Freeform 30"/>
              <p:cNvSpPr>
                <a:spLocks noChangeArrowheads="1"/>
              </p:cNvSpPr>
              <p:nvPr/>
            </p:nvSpPr>
            <p:spPr bwMode="auto">
              <a:xfrm>
                <a:off x="4904015" y="3716444"/>
                <a:ext cx="493676" cy="149235"/>
              </a:xfrm>
              <a:custGeom>
                <a:avLst/>
                <a:gdLst>
                  <a:gd name="T0" fmla="*/ 1009 w 1040"/>
                  <a:gd name="T1" fmla="*/ 5 h 311"/>
                  <a:gd name="T2" fmla="*/ 1009 w 1040"/>
                  <a:gd name="T3" fmla="*/ 5 h 311"/>
                  <a:gd name="T4" fmla="*/ 522 w 1040"/>
                  <a:gd name="T5" fmla="*/ 144 h 311"/>
                  <a:gd name="T6" fmla="*/ 522 w 1040"/>
                  <a:gd name="T7" fmla="*/ 144 h 311"/>
                  <a:gd name="T8" fmla="*/ 29 w 1040"/>
                  <a:gd name="T9" fmla="*/ 257 h 311"/>
                  <a:gd name="T10" fmla="*/ 29 w 1040"/>
                  <a:gd name="T11" fmla="*/ 257 h 311"/>
                  <a:gd name="T12" fmla="*/ 34 w 1040"/>
                  <a:gd name="T13" fmla="*/ 305 h 311"/>
                  <a:gd name="T14" fmla="*/ 34 w 1040"/>
                  <a:gd name="T15" fmla="*/ 305 h 311"/>
                  <a:gd name="T16" fmla="*/ 527 w 1040"/>
                  <a:gd name="T17" fmla="*/ 193 h 311"/>
                  <a:gd name="T18" fmla="*/ 527 w 1040"/>
                  <a:gd name="T19" fmla="*/ 193 h 311"/>
                  <a:gd name="T20" fmla="*/ 1021 w 1040"/>
                  <a:gd name="T21" fmla="*/ 34 h 311"/>
                  <a:gd name="T22" fmla="*/ 1021 w 1040"/>
                  <a:gd name="T23" fmla="*/ 34 h 311"/>
                  <a:gd name="T24" fmla="*/ 1009 w 1040"/>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40" h="311">
                    <a:moveTo>
                      <a:pt x="1009" y="5"/>
                    </a:moveTo>
                    <a:lnTo>
                      <a:pt x="1009" y="5"/>
                    </a:lnTo>
                    <a:cubicBezTo>
                      <a:pt x="846" y="48"/>
                      <a:pt x="686" y="102"/>
                      <a:pt x="522" y="144"/>
                    </a:cubicBezTo>
                    <a:lnTo>
                      <a:pt x="522" y="144"/>
                    </a:lnTo>
                    <a:cubicBezTo>
                      <a:pt x="359" y="186"/>
                      <a:pt x="193" y="219"/>
                      <a:pt x="29" y="257"/>
                    </a:cubicBezTo>
                    <a:lnTo>
                      <a:pt x="29" y="257"/>
                    </a:lnTo>
                    <a:cubicBezTo>
                      <a:pt x="0" y="265"/>
                      <a:pt x="4" y="310"/>
                      <a:pt x="34" y="305"/>
                    </a:cubicBezTo>
                    <a:lnTo>
                      <a:pt x="34" y="305"/>
                    </a:lnTo>
                    <a:cubicBezTo>
                      <a:pt x="200" y="280"/>
                      <a:pt x="365" y="238"/>
                      <a:pt x="527" y="193"/>
                    </a:cubicBezTo>
                    <a:lnTo>
                      <a:pt x="527" y="193"/>
                    </a:lnTo>
                    <a:cubicBezTo>
                      <a:pt x="691" y="147"/>
                      <a:pt x="862" y="101"/>
                      <a:pt x="1021" y="34"/>
                    </a:cubicBezTo>
                    <a:lnTo>
                      <a:pt x="1021" y="34"/>
                    </a:lnTo>
                    <a:cubicBezTo>
                      <a:pt x="1039" y="26"/>
                      <a:pt x="1027" y="0"/>
                      <a:pt x="1009" y="5"/>
                    </a:cubicBezTo>
                  </a:path>
                </a:pathLst>
              </a:custGeom>
              <a:solidFill>
                <a:schemeClr val="accent2">
                  <a:lumMod val="75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39" name="Freeform 31"/>
              <p:cNvSpPr>
                <a:spLocks noChangeArrowheads="1"/>
              </p:cNvSpPr>
              <p:nvPr/>
            </p:nvSpPr>
            <p:spPr bwMode="auto">
              <a:xfrm>
                <a:off x="5313560" y="3716445"/>
                <a:ext cx="495262" cy="149235"/>
              </a:xfrm>
              <a:custGeom>
                <a:avLst/>
                <a:gdLst>
                  <a:gd name="T0" fmla="*/ 1009 w 1039"/>
                  <a:gd name="T1" fmla="*/ 5 h 311"/>
                  <a:gd name="T2" fmla="*/ 1009 w 1039"/>
                  <a:gd name="T3" fmla="*/ 5 h 311"/>
                  <a:gd name="T4" fmla="*/ 522 w 1039"/>
                  <a:gd name="T5" fmla="*/ 144 h 311"/>
                  <a:gd name="T6" fmla="*/ 522 w 1039"/>
                  <a:gd name="T7" fmla="*/ 144 h 311"/>
                  <a:gd name="T8" fmla="*/ 29 w 1039"/>
                  <a:gd name="T9" fmla="*/ 257 h 311"/>
                  <a:gd name="T10" fmla="*/ 29 w 1039"/>
                  <a:gd name="T11" fmla="*/ 257 h 311"/>
                  <a:gd name="T12" fmla="*/ 34 w 1039"/>
                  <a:gd name="T13" fmla="*/ 305 h 311"/>
                  <a:gd name="T14" fmla="*/ 34 w 1039"/>
                  <a:gd name="T15" fmla="*/ 305 h 311"/>
                  <a:gd name="T16" fmla="*/ 526 w 1039"/>
                  <a:gd name="T17" fmla="*/ 193 h 311"/>
                  <a:gd name="T18" fmla="*/ 526 w 1039"/>
                  <a:gd name="T19" fmla="*/ 193 h 311"/>
                  <a:gd name="T20" fmla="*/ 1021 w 1039"/>
                  <a:gd name="T21" fmla="*/ 34 h 311"/>
                  <a:gd name="T22" fmla="*/ 1021 w 1039"/>
                  <a:gd name="T23" fmla="*/ 34 h 311"/>
                  <a:gd name="T24" fmla="*/ 1009 w 1039"/>
                  <a:gd name="T25" fmla="*/ 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39" h="311">
                    <a:moveTo>
                      <a:pt x="1009" y="5"/>
                    </a:moveTo>
                    <a:lnTo>
                      <a:pt x="1009" y="5"/>
                    </a:lnTo>
                    <a:cubicBezTo>
                      <a:pt x="845" y="48"/>
                      <a:pt x="686" y="102"/>
                      <a:pt x="522" y="144"/>
                    </a:cubicBezTo>
                    <a:lnTo>
                      <a:pt x="522" y="144"/>
                    </a:lnTo>
                    <a:cubicBezTo>
                      <a:pt x="358" y="186"/>
                      <a:pt x="193" y="219"/>
                      <a:pt x="29" y="257"/>
                    </a:cubicBezTo>
                    <a:lnTo>
                      <a:pt x="29" y="257"/>
                    </a:lnTo>
                    <a:cubicBezTo>
                      <a:pt x="0" y="265"/>
                      <a:pt x="3" y="310"/>
                      <a:pt x="34" y="305"/>
                    </a:cubicBezTo>
                    <a:lnTo>
                      <a:pt x="34" y="305"/>
                    </a:lnTo>
                    <a:cubicBezTo>
                      <a:pt x="201" y="280"/>
                      <a:pt x="365" y="238"/>
                      <a:pt x="526" y="193"/>
                    </a:cubicBezTo>
                    <a:lnTo>
                      <a:pt x="526" y="193"/>
                    </a:lnTo>
                    <a:cubicBezTo>
                      <a:pt x="693" y="147"/>
                      <a:pt x="862" y="101"/>
                      <a:pt x="1021" y="34"/>
                    </a:cubicBezTo>
                    <a:lnTo>
                      <a:pt x="1021" y="34"/>
                    </a:lnTo>
                    <a:cubicBezTo>
                      <a:pt x="1038" y="26"/>
                      <a:pt x="1028" y="0"/>
                      <a:pt x="1009" y="5"/>
                    </a:cubicBezTo>
                  </a:path>
                </a:pathLst>
              </a:custGeom>
              <a:solidFill>
                <a:schemeClr val="accent2">
                  <a:lumMod val="60000"/>
                  <a:lumOff val="40000"/>
                </a:schemeClr>
              </a:solidFill>
              <a:ln>
                <a:noFill/>
              </a:ln>
              <a:effectLst/>
            </p:spPr>
            <p:txBody>
              <a:bodyPr wrap="none" anchor="ctr"/>
              <a:lstStyle/>
              <a:p>
                <a:pPr eaLnBrk="1" fontAlgn="auto" hangingPunct="1">
                  <a:spcBef>
                    <a:spcPts val="0"/>
                  </a:spcBef>
                  <a:spcAft>
                    <a:spcPts val="0"/>
                  </a:spcAft>
                  <a:defRPr/>
                </a:pPr>
                <a:endParaRPr lang="es-ES_tradnl" sz="4800">
                  <a:latin typeface="+mn-lt"/>
                </a:endParaRPr>
              </a:p>
            </p:txBody>
          </p:sp>
          <p:sp>
            <p:nvSpPr>
              <p:cNvPr id="40" name="Freeform 32"/>
              <p:cNvSpPr/>
              <p:nvPr/>
            </p:nvSpPr>
            <p:spPr bwMode="auto">
              <a:xfrm>
                <a:off x="5673371" y="3717032"/>
                <a:ext cx="493988" cy="148614"/>
              </a:xfrm>
              <a:custGeom>
                <a:avLst/>
                <a:gdLst>
                  <a:gd name="T0" fmla="*/ 479263 w 1040"/>
                  <a:gd name="T1" fmla="*/ 2389 h 311"/>
                  <a:gd name="T2" fmla="*/ 479263 w 1040"/>
                  <a:gd name="T3" fmla="*/ 2389 h 311"/>
                  <a:gd name="T4" fmla="*/ 248419 w 1040"/>
                  <a:gd name="T5" fmla="*/ 68812 h 311"/>
                  <a:gd name="T6" fmla="*/ 248419 w 1040"/>
                  <a:gd name="T7" fmla="*/ 68812 h 311"/>
                  <a:gd name="T8" fmla="*/ 13775 w 1040"/>
                  <a:gd name="T9" fmla="*/ 122810 h 311"/>
                  <a:gd name="T10" fmla="*/ 13775 w 1040"/>
                  <a:gd name="T11" fmla="*/ 122810 h 311"/>
                  <a:gd name="T12" fmla="*/ 16150 w 1040"/>
                  <a:gd name="T13" fmla="*/ 145747 h 311"/>
                  <a:gd name="T14" fmla="*/ 16150 w 1040"/>
                  <a:gd name="T15" fmla="*/ 145747 h 311"/>
                  <a:gd name="T16" fmla="*/ 249844 w 1040"/>
                  <a:gd name="T17" fmla="*/ 92227 h 311"/>
                  <a:gd name="T18" fmla="*/ 249844 w 1040"/>
                  <a:gd name="T19" fmla="*/ 92227 h 311"/>
                  <a:gd name="T20" fmla="*/ 484963 w 1040"/>
                  <a:gd name="T21" fmla="*/ 16247 h 311"/>
                  <a:gd name="T22" fmla="*/ 484963 w 1040"/>
                  <a:gd name="T23" fmla="*/ 16247 h 311"/>
                  <a:gd name="T24" fmla="*/ 479263 w 1040"/>
                  <a:gd name="T25" fmla="*/ 2389 h 31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40" h="311">
                    <a:moveTo>
                      <a:pt x="1009" y="5"/>
                    </a:moveTo>
                    <a:lnTo>
                      <a:pt x="1009" y="5"/>
                    </a:lnTo>
                    <a:cubicBezTo>
                      <a:pt x="846" y="48"/>
                      <a:pt x="686" y="102"/>
                      <a:pt x="523" y="144"/>
                    </a:cubicBezTo>
                    <a:cubicBezTo>
                      <a:pt x="359" y="186"/>
                      <a:pt x="193" y="219"/>
                      <a:pt x="29" y="257"/>
                    </a:cubicBezTo>
                    <a:cubicBezTo>
                      <a:pt x="0" y="265"/>
                      <a:pt x="3" y="310"/>
                      <a:pt x="34" y="305"/>
                    </a:cubicBezTo>
                    <a:cubicBezTo>
                      <a:pt x="201" y="280"/>
                      <a:pt x="365" y="238"/>
                      <a:pt x="526" y="193"/>
                    </a:cubicBezTo>
                    <a:cubicBezTo>
                      <a:pt x="693" y="147"/>
                      <a:pt x="863" y="101"/>
                      <a:pt x="1021" y="34"/>
                    </a:cubicBezTo>
                    <a:cubicBezTo>
                      <a:pt x="1039" y="26"/>
                      <a:pt x="1028" y="0"/>
                      <a:pt x="1009" y="5"/>
                    </a:cubicBezTo>
                  </a:path>
                </a:pathLst>
              </a:custGeom>
              <a:solidFill>
                <a:schemeClr val="accent2">
                  <a:lumMod val="50000"/>
                </a:scheme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p>
                <a:endParaRPr lang="es-ES_tradnl" sz="4800"/>
              </a:p>
            </p:txBody>
          </p:sp>
        </p:grpSp>
      </p:grpSp>
      <p:grpSp>
        <p:nvGrpSpPr>
          <p:cNvPr id="20" name="Group 19"/>
          <p:cNvGrpSpPr/>
          <p:nvPr/>
        </p:nvGrpSpPr>
        <p:grpSpPr>
          <a:xfrm>
            <a:off x="440758" y="2290191"/>
            <a:ext cx="2960766" cy="3464948"/>
            <a:chOff x="1622655" y="2839745"/>
            <a:chExt cx="2960766" cy="3464948"/>
          </a:xfrm>
        </p:grpSpPr>
        <p:sp>
          <p:nvSpPr>
            <p:cNvPr id="2" name="Rounded Rectangle 1"/>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5" name="TextBox 14"/>
            <p:cNvSpPr txBox="1"/>
            <p:nvPr/>
          </p:nvSpPr>
          <p:spPr>
            <a:xfrm>
              <a:off x="1622655" y="4735033"/>
              <a:ext cx="2960766"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6" name="Picture 5"/>
            <p:cNvPicPr>
              <a:picLocks noChangeAspect="1"/>
            </p:cNvPicPr>
            <p:nvPr/>
          </p:nvPicPr>
          <p:blipFill rotWithShape="1">
            <a:blip r:embed="rId3"/>
            <a:srcRect l="22476" t="18935" r="17103" b="17189"/>
            <a:stretch>
              <a:fillRect/>
            </a:stretch>
          </p:blipFill>
          <p:spPr>
            <a:xfrm rot="1993427">
              <a:off x="2877330" y="3003117"/>
              <a:ext cx="1172078" cy="1239114"/>
            </a:xfrm>
            <a:prstGeom prst="rect">
              <a:avLst/>
            </a:prstGeom>
          </p:spPr>
        </p:pic>
      </p:grpSp>
      <p:grpSp>
        <p:nvGrpSpPr>
          <p:cNvPr id="124" name="Group 123"/>
          <p:cNvGrpSpPr/>
          <p:nvPr/>
        </p:nvGrpSpPr>
        <p:grpSpPr>
          <a:xfrm>
            <a:off x="4586457" y="2842813"/>
            <a:ext cx="2876042" cy="3398907"/>
            <a:chOff x="4606504" y="2859409"/>
            <a:chExt cx="2876042" cy="3398907"/>
          </a:xfrm>
        </p:grpSpPr>
        <p:sp>
          <p:nvSpPr>
            <p:cNvPr id="122" name="Rounded Rectangle 121"/>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8" name="TextBox 17"/>
            <p:cNvSpPr txBox="1"/>
            <p:nvPr/>
          </p:nvSpPr>
          <p:spPr>
            <a:xfrm>
              <a:off x="4606504" y="4688656"/>
              <a:ext cx="2876042" cy="1569660"/>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Trình</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bày</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bài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8" name="Picture 7"/>
            <p:cNvPicPr>
              <a:picLocks noChangeAspect="1"/>
            </p:cNvPicPr>
            <p:nvPr/>
          </p:nvPicPr>
          <p:blipFill rotWithShape="1">
            <a:blip r:embed="rId4"/>
            <a:srcRect t="8203" r="42023" b="38664"/>
            <a:stretch>
              <a:fillRect/>
            </a:stretch>
          </p:blipFill>
          <p:spPr>
            <a:xfrm>
              <a:off x="5515817" y="3035299"/>
              <a:ext cx="1196328" cy="1096373"/>
            </a:xfrm>
            <a:prstGeom prst="rect">
              <a:avLst/>
            </a:prstGeom>
          </p:spPr>
        </p:pic>
      </p:grpSp>
      <p:grpSp>
        <p:nvGrpSpPr>
          <p:cNvPr id="125" name="Group 124"/>
          <p:cNvGrpSpPr/>
          <p:nvPr/>
        </p:nvGrpSpPr>
        <p:grpSpPr>
          <a:xfrm>
            <a:off x="8120639" y="2290191"/>
            <a:ext cx="3504623" cy="3428432"/>
            <a:chOff x="7155300" y="2850434"/>
            <a:chExt cx="3504623" cy="3428432"/>
          </a:xfrm>
        </p:grpSpPr>
        <p:sp>
          <p:nvSpPr>
            <p:cNvPr id="123" name="Rounded Rectangle 122"/>
            <p:cNvSpPr>
              <a:spLocks noChangeAspect="1"/>
            </p:cNvSpPr>
            <p:nvPr/>
          </p:nvSpPr>
          <p:spPr>
            <a:xfrm>
              <a:off x="8130737" y="2850434"/>
              <a:ext cx="1478681" cy="1481533"/>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4800"/>
            </a:p>
          </p:txBody>
        </p:sp>
        <p:sp>
          <p:nvSpPr>
            <p:cNvPr id="14" name="TextBox 13"/>
            <p:cNvSpPr txBox="1"/>
            <p:nvPr/>
          </p:nvSpPr>
          <p:spPr>
            <a:xfrm>
              <a:off x="7155300" y="4709206"/>
              <a:ext cx="3504623" cy="1569660"/>
            </a:xfrm>
            <a:prstGeom prst="rect">
              <a:avLst/>
            </a:prstGeom>
            <a:noFill/>
          </p:spPr>
          <p:txBody>
            <a:bodyPr wrap="square" rtlCol="0">
              <a:spAutoFit/>
            </a:bodyPr>
            <a:lstStyle/>
            <a:p>
              <a:pPr algn="ctr"/>
              <a:r>
                <a:rPr lang="en-US" sz="4800" b="1" dirty="0">
                  <a:solidFill>
                    <a:srgbClr val="002060"/>
                  </a:solidFill>
                  <a:latin typeface="Times New Roman" panose="02020603050405020304" pitchFamily="18" charset="0"/>
                  <a:ea typeface="Nunito Bold" charset="0"/>
                  <a:cs typeface="Times New Roman" panose="02020603050405020304" pitchFamily="18" charset="0"/>
                </a:rPr>
                <a:t>Sau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endParaRPr lang="vi-VN" sz="4800" b="1" dirty="0">
                <a:solidFill>
                  <a:srgbClr val="002060"/>
                </a:solidFill>
                <a:latin typeface="Times New Roman" panose="02020603050405020304" pitchFamily="18" charset="0"/>
                <a:ea typeface="Nunito Bold" charset="0"/>
                <a:cs typeface="Times New Roman" panose="02020603050405020304" pitchFamily="18" charset="0"/>
              </a:endParaRP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9" name="Picture 18"/>
            <p:cNvPicPr>
              <a:picLocks noChangeAspect="1"/>
            </p:cNvPicPr>
            <p:nvPr/>
          </p:nvPicPr>
          <p:blipFill rotWithShape="1">
            <a:blip r:embed="rId5"/>
            <a:srcRect l="14984" t="7824"/>
            <a:stretch>
              <a:fillRect/>
            </a:stretch>
          </p:blipFill>
          <p:spPr>
            <a:xfrm>
              <a:off x="8292701" y="2947604"/>
              <a:ext cx="1224759" cy="1327917"/>
            </a:xfrm>
            <a:prstGeom prst="rect">
              <a:avLst/>
            </a:prstGeom>
          </p:spPr>
        </p:pic>
      </p:gr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4"/>
                                        </p:tgtEl>
                                        <p:attrNameLst>
                                          <p:attrName>style.visibility</p:attrName>
                                        </p:attrNameLst>
                                      </p:cBhvr>
                                      <p:to>
                                        <p:strVal val="visible"/>
                                      </p:to>
                                    </p:set>
                                    <p:animEffect transition="in" filter="fade">
                                      <p:cBhvr>
                                        <p:cTn id="19" dur="1000"/>
                                        <p:tgtEl>
                                          <p:spTgt spid="124"/>
                                        </p:tgtEl>
                                      </p:cBhvr>
                                    </p:animEffect>
                                    <p:anim calcmode="lin" valueType="num">
                                      <p:cBhvr>
                                        <p:cTn id="20" dur="1000" fill="hold"/>
                                        <p:tgtEl>
                                          <p:spTgt spid="124"/>
                                        </p:tgtEl>
                                        <p:attrNameLst>
                                          <p:attrName>ppt_x</p:attrName>
                                        </p:attrNameLst>
                                      </p:cBhvr>
                                      <p:tavLst>
                                        <p:tav tm="0">
                                          <p:val>
                                            <p:strVal val="#ppt_x"/>
                                          </p:val>
                                        </p:tav>
                                        <p:tav tm="100000">
                                          <p:val>
                                            <p:strVal val="#ppt_x"/>
                                          </p:val>
                                        </p:tav>
                                      </p:tavLst>
                                    </p:anim>
                                    <p:anim calcmode="lin" valueType="num">
                                      <p:cBhvr>
                                        <p:cTn id="21" dur="1000" fill="hold"/>
                                        <p:tgtEl>
                                          <p:spTgt spid="12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5"/>
                                        </p:tgtEl>
                                        <p:attrNameLst>
                                          <p:attrName>style.visibility</p:attrName>
                                        </p:attrNameLst>
                                      </p:cBhvr>
                                      <p:to>
                                        <p:strVal val="visible"/>
                                      </p:to>
                                    </p:set>
                                    <p:animEffect transition="in" filter="fade">
                                      <p:cBhvr>
                                        <p:cTn id="26" dur="1000"/>
                                        <p:tgtEl>
                                          <p:spTgt spid="125"/>
                                        </p:tgtEl>
                                      </p:cBhvr>
                                    </p:animEffect>
                                    <p:anim calcmode="lin" valueType="num">
                                      <p:cBhvr>
                                        <p:cTn id="27" dur="1000" fill="hold"/>
                                        <p:tgtEl>
                                          <p:spTgt spid="125"/>
                                        </p:tgtEl>
                                        <p:attrNameLst>
                                          <p:attrName>ppt_x</p:attrName>
                                        </p:attrNameLst>
                                      </p:cBhvr>
                                      <p:tavLst>
                                        <p:tav tm="0">
                                          <p:val>
                                            <p:strVal val="#ppt_x"/>
                                          </p:val>
                                        </p:tav>
                                        <p:tav tm="100000">
                                          <p:val>
                                            <p:strVal val="#ppt_x"/>
                                          </p:val>
                                        </p:tav>
                                      </p:tavLst>
                                    </p:anim>
                                    <p:anim calcmode="lin" valueType="num">
                                      <p:cBhvr>
                                        <p:cTn id="28" dur="1000" fill="hold"/>
                                        <p:tgtEl>
                                          <p:spTgt spid="1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510206" y="1717016"/>
            <a:ext cx="3736865" cy="2156651"/>
            <a:chOff x="288339" y="889653"/>
            <a:chExt cx="3736865" cy="1299575"/>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a:fillRect/>
            </a:stretch>
          </p:blipFill>
          <p:spPr>
            <a:xfrm>
              <a:off x="288339" y="889653"/>
              <a:ext cx="3630305" cy="1299575"/>
            </a:xfrm>
            <a:prstGeom prst="rect">
              <a:avLst/>
            </a:prstGeom>
          </p:spPr>
        </p:pic>
        <p:sp>
          <p:nvSpPr>
            <p:cNvPr id="5" name="文本框 4"/>
            <p:cNvSpPr txBox="1"/>
            <p:nvPr/>
          </p:nvSpPr>
          <p:spPr>
            <a:xfrm>
              <a:off x="515335" y="1207772"/>
              <a:ext cx="3509869" cy="278194"/>
            </a:xfrm>
            <a:prstGeom prst="rect">
              <a:avLst/>
            </a:prstGeom>
            <a:noFill/>
          </p:spPr>
          <p:txBody>
            <a:bodyPr wrap="square" rtlCol="0">
              <a:spAutoFit/>
            </a:bodyPr>
            <a:lstStyle/>
            <a:p>
              <a:pPr lvl="0">
                <a:defRPr/>
              </a:pPr>
              <a:r>
                <a:rPr lang="vi-VN" sz="2400" dirty="0">
                  <a:solidFill>
                    <a:prstClr val="black"/>
                  </a:solidFill>
                  <a:latin typeface="Times New Roman" panose="02020603050405020304" pitchFamily="18" charset="0"/>
                  <a:cs typeface="Times New Roman" panose="02020603050405020304" pitchFamily="18" charset="0"/>
                </a:rPr>
                <a:t>a. Chuẩn bị nội dung nói</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grpSp>
        <p:nvGrpSpPr>
          <p:cNvPr id="9" name="组合 8"/>
          <p:cNvGrpSpPr/>
          <p:nvPr/>
        </p:nvGrpSpPr>
        <p:grpSpPr>
          <a:xfrm>
            <a:off x="7512837" y="2181193"/>
            <a:ext cx="3842278" cy="1228298"/>
            <a:chOff x="7582751" y="1967905"/>
            <a:chExt cx="4794268" cy="1228298"/>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a:fillRect/>
            </a:stretch>
          </p:blipFill>
          <p:spPr>
            <a:xfrm>
              <a:off x="7582751" y="1967905"/>
              <a:ext cx="4794268" cy="1228298"/>
            </a:xfrm>
            <a:prstGeom prst="rect">
              <a:avLst/>
            </a:prstGeom>
          </p:spPr>
        </p:pic>
        <p:sp>
          <p:nvSpPr>
            <p:cNvPr id="11" name="文本框 10"/>
            <p:cNvSpPr txBox="1"/>
            <p:nvPr/>
          </p:nvSpPr>
          <p:spPr>
            <a:xfrm>
              <a:off x="7941896" y="2224990"/>
              <a:ext cx="4435123" cy="46037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b. </a:t>
              </a:r>
              <a:r>
                <a:rPr lang="en-US" sz="2400" dirty="0" err="1">
                  <a:solidFill>
                    <a:prstClr val="black"/>
                  </a:solidFill>
                  <a:latin typeface="Times New Roman" panose="02020603050405020304" pitchFamily="18" charset="0"/>
                  <a:cs typeface="Times New Roman" panose="02020603050405020304" pitchFamily="18" charset="0"/>
                </a:rPr>
                <a:t>Tập</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luyện</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pic>
        <p:nvPicPr>
          <p:cNvPr id="19"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a:fillRect/>
          </a:stretch>
        </p:blipFill>
        <p:spPr>
          <a:xfrm>
            <a:off x="983655" y="550650"/>
            <a:ext cx="718619" cy="774250"/>
          </a:xfrm>
          <a:prstGeom prst="rect">
            <a:avLst/>
          </a:prstGeom>
        </p:spPr>
      </p:pic>
      <p:sp>
        <p:nvSpPr>
          <p:cNvPr id="20" name="文本框 14"/>
          <p:cNvSpPr txBox="1"/>
          <p:nvPr/>
        </p:nvSpPr>
        <p:spPr>
          <a:xfrm>
            <a:off x="1863066" y="657337"/>
            <a:ext cx="3170328" cy="584775"/>
          </a:xfrm>
          <a:prstGeom prst="rect">
            <a:avLst/>
          </a:prstGeom>
          <a:noFill/>
        </p:spPr>
        <p:txBody>
          <a:bodyPr wrap="square" rtlCol="0">
            <a:spAutoFit/>
          </a:bodyPr>
          <a:lstStyle/>
          <a:p>
            <a:pPr lvl="0" algn="dist">
              <a:defRPr/>
            </a:pP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1. Trước khi nói</a:t>
            </a:r>
          </a:p>
        </p:txBody>
      </p:sp>
      <p:cxnSp>
        <p:nvCxnSpPr>
          <p:cNvPr id="21" name="Straight Connector 20"/>
          <p:cNvCxnSpPr/>
          <p:nvPr/>
        </p:nvCxnSpPr>
        <p:spPr>
          <a:xfrm>
            <a:off x="1863066" y="1354856"/>
            <a:ext cx="3321330" cy="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40200" y="2438400"/>
            <a:ext cx="3896995" cy="4001770"/>
          </a:xfrm>
          <a:prstGeom prst="rect">
            <a:avLst/>
          </a:prstGeom>
        </p:spPr>
      </p:pic>
      <p:pic>
        <p:nvPicPr>
          <p:cNvPr id="18"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8919573">
            <a:off x="10980850" y="-60932"/>
            <a:ext cx="1050530" cy="1223163"/>
          </a:xfrm>
          <a:prstGeom prst="rect">
            <a:avLst/>
          </a:prstGeom>
        </p:spPr>
      </p:pic>
      <p:pic>
        <p:nvPicPr>
          <p:cNvPr id="23"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08344" y="5700228"/>
            <a:ext cx="872706" cy="905605"/>
          </a:xfrm>
          <a:prstGeom prst="rect">
            <a:avLst/>
          </a:prstGeom>
        </p:spPr>
      </p:pic>
      <p:pic>
        <p:nvPicPr>
          <p:cNvPr id="24"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5010" y="5333733"/>
            <a:ext cx="1011525" cy="1096066"/>
          </a:xfrm>
          <a:prstGeom prst="rect">
            <a:avLst/>
          </a:prstGeom>
        </p:spPr>
      </p:pic>
      <p:pic>
        <p:nvPicPr>
          <p:cNvPr id="3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a:fillRect/>
          </a:stretch>
        </p:blipFill>
        <p:spPr>
          <a:xfrm>
            <a:off x="7512837" y="4340429"/>
            <a:ext cx="3842278" cy="1228298"/>
          </a:xfrm>
          <a:prstGeom prst="rect">
            <a:avLst/>
          </a:prstGeom>
        </p:spPr>
      </p:pic>
      <p:sp>
        <p:nvSpPr>
          <p:cNvPr id="31" name="文本框 10"/>
          <p:cNvSpPr txBox="1"/>
          <p:nvPr/>
        </p:nvSpPr>
        <p:spPr>
          <a:xfrm>
            <a:off x="7800667" y="4630306"/>
            <a:ext cx="3554448" cy="460375"/>
          </a:xfrm>
          <a:prstGeom prst="rect">
            <a:avLst/>
          </a:prstGeom>
          <a:noFill/>
        </p:spPr>
        <p:txBody>
          <a:bodyPr wrap="square" rtlCol="0">
            <a:spAutoFit/>
          </a:bodyPr>
          <a:lstStyle/>
          <a:p>
            <a:pPr lvl="0">
              <a:defRPr/>
            </a:pPr>
            <a:r>
              <a:rPr lang="en-US" sz="2400" dirty="0">
                <a:solidFill>
                  <a:prstClr val="black"/>
                </a:solidFill>
                <a:latin typeface="Times New Roman" panose="02020603050405020304" pitchFamily="18" charset="0"/>
                <a:cs typeface="Times New Roman" panose="02020603050405020304" pitchFamily="18" charset="0"/>
              </a:rPr>
              <a:t>c. </a:t>
            </a:r>
            <a:r>
              <a:rPr lang="en-US" sz="2400" dirty="0" err="1">
                <a:solidFill>
                  <a:prstClr val="black"/>
                </a:solidFill>
                <a:latin typeface="Times New Roman" panose="02020603050405020304" pitchFamily="18" charset="0"/>
                <a:cs typeface="Times New Roman" panose="02020603050405020304" pitchFamily="18" charset="0"/>
              </a:rPr>
              <a:t>Kiểm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chỉnh</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sửa</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barn(inVertical)">
                                      <p:cBhvr>
                                        <p:cTn id="35" dur="500"/>
                                        <p:tgtEl>
                                          <p:spTgt spid="31"/>
                                        </p:tgtEl>
                                      </p:cBhvr>
                                    </p:animEffect>
                                  </p:childTnLst>
                                </p:cTn>
                              </p:par>
                              <p:par>
                                <p:cTn id="36" presetID="16" presetClass="entr" presetSubtype="21"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8" name="Group 177"/>
          <p:cNvGrpSpPr/>
          <p:nvPr/>
        </p:nvGrpSpPr>
        <p:grpSpPr>
          <a:xfrm>
            <a:off x="583451" y="1557867"/>
            <a:ext cx="2347260" cy="3622696"/>
            <a:chOff x="2268265" y="2839745"/>
            <a:chExt cx="2045267" cy="3232475"/>
          </a:xfrm>
        </p:grpSpPr>
        <p:sp>
          <p:nvSpPr>
            <p:cNvPr id="179" name="Rounded Rectangle 1"/>
            <p:cNvSpPr>
              <a:spLocks noChangeAspect="1"/>
            </p:cNvSpPr>
            <p:nvPr/>
          </p:nvSpPr>
          <p:spPr>
            <a:xfrm>
              <a:off x="2582582" y="2839745"/>
              <a:ext cx="1478681" cy="1481533"/>
            </a:xfrm>
            <a:prstGeom prst="roundRect">
              <a:avLst/>
            </a:prstGeom>
            <a:solidFill>
              <a:srgbClr val="CB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latin typeface="Times New Roman" panose="02020603050405020304" pitchFamily="18" charset="0"/>
                <a:cs typeface="Times New Roman" panose="02020603050405020304" pitchFamily="18" charset="0"/>
              </a:endParaRPr>
            </a:p>
          </p:txBody>
        </p:sp>
        <p:sp>
          <p:nvSpPr>
            <p:cNvPr id="180" name="TextBox 179"/>
            <p:cNvSpPr txBox="1"/>
            <p:nvPr/>
          </p:nvSpPr>
          <p:spPr>
            <a:xfrm>
              <a:off x="2268265" y="4671637"/>
              <a:ext cx="2045267" cy="1400583"/>
            </a:xfrm>
            <a:prstGeom prst="rect">
              <a:avLst/>
            </a:prstGeom>
            <a:noFill/>
          </p:spPr>
          <p:txBody>
            <a:bodyPr wrap="square" rtlCol="0">
              <a:spAutoFit/>
            </a:bodyPr>
            <a:lstStyle/>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Trước</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p>
            <a:p>
              <a:pPr algn="ct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khi</a:t>
              </a:r>
              <a:r>
                <a:rPr lang="en-US" sz="4800" b="1" dirty="0">
                  <a:solidFill>
                    <a:srgbClr val="002060"/>
                  </a:solidFill>
                  <a:latin typeface="Times New Roman" panose="02020603050405020304" pitchFamily="18" charset="0"/>
                  <a:ea typeface="Nunito Bold" charset="0"/>
                  <a:cs typeface="Times New Roman" panose="02020603050405020304" pitchFamily="18" charset="0"/>
                </a:rPr>
                <a:t> </a:t>
              </a:r>
              <a:r>
                <a:rPr lang="en-US" sz="4800" b="1" dirty="0" err="1">
                  <a:solidFill>
                    <a:srgbClr val="002060"/>
                  </a:solidFill>
                  <a:latin typeface="Times New Roman" panose="02020603050405020304" pitchFamily="18" charset="0"/>
                  <a:ea typeface="Nunito Bold" charset="0"/>
                  <a:cs typeface="Times New Roman" panose="02020603050405020304" pitchFamily="18" charset="0"/>
                </a:rPr>
                <a:t>nói</a:t>
              </a:r>
              <a:endParaRPr lang="en-US" sz="4800" b="1" dirty="0">
                <a:solidFill>
                  <a:srgbClr val="002060"/>
                </a:solidFill>
                <a:latin typeface="Times New Roman" panose="02020603050405020304" pitchFamily="18" charset="0"/>
                <a:ea typeface="Nunito Bold" charset="0"/>
                <a:cs typeface="Times New Roman" panose="02020603050405020304" pitchFamily="18" charset="0"/>
              </a:endParaRPr>
            </a:p>
          </p:txBody>
        </p:sp>
        <p:pic>
          <p:nvPicPr>
            <p:cNvPr id="181" name="Picture 180"/>
            <p:cNvPicPr>
              <a:picLocks noChangeAspect="1"/>
            </p:cNvPicPr>
            <p:nvPr/>
          </p:nvPicPr>
          <p:blipFill rotWithShape="1">
            <a:blip r:embed="rId3"/>
            <a:srcRect l="22476" t="18935" r="17103" b="17189"/>
            <a:stretch>
              <a:fillRect/>
            </a:stretch>
          </p:blipFill>
          <p:spPr>
            <a:xfrm rot="1993427">
              <a:off x="2877330" y="3003117"/>
              <a:ext cx="1172078" cy="1239114"/>
            </a:xfrm>
            <a:prstGeom prst="rect">
              <a:avLst/>
            </a:prstGeom>
          </p:spPr>
        </p:pic>
      </p:grpSp>
      <p:grpSp>
        <p:nvGrpSpPr>
          <p:cNvPr id="183" name="Google Shape;253;p39"/>
          <p:cNvGrpSpPr/>
          <p:nvPr/>
        </p:nvGrpSpPr>
        <p:grpSpPr>
          <a:xfrm>
            <a:off x="2898089" y="621898"/>
            <a:ext cx="7130643" cy="903287"/>
            <a:chOff x="4283067" y="1135500"/>
            <a:chExt cx="5195135" cy="970500"/>
          </a:xfrm>
        </p:grpSpPr>
        <p:sp>
          <p:nvSpPr>
            <p:cNvPr id="184" name="Google Shape;254;p39"/>
            <p:cNvSpPr/>
            <p:nvPr/>
          </p:nvSpPr>
          <p:spPr>
            <a:xfrm>
              <a:off x="4572001" y="1301100"/>
              <a:ext cx="4906201" cy="804900"/>
            </a:xfrm>
            <a:prstGeom prst="homePlate">
              <a:avLst>
                <a:gd name="adj" fmla="val 50000"/>
              </a:avLst>
            </a:prstGeom>
            <a:solidFill>
              <a:srgbClr val="F8CBAD"/>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5" name="Google Shape;255;p39"/>
            <p:cNvSpPr/>
            <p:nvPr/>
          </p:nvSpPr>
          <p:spPr>
            <a:xfrm rot="10800000" flipH="1">
              <a:off x="4572000" y="1934400"/>
              <a:ext cx="401700" cy="171600"/>
            </a:xfrm>
            <a:prstGeom prst="rtTriangle">
              <a:avLst/>
            </a:prstGeom>
            <a:solidFill>
              <a:srgbClr val="F4B183"/>
            </a:solidFill>
            <a:ln>
              <a:noFill/>
            </a:ln>
          </p:spPr>
          <p:txBody>
            <a:bodyPr spcFirstLastPara="1" wrap="square" lIns="162533" tIns="162533" rIns="162533" bIns="162533" anchor="ctr" anchorCtr="0">
              <a:noAutofit/>
            </a:bodyPr>
            <a:lstStyle/>
            <a:p>
              <a:endParaRPr sz="3200" dirty="0">
                <a:latin typeface="Times New Roman" panose="02020603050405020304" pitchFamily="18" charset="0"/>
                <a:cs typeface="Times New Roman" panose="02020603050405020304" pitchFamily="18" charset="0"/>
              </a:endParaRPr>
            </a:p>
          </p:txBody>
        </p:sp>
        <p:sp>
          <p:nvSpPr>
            <p:cNvPr id="186" name="Google Shape;256;p39"/>
            <p:cNvSpPr/>
            <p:nvPr/>
          </p:nvSpPr>
          <p:spPr>
            <a:xfrm>
              <a:off x="4283067" y="1135500"/>
              <a:ext cx="691384" cy="804900"/>
            </a:xfrm>
            <a:prstGeom prst="rect">
              <a:avLst/>
            </a:prstGeom>
            <a:solidFill>
              <a:srgbClr val="FBE5D6"/>
            </a:solidFill>
            <a:ln>
              <a:noFill/>
            </a:ln>
          </p:spPr>
          <p:txBody>
            <a:bodyPr spcFirstLastPara="1" wrap="square" lIns="162533" tIns="162533" rIns="162533" bIns="162533" anchor="ctr" anchorCtr="0">
              <a:noAutofit/>
            </a:bodyPr>
            <a:lstStyle/>
            <a:p>
              <a:pPr algn="ctr"/>
              <a:endParaRPr sz="3200" b="1" dirty="0">
                <a:latin typeface="Times New Roman" panose="02020603050405020304" pitchFamily="18" charset="0"/>
                <a:cs typeface="Times New Roman" panose="02020603050405020304" pitchFamily="18" charset="0"/>
              </a:endParaRPr>
            </a:p>
          </p:txBody>
        </p:sp>
      </p:grpSp>
      <p:sp>
        <p:nvSpPr>
          <p:cNvPr id="191" name="TextBox 190"/>
          <p:cNvSpPr txBox="1"/>
          <p:nvPr/>
        </p:nvSpPr>
        <p:spPr>
          <a:xfrm>
            <a:off x="4242603" y="780694"/>
            <a:ext cx="6483464" cy="584775"/>
          </a:xfrm>
          <a:prstGeom prst="rect">
            <a:avLst/>
          </a:prstGeom>
          <a:noFill/>
        </p:spPr>
        <p:txBody>
          <a:bodyPr wrap="square">
            <a:spAutoFit/>
          </a:bodyPr>
          <a:lstStyle/>
          <a:p>
            <a:pPr algn="just"/>
            <a:r>
              <a:rPr lang="en-US" sz="3200" b="1" dirty="0" err="1">
                <a:solidFill>
                  <a:srgbClr val="002060"/>
                </a:solidFill>
                <a:latin typeface="Times New Roman" panose="02020603050405020304" pitchFamily="18" charset="0"/>
                <a:cs typeface="Times New Roman" panose="02020603050405020304" pitchFamily="18" charset="0"/>
              </a:rPr>
              <a:t>Chuẩn</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bị</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nội</a:t>
            </a:r>
            <a:r>
              <a:rPr lang="en-US" sz="3200" b="1" dirty="0">
                <a:solidFill>
                  <a:srgbClr val="002060"/>
                </a:solidFill>
                <a:latin typeface="Times New Roman" panose="02020603050405020304" pitchFamily="18" charset="0"/>
                <a:cs typeface="Times New Roman" panose="02020603050405020304" pitchFamily="18" charset="0"/>
              </a:rPr>
              <a:t> dung </a:t>
            </a:r>
            <a:r>
              <a:rPr lang="en-US" sz="3200" b="1" dirty="0" err="1">
                <a:solidFill>
                  <a:srgbClr val="002060"/>
                </a:solidFill>
                <a:latin typeface="Times New Roman" panose="02020603050405020304" pitchFamily="18" charset="0"/>
                <a:cs typeface="Times New Roman" panose="02020603050405020304" pitchFamily="18" charset="0"/>
              </a:rPr>
              <a:t>nói</a:t>
            </a:r>
            <a:endParaRPr lang="en-US" sz="3200" b="1" dirty="0">
              <a:solidFill>
                <a:srgbClr val="002060"/>
              </a:solidFill>
              <a:latin typeface="Times New Roman" panose="02020603050405020304" pitchFamily="18" charset="0"/>
              <a:cs typeface="Times New Roman" panose="02020603050405020304" pitchFamily="18" charset="0"/>
            </a:endParaRPr>
          </a:p>
        </p:txBody>
      </p:sp>
      <p:sp>
        <p:nvSpPr>
          <p:cNvPr id="193" name="TextBox 192"/>
          <p:cNvSpPr txBox="1"/>
          <p:nvPr/>
        </p:nvSpPr>
        <p:spPr>
          <a:xfrm>
            <a:off x="2998479" y="2103723"/>
            <a:ext cx="7110897" cy="1814830"/>
          </a:xfrm>
          <a:prstGeom prst="rect">
            <a:avLst/>
          </a:prstGeom>
          <a:noFill/>
        </p:spPr>
        <p:txBody>
          <a:bodyPr wrap="square" rtlCol="0">
            <a:spAutoFit/>
          </a:bodyPr>
          <a:lstStyle/>
          <a:p>
            <a:pPr indent="0" algn="just">
              <a:buFontTx/>
              <a:buNone/>
            </a:pPr>
            <a:r>
              <a:rPr sz="2800" b="1">
                <a:latin typeface="Times New Roman" panose="02020603050405020304" pitchFamily="18" charset="0"/>
                <a:cs typeface="Times New Roman" panose="02020603050405020304" pitchFamily="18" charset="0"/>
              </a:rPr>
              <a:t>+ Mục đích: Nghe và tóm tắt nội dung của câu chuyện tưởng tượng</a:t>
            </a:r>
          </a:p>
          <a:p>
            <a:pPr indent="0" algn="just">
              <a:buFontTx/>
              <a:buNone/>
            </a:pPr>
            <a:r>
              <a:rPr sz="2800" b="1">
                <a:latin typeface="Times New Roman" panose="02020603050405020304" pitchFamily="18" charset="0"/>
                <a:cs typeface="Times New Roman" panose="02020603050405020304" pitchFamily="18" charset="0"/>
              </a:rPr>
              <a:t>+ Cách làm: Đọc lại nhiều lần bài viết để nắm chắc những nội dung quan trọng </a:t>
            </a:r>
            <a:endParaRPr lang="en-US" sz="2800" b="1" dirty="0">
              <a:solidFill>
                <a:srgbClr val="008000"/>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8"/>
                                        </p:tgtEl>
                                        <p:attrNameLst>
                                          <p:attrName>style.visibility</p:attrName>
                                        </p:attrNameLst>
                                      </p:cBhvr>
                                      <p:to>
                                        <p:strVal val="visible"/>
                                      </p:to>
                                    </p:set>
                                    <p:animEffect transition="in" filter="fade">
                                      <p:cBhvr>
                                        <p:cTn id="7" dur="1000"/>
                                        <p:tgtEl>
                                          <p:spTgt spid="178"/>
                                        </p:tgtEl>
                                      </p:cBhvr>
                                    </p:animEffect>
                                    <p:anim calcmode="lin" valueType="num">
                                      <p:cBhvr>
                                        <p:cTn id="8" dur="1000" fill="hold"/>
                                        <p:tgtEl>
                                          <p:spTgt spid="178"/>
                                        </p:tgtEl>
                                        <p:attrNameLst>
                                          <p:attrName>ppt_x</p:attrName>
                                        </p:attrNameLst>
                                      </p:cBhvr>
                                      <p:tavLst>
                                        <p:tav tm="0">
                                          <p:val>
                                            <p:strVal val="#ppt_x"/>
                                          </p:val>
                                        </p:tav>
                                        <p:tav tm="100000">
                                          <p:val>
                                            <p:strVal val="#ppt_x"/>
                                          </p:val>
                                        </p:tav>
                                      </p:tavLst>
                                    </p:anim>
                                    <p:anim calcmode="lin" valueType="num">
                                      <p:cBhvr>
                                        <p:cTn id="9" dur="1000" fill="hold"/>
                                        <p:tgtEl>
                                          <p:spTgt spid="17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3"/>
                                        </p:tgtEl>
                                        <p:attrNameLst>
                                          <p:attrName>style.visibility</p:attrName>
                                        </p:attrNameLst>
                                      </p:cBhvr>
                                      <p:to>
                                        <p:strVal val="visible"/>
                                      </p:to>
                                    </p:set>
                                    <p:animEffect transition="in" filter="randombar(horizontal)">
                                      <p:cBhvr>
                                        <p:cTn id="14" dur="500"/>
                                        <p:tgtEl>
                                          <p:spTgt spid="183"/>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91"/>
                                        </p:tgtEl>
                                        <p:attrNameLst>
                                          <p:attrName>style.visibility</p:attrName>
                                        </p:attrNameLst>
                                      </p:cBhvr>
                                      <p:to>
                                        <p:strVal val="visible"/>
                                      </p:to>
                                    </p:set>
                                    <p:animEffect transition="in" filter="randombar(horizontal)">
                                      <p:cBhvr>
                                        <p:cTn id="17" dur="500"/>
                                        <p:tgtEl>
                                          <p:spTgt spid="19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3"/>
                                        </p:tgtEl>
                                        <p:attrNameLst>
                                          <p:attrName>style.visibility</p:attrName>
                                        </p:attrNameLst>
                                      </p:cBhvr>
                                      <p:to>
                                        <p:strVal val="visible"/>
                                      </p:to>
                                    </p:set>
                                    <p:animEffect transition="in" filter="barn(inVertical)">
                                      <p:cBhvr>
                                        <p:cTn id="22"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P spid="19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a:fillRect/>
          </a:stretch>
        </p:blipFill>
        <p:spPr>
          <a:xfrm>
            <a:off x="318782" y="2311284"/>
            <a:ext cx="4007567" cy="1339805"/>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9536" t="57112" r="11839" b="1779"/>
          <a:stretch>
            <a:fillRect/>
          </a:stretch>
        </p:blipFill>
        <p:spPr>
          <a:xfrm>
            <a:off x="7593563" y="1870073"/>
            <a:ext cx="3422487" cy="1285998"/>
          </a:xfrm>
          <a:prstGeom prst="rect">
            <a:avLst/>
          </a:prstGeom>
        </p:spPr>
      </p:pic>
      <p:pic>
        <p:nvPicPr>
          <p:cNvPr id="13" name="图片 12"/>
          <p:cNvPicPr>
            <a:picLocks noChangeAspect="1"/>
          </p:cNvPicPr>
          <p:nvPr/>
        </p:nvPicPr>
        <p:blipFill rotWithShape="1">
          <a:blip r:embed="rId4" cstate="print">
            <a:extLst>
              <a:ext uri="{28A0092B-C50C-407E-A947-70E740481C1C}">
                <a14:useLocalDpi xmlns:a14="http://schemas.microsoft.com/office/drawing/2010/main" val="0"/>
              </a:ext>
            </a:extLst>
          </a:blip>
          <a:srcRect l="9536" t="57112" r="11839" b="1779"/>
          <a:stretch>
            <a:fillRect/>
          </a:stretch>
        </p:blipFill>
        <p:spPr>
          <a:xfrm>
            <a:off x="7632631" y="4112380"/>
            <a:ext cx="3575714" cy="1126985"/>
          </a:xfrm>
          <a:prstGeom prst="rect">
            <a:avLst/>
          </a:prstGeom>
        </p:spPr>
      </p:pic>
      <p:pic>
        <p:nvPicPr>
          <p:cNvPr id="19" name="图片 13"/>
          <p:cNvPicPr>
            <a:picLocks noChangeAspect="1"/>
          </p:cNvPicPr>
          <p:nvPr/>
        </p:nvPicPr>
        <p:blipFill rotWithShape="1">
          <a:blip r:embed="rId5" cstate="print">
            <a:extLst>
              <a:ext uri="{28A0092B-C50C-407E-A947-70E740481C1C}">
                <a14:useLocalDpi xmlns:a14="http://schemas.microsoft.com/office/drawing/2010/main" val="0"/>
              </a:ext>
            </a:extLst>
          </a:blip>
          <a:srcRect t="11757" r="76431"/>
          <a:stretch>
            <a:fillRect/>
          </a:stretch>
        </p:blipFill>
        <p:spPr>
          <a:xfrm>
            <a:off x="983655" y="550650"/>
            <a:ext cx="718619" cy="774250"/>
          </a:xfrm>
          <a:prstGeom prst="rect">
            <a:avLst/>
          </a:prstGeom>
        </p:spPr>
      </p:pic>
      <p:sp>
        <p:nvSpPr>
          <p:cNvPr id="20" name="文本框 14"/>
          <p:cNvSpPr txBox="1"/>
          <p:nvPr/>
        </p:nvSpPr>
        <p:spPr>
          <a:xfrm>
            <a:off x="1863067" y="657337"/>
            <a:ext cx="3405220" cy="584775"/>
          </a:xfrm>
          <a:prstGeom prst="rect">
            <a:avLst/>
          </a:prstGeom>
          <a:noFill/>
        </p:spPr>
        <p:txBody>
          <a:bodyPr wrap="square" rtlCol="0">
            <a:spAutoFit/>
          </a:bodyPr>
          <a:lstStyle/>
          <a:p>
            <a:pPr lvl="0" algn="dist">
              <a:defRPr/>
            </a:pP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Tập</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luyện</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2"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15882" y="2498035"/>
            <a:ext cx="4633557" cy="4001631"/>
          </a:xfrm>
          <a:prstGeom prst="rect">
            <a:avLst/>
          </a:prstGeom>
        </p:spPr>
      </p:pic>
      <p:pic>
        <p:nvPicPr>
          <p:cNvPr id="23" name="图片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sp>
        <p:nvSpPr>
          <p:cNvPr id="5" name="Rectangle 4"/>
          <p:cNvSpPr/>
          <p:nvPr/>
        </p:nvSpPr>
        <p:spPr>
          <a:xfrm>
            <a:off x="7974212" y="2025460"/>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chưa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4" name="Rectangle 13"/>
          <p:cNvSpPr/>
          <p:nvPr/>
        </p:nvSpPr>
        <p:spPr>
          <a:xfrm>
            <a:off x="7974212" y="4245698"/>
            <a:ext cx="2889532" cy="83099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Tránh</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nhìn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nhiều</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16" name="Rectangle 15"/>
          <p:cNvSpPr/>
          <p:nvPr/>
        </p:nvSpPr>
        <p:spPr>
          <a:xfrm>
            <a:off x="580006" y="2498035"/>
            <a:ext cx="3419766" cy="82994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Tự</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tập</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luyện</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cùng các bạn trong nhóm</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2" presetClass="entr" presetSubtype="4"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fill="hold"/>
                                        <p:tgtEl>
                                          <p:spTgt spid="22"/>
                                        </p:tgtEl>
                                        <p:attrNameLst>
                                          <p:attrName>ppt_x</p:attrName>
                                        </p:attrNameLst>
                                      </p:cBhvr>
                                      <p:tavLst>
                                        <p:tav tm="0">
                                          <p:val>
                                            <p:strVal val="#ppt_x"/>
                                          </p:val>
                                        </p:tav>
                                        <p:tav tm="100000">
                                          <p:val>
                                            <p:strVal val="#ppt_x"/>
                                          </p:val>
                                        </p:tav>
                                      </p:tavLst>
                                    </p:anim>
                                    <p:anim calcmode="lin" valueType="num">
                                      <p:cBhvr additive="base">
                                        <p:cTn id="21" dur="500" fill="hold"/>
                                        <p:tgtEl>
                                          <p:spTgt spid="22"/>
                                        </p:tgtEl>
                                        <p:attrNameLst>
                                          <p:attrName>ppt_y</p:attrName>
                                        </p:attrNameLst>
                                      </p:cBhvr>
                                      <p:tavLst>
                                        <p:tav tm="0">
                                          <p:val>
                                            <p:strVal val="1+#ppt_h/2"/>
                                          </p:val>
                                        </p:tav>
                                        <p:tav tm="100000">
                                          <p:val>
                                            <p:strVal val="#ppt_y"/>
                                          </p:val>
                                        </p:tav>
                                      </p:tavLst>
                                    </p:anim>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5" grpId="0"/>
      <p:bldP spid="14"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p:cNvPicPr>
            <a:picLocks noChangeAspect="1"/>
          </p:cNvPicPr>
          <p:nvPr/>
        </p:nvPicPr>
        <p:blipFill rotWithShape="1">
          <a:blip r:embed="rId4" cstate="print">
            <a:extLst>
              <a:ext uri="{28A0092B-C50C-407E-A947-70E740481C1C}">
                <a14:useLocalDpi xmlns:a14="http://schemas.microsoft.com/office/drawing/2010/main" val="0"/>
              </a:ext>
            </a:extLst>
          </a:blip>
          <a:srcRect t="11757" r="76431"/>
          <a:stretch>
            <a:fillRect/>
          </a:stretch>
        </p:blipFill>
        <p:spPr>
          <a:xfrm>
            <a:off x="983655" y="550650"/>
            <a:ext cx="718619" cy="774250"/>
          </a:xfrm>
          <a:prstGeom prst="rect">
            <a:avLst/>
          </a:prstGeom>
        </p:spPr>
      </p:pic>
      <p:sp>
        <p:nvSpPr>
          <p:cNvPr id="20" name="文本框 14"/>
          <p:cNvSpPr txBox="1"/>
          <p:nvPr/>
        </p:nvSpPr>
        <p:spPr>
          <a:xfrm>
            <a:off x="1863067" y="657337"/>
            <a:ext cx="4115702"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Kiểm</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tra</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chỉnh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sửa</a:t>
            </a:r>
            <a:endPar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endParaRPr>
          </a:p>
        </p:txBody>
      </p:sp>
      <p:cxnSp>
        <p:nvCxnSpPr>
          <p:cNvPr id="21" name="Straight Connector 20"/>
          <p:cNvCxnSpPr/>
          <p:nvPr/>
        </p:nvCxnSpPr>
        <p:spPr>
          <a:xfrm>
            <a:off x="1952943" y="1384180"/>
            <a:ext cx="3315344" cy="13319"/>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23" name="图片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2" name="Picture 1"/>
          <p:cNvPicPr>
            <a:picLocks noChangeAspect="1"/>
          </p:cNvPicPr>
          <p:nvPr>
            <p:custDataLst>
              <p:tags r:id="rId1"/>
            </p:custDataLst>
          </p:nvPr>
        </p:nvPicPr>
        <p:blipFill>
          <a:blip r:embed="rId6"/>
          <a:stretch>
            <a:fillRect/>
          </a:stretch>
        </p:blipFill>
        <p:spPr>
          <a:xfrm>
            <a:off x="246380" y="1628775"/>
            <a:ext cx="11626850" cy="4731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4"/>
          <p:cNvSpPr txBox="1"/>
          <p:nvPr/>
        </p:nvSpPr>
        <p:spPr>
          <a:xfrm>
            <a:off x="414092" y="203982"/>
            <a:ext cx="5803827" cy="584775"/>
          </a:xfrm>
          <a:prstGeom prst="rect">
            <a:avLst/>
          </a:prstGeom>
          <a:noFill/>
        </p:spPr>
        <p:txBody>
          <a:bodyPr wrap="square" rtlCol="0">
            <a:spAutoFit/>
          </a:bodyPr>
          <a:lstStyle/>
          <a:p>
            <a:pPr lvl="0" algn="dist">
              <a:defRPr/>
            </a:pP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2.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Trình</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bày</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bài</a:t>
            </a:r>
            <a:r>
              <a:rPr lang="en-US"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altLang="zh-CN" sz="3200" b="1" dirty="0" err="1">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nói</a:t>
            </a:r>
            <a:r>
              <a:rPr lang="vi-VN" altLang="zh-CN" sz="3200" b="1" dirty="0">
                <a:ln w="25400">
                  <a:noFill/>
                </a:ln>
                <a:solidFill>
                  <a:srgbClr val="002060"/>
                </a:solidFill>
                <a:latin typeface="Times New Roman" panose="02020603050405020304" pitchFamily="18" charset="0"/>
                <a:ea typeface="字魂27号-布丁体" panose="00000500000000000000" pitchFamily="2" charset="-122"/>
                <a:cs typeface="Times New Roman" panose="02020603050405020304" pitchFamily="18" charset="0"/>
              </a:rPr>
              <a:t> – nghe </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 name="Picture 1"/>
          <p:cNvPicPr>
            <a:picLocks noChangeAspect="1"/>
          </p:cNvPicPr>
          <p:nvPr>
            <p:custDataLst>
              <p:tags r:id="rId1"/>
            </p:custDataLst>
          </p:nvPr>
        </p:nvPicPr>
        <p:blipFill>
          <a:blip r:embed="rId3"/>
          <a:stretch>
            <a:fillRect/>
          </a:stretch>
        </p:blipFill>
        <p:spPr>
          <a:xfrm>
            <a:off x="271780" y="762000"/>
            <a:ext cx="11919585" cy="5334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12" name="图片 23"/>
          <p:cNvPicPr>
            <a:picLocks noChangeAspect="1"/>
          </p:cNvPicPr>
          <p:nvPr/>
        </p:nvPicPr>
        <p:blipFill>
          <a:blip r:embed="rId4"/>
          <a:stretch>
            <a:fillRect/>
          </a:stretch>
        </p:blipFill>
        <p:spPr>
          <a:xfrm>
            <a:off x="606801" y="1806266"/>
            <a:ext cx="4330467" cy="3127296"/>
          </a:xfrm>
          <a:prstGeom prst="rect">
            <a:avLst/>
          </a:prstGeom>
        </p:spPr>
      </p:pic>
      <p:pic>
        <p:nvPicPr>
          <p:cNvPr id="24"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4619" y="1206639"/>
            <a:ext cx="1306050" cy="1036327"/>
          </a:xfrm>
          <a:prstGeom prst="rect">
            <a:avLst/>
          </a:prstGeom>
        </p:spPr>
      </p:pic>
      <p:pic>
        <p:nvPicPr>
          <p:cNvPr id="26"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a:fillRect/>
          </a:stretch>
        </p:blipFill>
        <p:spPr>
          <a:xfrm>
            <a:off x="6687658" y="827270"/>
            <a:ext cx="4896906" cy="1279984"/>
          </a:xfrm>
          <a:prstGeom prst="rect">
            <a:avLst/>
          </a:prstGeom>
        </p:spPr>
      </p:pic>
      <p:sp>
        <p:nvSpPr>
          <p:cNvPr id="28" name="文本框 16"/>
          <p:cNvSpPr txBox="1"/>
          <p:nvPr/>
        </p:nvSpPr>
        <p:spPr bwMode="auto">
          <a:xfrm>
            <a:off x="6977383" y="1204721"/>
            <a:ext cx="4330467" cy="830997"/>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Cầu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thị</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nghiêm</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túc</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lắng</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nghe</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đánh</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giá</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bài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nói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của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bạn</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0"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97415" y="2322603"/>
            <a:ext cx="1306050" cy="1036327"/>
          </a:xfrm>
          <a:prstGeom prst="rect">
            <a:avLst/>
          </a:prstGeom>
        </p:spPr>
      </p:pic>
      <p:pic>
        <p:nvPicPr>
          <p:cNvPr id="31"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a:fillRect/>
          </a:stretch>
        </p:blipFill>
        <p:spPr>
          <a:xfrm>
            <a:off x="6792243" y="2312488"/>
            <a:ext cx="4814613" cy="1046442"/>
          </a:xfrm>
          <a:prstGeom prst="rect">
            <a:avLst/>
          </a:prstGeom>
        </p:spPr>
      </p:pic>
      <p:sp>
        <p:nvSpPr>
          <p:cNvPr id="32" name="文本框 16"/>
          <p:cNvSpPr txBox="1"/>
          <p:nvPr/>
        </p:nvSpPr>
        <p:spPr bwMode="auto">
          <a:xfrm>
            <a:off x="7100158" y="2693803"/>
            <a:ext cx="4595476" cy="461665"/>
          </a:xfrm>
          <a:prstGeom prst="rect">
            <a:avLst/>
          </a:prstGeom>
          <a:noFill/>
        </p:spPr>
        <p:txBody>
          <a:bodyPr wrap="square">
            <a:spAutoFit/>
            <a:scene3d>
              <a:camera prst="orthographicFront"/>
              <a:lightRig rig="threePt" dir="t"/>
            </a:scene3d>
            <a:sp3d contourW="12700"/>
          </a:bodyPr>
          <a:lstStyle/>
          <a:p>
            <a:pPr lvl="0">
              <a:defRPr/>
            </a:pPr>
            <a:r>
              <a:rPr lang="en-US" sz="2400" b="1" kern="100" dirty="0" err="1">
                <a:solidFill>
                  <a:srgbClr val="002060"/>
                </a:solidFill>
                <a:latin typeface="Times New Roman" panose="02020603050405020304" pitchFamily="18" charset="0"/>
                <a:ea typeface="SimSun" panose="02010600030101010101" pitchFamily="2" charset="-122"/>
              </a:rPr>
              <a:t>Lựa</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chọn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câu</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hỏi</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để</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phản</a:t>
            </a:r>
            <a:r>
              <a:rPr lang="en-US" sz="2400" b="1" kern="100" dirty="0">
                <a:solidFill>
                  <a:srgbClr val="002060"/>
                </a:solidFill>
                <a:latin typeface="Times New Roman" panose="02020603050405020304" pitchFamily="18" charset="0"/>
                <a:ea typeface="SimSun" panose="02010600030101010101" pitchFamily="2" charset="-122"/>
              </a:rPr>
              <a:t> </a:t>
            </a:r>
            <a:r>
              <a:rPr lang="en-US" sz="2400" b="1" kern="100" dirty="0" err="1">
                <a:solidFill>
                  <a:srgbClr val="002060"/>
                </a:solidFill>
                <a:latin typeface="Times New Roman" panose="02020603050405020304" pitchFamily="18" charset="0"/>
                <a:ea typeface="SimSun" panose="02010600030101010101" pitchFamily="2" charset="-122"/>
              </a:rPr>
              <a:t>hồi</a:t>
            </a:r>
            <a:r>
              <a:rPr lang="en-US" sz="2400" b="1" kern="100" dirty="0">
                <a:solidFill>
                  <a:srgbClr val="002060"/>
                </a:solidFill>
                <a:latin typeface="Times New Roman" panose="02020603050405020304" pitchFamily="18" charset="0"/>
                <a:ea typeface="SimSun" panose="02010600030101010101" pitchFamily="2" charset="-122"/>
              </a:rPr>
              <a:t>.</a:t>
            </a:r>
            <a:endParaRPr kumimoji="0" lang="en-US" sz="2400" b="1" i="0" u="none" strike="noStrike" kern="1200" cap="none" spc="0" normalizeH="0" baseline="0" noProof="0" dirty="0">
              <a:ln>
                <a:noFill/>
              </a:ln>
              <a:solidFill>
                <a:srgbClr val="002060"/>
              </a:solidFill>
              <a:effectLst/>
              <a:uLnTx/>
              <a:uFillTx/>
              <a:latin typeface="等线" panose="020F0502020204030204"/>
              <a:ea typeface="+mn-ea"/>
              <a:cs typeface="+mn-cs"/>
            </a:endParaRPr>
          </a:p>
        </p:txBody>
      </p:sp>
      <p:pic>
        <p:nvPicPr>
          <p:cNvPr id="33"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5881" y="3552244"/>
            <a:ext cx="1306050" cy="1036327"/>
          </a:xfrm>
          <a:prstGeom prst="rect">
            <a:avLst/>
          </a:prstGeom>
        </p:spPr>
      </p:pic>
      <p:pic>
        <p:nvPicPr>
          <p:cNvPr id="34"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a:fillRect/>
          </a:stretch>
        </p:blipFill>
        <p:spPr>
          <a:xfrm>
            <a:off x="6598880" y="3536783"/>
            <a:ext cx="5096754" cy="1046442"/>
          </a:xfrm>
          <a:prstGeom prst="rect">
            <a:avLst/>
          </a:prstGeom>
        </p:spPr>
      </p:pic>
      <p:sp>
        <p:nvSpPr>
          <p:cNvPr id="35" name="文本框 16"/>
          <p:cNvSpPr txBox="1"/>
          <p:nvPr/>
        </p:nvSpPr>
        <p:spPr bwMode="auto">
          <a:xfrm>
            <a:off x="6802693" y="3856743"/>
            <a:ext cx="5026742"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Trao</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thêm</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sau</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buổi</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trình</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bày</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pic>
        <p:nvPicPr>
          <p:cNvPr id="22"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38932" y="4875456"/>
            <a:ext cx="1306050" cy="1036327"/>
          </a:xfrm>
          <a:prstGeom prst="rect">
            <a:avLst/>
          </a:prstGeom>
        </p:spPr>
      </p:pic>
      <p:pic>
        <p:nvPicPr>
          <p:cNvPr id="25" name="图片 11"/>
          <p:cNvPicPr>
            <a:picLocks noChangeAspect="1"/>
          </p:cNvPicPr>
          <p:nvPr/>
        </p:nvPicPr>
        <p:blipFill rotWithShape="1">
          <a:blip r:embed="rId6" cstate="print">
            <a:extLst>
              <a:ext uri="{28A0092B-C50C-407E-A947-70E740481C1C}">
                <a14:useLocalDpi xmlns:a14="http://schemas.microsoft.com/office/drawing/2010/main" val="0"/>
              </a:ext>
            </a:extLst>
          </a:blip>
          <a:srcRect t="66806"/>
          <a:stretch>
            <a:fillRect/>
          </a:stretch>
        </p:blipFill>
        <p:spPr>
          <a:xfrm>
            <a:off x="6571931" y="4868787"/>
            <a:ext cx="5123703" cy="1046442"/>
          </a:xfrm>
          <a:prstGeom prst="rect">
            <a:avLst/>
          </a:prstGeom>
        </p:spPr>
      </p:pic>
      <p:sp>
        <p:nvSpPr>
          <p:cNvPr id="27" name="文本框 16"/>
          <p:cNvSpPr txBox="1"/>
          <p:nvPr/>
        </p:nvSpPr>
        <p:spPr bwMode="auto">
          <a:xfrm>
            <a:off x="6775743" y="5179955"/>
            <a:ext cx="5230553" cy="586956"/>
          </a:xfrm>
          <a:prstGeom prst="rect">
            <a:avLst/>
          </a:prstGeom>
          <a:noFill/>
        </p:spPr>
        <p:txBody>
          <a:bodyPr wrap="square">
            <a:spAutoFit/>
            <a:scene3d>
              <a:camera prst="orthographicFront"/>
              <a:lightRig rig="threePt" dir="t"/>
            </a:scene3d>
            <a:sp3d contourW="12700"/>
          </a:bodyPr>
          <a:lstStyle/>
          <a:p>
            <a:pPr lvl="0" algn="just">
              <a:lnSpc>
                <a:spcPct val="150000"/>
              </a:lnSpc>
              <a:defRPr/>
            </a:pP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Tôn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trọng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ý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kiến</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đóng</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 </a:t>
            </a:r>
            <a:r>
              <a:rPr lang="en-US" sz="2400" b="1" kern="100" dirty="0" err="1">
                <a:solidFill>
                  <a:srgbClr val="002060"/>
                </a:solidFill>
                <a:latin typeface="Times New Roman" panose="02020603050405020304" pitchFamily="18" charset="0"/>
                <a:ea typeface="SimSun" panose="02010600030101010101" pitchFamily="2" charset="-122"/>
                <a:cs typeface="Times New Roman" panose="02020603050405020304" pitchFamily="18" charset="0"/>
              </a:rPr>
              <a:t>góp</a:t>
            </a:r>
            <a:r>
              <a:rPr lang="en-US" sz="2400" b="1" kern="100" dirty="0">
                <a:solidFill>
                  <a:srgbClr val="002060"/>
                </a:solidFill>
                <a:latin typeface="Times New Roman" panose="02020603050405020304" pitchFamily="18" charset="0"/>
                <a:ea typeface="SimSun" panose="02010600030101010101" pitchFamily="2" charset="-122"/>
                <a:cs typeface="Times New Roman" panose="02020603050405020304" pitchFamily="18" charset="0"/>
              </a:rPr>
              <a:t>.</a:t>
            </a:r>
            <a:endParaRPr kumimoji="0" lang="en-US" sz="2000" b="1" i="0" u="none" strike="noStrike" kern="1200" cap="none" spc="0" normalizeH="0" baseline="0" noProof="0" dirty="0">
              <a:ln>
                <a:noFill/>
              </a:ln>
              <a:solidFill>
                <a:srgbClr val="002060"/>
              </a:solidFill>
              <a:effectLst/>
              <a:uLnTx/>
              <a:uFillTx/>
              <a:latin typeface=".VnTime"/>
              <a:ea typeface="Times New Roman" panose="02020603050405020304" pitchFamily="18" charset="0"/>
              <a:cs typeface="Times New Roman" panose="02020603050405020304" pitchFamily="18" charset="0"/>
            </a:endParaRPr>
          </a:p>
        </p:txBody>
      </p:sp>
      <p:sp>
        <p:nvSpPr>
          <p:cNvPr id="3" name="Text Box 2"/>
          <p:cNvSpPr txBox="1"/>
          <p:nvPr/>
        </p:nvSpPr>
        <p:spPr>
          <a:xfrm>
            <a:off x="2494915" y="3359150"/>
            <a:ext cx="2037715" cy="1224280"/>
          </a:xfrm>
          <a:prstGeom prst="rect">
            <a:avLst/>
          </a:prstGeom>
        </p:spPr>
        <p:txBody>
          <a:bodyPr wrap="square">
            <a:noAutofit/>
          </a:bodyPr>
          <a:lstStyle/>
          <a:p>
            <a:pPr algn="ctr" defTabSz="266700">
              <a:lnSpc>
                <a:spcPct val="107000"/>
              </a:lnSpc>
              <a:spcAft>
                <a:spcPts val="800"/>
              </a:spcAft>
            </a:pPr>
            <a:r>
              <a:rPr lang="en-US" sz="2400" b="1">
                <a:solidFill>
                  <a:srgbClr val="0070C0"/>
                </a:solidFill>
                <a:latin typeface="Times New Roman" panose="02020603050405020304"/>
                <a:ea typeface="SimSun" panose="02010600030101010101" pitchFamily="2" charset="-122"/>
              </a:rPr>
              <a:t>YÊU CẦU NGƯỜI NGHE</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4"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wipe(down)">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500" fill="hold"/>
                                        <p:tgtEl>
                                          <p:spTgt spid="33"/>
                                        </p:tgtEl>
                                        <p:attrNameLst>
                                          <p:attrName>ppt_x</p:attrName>
                                        </p:attrNameLst>
                                      </p:cBhvr>
                                      <p:tavLst>
                                        <p:tav tm="0">
                                          <p:val>
                                            <p:strVal val="#ppt_x"/>
                                          </p:val>
                                        </p:tav>
                                        <p:tav tm="100000">
                                          <p:val>
                                            <p:strVal val="#ppt_x"/>
                                          </p:val>
                                        </p:tav>
                                      </p:tavLst>
                                    </p:anim>
                                    <p:anim calcmode="lin" valueType="num">
                                      <p:cBhvr additive="base">
                                        <p:cTn id="35" dur="500" fill="hold"/>
                                        <p:tgtEl>
                                          <p:spTgt spid="33"/>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4"/>
                                        </p:tgtEl>
                                        <p:attrNameLst>
                                          <p:attrName>style.visibility</p:attrName>
                                        </p:attrNameLst>
                                      </p:cBhvr>
                                      <p:to>
                                        <p:strVal val="visible"/>
                                      </p:to>
                                    </p:set>
                                    <p:anim calcmode="lin" valueType="num">
                                      <p:cBhvr additive="base">
                                        <p:cTn id="38" dur="500" fill="hold"/>
                                        <p:tgtEl>
                                          <p:spTgt spid="34"/>
                                        </p:tgtEl>
                                        <p:attrNameLst>
                                          <p:attrName>ppt_x</p:attrName>
                                        </p:attrNameLst>
                                      </p:cBhvr>
                                      <p:tavLst>
                                        <p:tav tm="0">
                                          <p:val>
                                            <p:strVal val="#ppt_x"/>
                                          </p:val>
                                        </p:tav>
                                        <p:tav tm="100000">
                                          <p:val>
                                            <p:strVal val="#ppt_x"/>
                                          </p:val>
                                        </p:tav>
                                      </p:tavLst>
                                    </p:anim>
                                    <p:anim calcmode="lin" valueType="num">
                                      <p:cBhvr additive="base">
                                        <p:cTn id="39" dur="500" fill="hold"/>
                                        <p:tgtEl>
                                          <p:spTgt spid="34"/>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additive="base">
                                        <p:cTn id="42" dur="500" fill="hold"/>
                                        <p:tgtEl>
                                          <p:spTgt spid="35"/>
                                        </p:tgtEl>
                                        <p:attrNameLst>
                                          <p:attrName>ppt_x</p:attrName>
                                        </p:attrNameLst>
                                      </p:cBhvr>
                                      <p:tavLst>
                                        <p:tav tm="0">
                                          <p:val>
                                            <p:strVal val="#ppt_x"/>
                                          </p:val>
                                        </p:tav>
                                        <p:tav tm="100000">
                                          <p:val>
                                            <p:strVal val="#ppt_x"/>
                                          </p:val>
                                        </p:tav>
                                      </p:tavLst>
                                    </p:anim>
                                    <p:anim calcmode="lin" valueType="num">
                                      <p:cBhvr additive="base">
                                        <p:cTn id="43"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 calcmode="lin" valueType="num">
                                      <p:cBhvr additive="base">
                                        <p:cTn id="52" dur="500" fill="hold"/>
                                        <p:tgtEl>
                                          <p:spTgt spid="25"/>
                                        </p:tgtEl>
                                        <p:attrNameLst>
                                          <p:attrName>ppt_x</p:attrName>
                                        </p:attrNameLst>
                                      </p:cBhvr>
                                      <p:tavLst>
                                        <p:tav tm="0">
                                          <p:val>
                                            <p:strVal val="#ppt_x"/>
                                          </p:val>
                                        </p:tav>
                                        <p:tav tm="100000">
                                          <p:val>
                                            <p:strVal val="#ppt_x"/>
                                          </p:val>
                                        </p:tav>
                                      </p:tavLst>
                                    </p:anim>
                                    <p:anim calcmode="lin" valueType="num">
                                      <p:cBhvr additive="base">
                                        <p:cTn id="53" dur="500" fill="hold"/>
                                        <p:tgtEl>
                                          <p:spTgt spid="25"/>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5" grpId="0"/>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p:nvPr>
            <p:custDataLst>
              <p:tags r:id="rId1"/>
            </p:custDataLst>
          </p:nvPr>
        </p:nvGraphicFramePr>
        <p:xfrm>
          <a:off x="186055" y="10795"/>
          <a:ext cx="11809095" cy="6830823"/>
        </p:xfrm>
        <a:graphic>
          <a:graphicData uri="http://schemas.openxmlformats.org/drawingml/2006/table">
            <a:tbl>
              <a:tblPr/>
              <a:tblGrid>
                <a:gridCol w="855345"/>
                <a:gridCol w="8462645"/>
                <a:gridCol w="1200785"/>
                <a:gridCol w="1290320"/>
              </a:tblGrid>
              <a:tr h="453390">
                <a:tc gridSpan="4">
                  <a:txBody>
                    <a:bodyPr/>
                    <a:lstStyle/>
                    <a:p>
                      <a:pPr marL="68580" indent="0" algn="ctr">
                        <a:lnSpc>
                          <a:spcPct val="107000"/>
                        </a:lnSpc>
                        <a:spcBef>
                          <a:spcPct val="0"/>
                        </a:spcBef>
                        <a:spcAft>
                          <a:spcPct val="0"/>
                        </a:spcAft>
                      </a:pPr>
                      <a:r>
                        <a:rPr sz="2400" b="1">
                          <a:latin typeface="Times New Roman" panose="02020603050405020304"/>
                          <a:ea typeface="Calibri" panose="020F0502020204030204"/>
                        </a:rPr>
                        <a:t>PHIẾU ĐÁNH GIÁ BÀI NÓI</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xBody>
                    <a:bodyPr/>
                    <a:lstStyle/>
                    <a:p>
                      <a:endParaRPr lang="en-US"/>
                    </a:p>
                  </a:txBody>
                  <a:tcP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xBody>
                    <a:bodyPr/>
                    <a:lstStyle/>
                    <a:p>
                      <a:endParaRPr lang="en-US"/>
                    </a:p>
                  </a:txBody>
                  <a:tcPr>
                    <a:lnR w="12700" cap="flat" cmpd="sng">
                      <a:solidFill>
                        <a:srgbClr val="000008"/>
                      </a:solidFill>
                      <a:prstDash val="solid"/>
                      <a:headEnd type="none" w="med" len="med"/>
                      <a:tailEnd type="none" w="med" len="med"/>
                    </a:lnR>
                    <a:lnT w="635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782320">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STT</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Tiêu chí</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Điểm tối đa</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Điểm đánh giá</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5445">
                <a:tc gridSpan="4">
                  <a:txBody>
                    <a:bodyPr/>
                    <a:lstStyle/>
                    <a:p>
                      <a:pPr marL="68580" indent="0" algn="ctr">
                        <a:lnSpc>
                          <a:spcPct val="107000"/>
                        </a:lnSpc>
                        <a:spcBef>
                          <a:spcPct val="0"/>
                        </a:spcBef>
                        <a:spcAft>
                          <a:spcPct val="0"/>
                        </a:spcAft>
                      </a:pPr>
                      <a:r>
                        <a:rPr sz="2400" b="1">
                          <a:latin typeface="Times New Roman" panose="02020603050405020304"/>
                          <a:ea typeface="Calibri" panose="020F0502020204030204"/>
                        </a:rPr>
                        <a:t>Nội dung câu chuyện được kể</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xBody>
                    <a:bodyPr/>
                    <a:lstStyle/>
                    <a:p>
                      <a:endParaRPr lang="en-US"/>
                    </a:p>
                  </a:txBody>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xBody>
                    <a:bodyPr/>
                    <a:lstStyle/>
                    <a:p>
                      <a:endParaRPr lang="en-US"/>
                    </a:p>
                  </a:txBody>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456565">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1</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Câu chuyện được kể có nhan đề</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0.5</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565">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2</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Bối cảnh câu chuyện cụ thể: không gian, thời gian</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1.5</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793750">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3</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Hệ thống các nhân vật được kể qua ngoại hình, lời nói, hành động…</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2.5</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76885">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4</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Hệ thống các sự kiện hợp lí, có liên kết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2.5</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85445">
                <a:tc gridSpan="4">
                  <a:txBody>
                    <a:bodyPr/>
                    <a:lstStyle/>
                    <a:p>
                      <a:pPr marL="68580" indent="0" algn="ctr">
                        <a:lnSpc>
                          <a:spcPct val="107000"/>
                        </a:lnSpc>
                        <a:spcBef>
                          <a:spcPct val="0"/>
                        </a:spcBef>
                        <a:spcAft>
                          <a:spcPct val="0"/>
                        </a:spcAft>
                      </a:pPr>
                      <a:r>
                        <a:rPr sz="2400" b="1">
                          <a:latin typeface="Times New Roman" panose="02020603050405020304"/>
                          <a:ea typeface="Calibri" panose="020F0502020204030204"/>
                        </a:rPr>
                        <a:t>Trình bày câu chuyện</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xBody>
                    <a:bodyPr/>
                    <a:lstStyle/>
                    <a:p>
                      <a:endParaRPr lang="en-US"/>
                    </a:p>
                  </a:txBody>
                  <a:tcP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hMerge="1">
                  <a:txBody>
                    <a:bodyPr/>
                    <a:lstStyle/>
                    <a:p>
                      <a:endParaRPr lang="en-US"/>
                    </a:p>
                  </a:txBody>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r>
              <a:tr h="805180">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5</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Người nói kể lại câu chuyện diễn cảm, sử dụng ngôn ngữ, giọng điệu phù hợp</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0.5</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565">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6</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Sử dụng ngôn ngữ hình thể, cử chỉ, điệu bộ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1.0</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376555">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7</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Tự tin, có sự tương tác với người nghe</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0.5</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6565">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8</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400">
                          <a:latin typeface="Times New Roman" panose="02020603050405020304"/>
                          <a:ea typeface="Calibri" panose="020F0502020204030204"/>
                        </a:rPr>
                        <a:t>Sử dụng các yếu tố bổ trợ: hình ảnh/ tranh/ sơ đồ/ powerpoint…</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ctr">
                        <a:lnSpc>
                          <a:spcPct val="107000"/>
                        </a:lnSpc>
                        <a:spcBef>
                          <a:spcPct val="0"/>
                        </a:spcBef>
                        <a:spcAft>
                          <a:spcPct val="0"/>
                        </a:spcAft>
                      </a:pPr>
                      <a:r>
                        <a:rPr sz="2400">
                          <a:latin typeface="Times New Roman" panose="02020603050405020304"/>
                          <a:ea typeface="Calibri" panose="020F0502020204030204"/>
                        </a:rPr>
                        <a:t>1.0</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lnSpc>
                          <a:spcPct val="107000"/>
                        </a:lnSpc>
                        <a:spcBef>
                          <a:spcPct val="0"/>
                        </a:spcBef>
                        <a:spcAft>
                          <a:spcPct val="0"/>
                        </a:spcAft>
                      </a:pPr>
                      <a:r>
                        <a:rPr sz="28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r h="453390">
                <a:tc gridSpan="2">
                  <a:txBody>
                    <a:bodyPr/>
                    <a:lstStyle/>
                    <a:p>
                      <a:pPr marL="68580" indent="0" algn="ctr">
                        <a:lnSpc>
                          <a:spcPct val="107000"/>
                        </a:lnSpc>
                        <a:spcBef>
                          <a:spcPct val="0"/>
                        </a:spcBef>
                        <a:spcAft>
                          <a:spcPct val="0"/>
                        </a:spcAft>
                      </a:pPr>
                      <a:r>
                        <a:rPr sz="2400" b="1">
                          <a:latin typeface="Times New Roman" panose="02020603050405020304"/>
                          <a:ea typeface="Calibri" panose="020F0502020204030204"/>
                        </a:rPr>
                        <a:t>Tổng:</a:t>
                      </a:r>
                    </a:p>
                  </a:txBody>
                  <a:tcPr marL="68580" marR="68580" marT="0" marB="0">
                    <a:lnL w="635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hMerge="1">
                  <a:txBody>
                    <a:bodyPr/>
                    <a:lstStyle/>
                    <a:p>
                      <a:endParaRPr lang="en-US"/>
                    </a:p>
                  </a:txBody>
                  <a:tcPr>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tcPr>
                </a:tc>
                <a:tc>
                  <a:txBody>
                    <a:bodyPr/>
                    <a:lstStyle/>
                    <a:p>
                      <a:pPr marL="68580" indent="0" algn="just">
                        <a:lnSpc>
                          <a:spcPct val="107000"/>
                        </a:lnSpc>
                        <a:spcBef>
                          <a:spcPct val="0"/>
                        </a:spcBef>
                        <a:spcAft>
                          <a:spcPct val="0"/>
                        </a:spcAft>
                      </a:pPr>
                      <a:r>
                        <a:rPr sz="2400" b="1">
                          <a:latin typeface="Times New Roman" panose="02020603050405020304"/>
                          <a:ea typeface="Calibri" panose="020F0502020204030204"/>
                        </a:rPr>
                        <a:t> </a:t>
                      </a: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c>
                  <a:txBody>
                    <a:bodyPr/>
                    <a:lstStyle/>
                    <a:p>
                      <a:pPr marL="68580" indent="0" algn="just">
                        <a:spcBef>
                          <a:spcPct val="0"/>
                        </a:spcBef>
                        <a:spcAft>
                          <a:spcPct val="0"/>
                        </a:spcAft>
                      </a:pPr>
                      <a:endParaRPr sz="2800" b="1">
                        <a:latin typeface="Times New Roman" panose="02020603050405020304"/>
                        <a:ea typeface="Calibri" panose="020F0502020204030204"/>
                      </a:endParaRPr>
                    </a:p>
                  </a:txBody>
                  <a:tcPr marL="68580" marR="68580" marT="0" marB="0">
                    <a:lnL w="12700" cap="flat" cmpd="sng">
                      <a:solidFill>
                        <a:srgbClr val="000008"/>
                      </a:solidFill>
                      <a:prstDash val="solid"/>
                      <a:headEnd type="none" w="med" len="med"/>
                      <a:tailEnd type="none" w="med" len="med"/>
                    </a:lnL>
                    <a:lnR w="12700" cap="flat" cmpd="sng">
                      <a:solidFill>
                        <a:srgbClr val="000008"/>
                      </a:solidFill>
                      <a:prstDash val="solid"/>
                      <a:headEnd type="none" w="med" len="med"/>
                      <a:tailEnd type="none" w="med" len="med"/>
                    </a:lnR>
                    <a:lnT w="12700" cap="flat" cmpd="sng">
                      <a:solidFill>
                        <a:srgbClr val="000008"/>
                      </a:solidFill>
                      <a:prstDash val="solid"/>
                      <a:headEnd type="none" w="med" len="med"/>
                      <a:tailEnd type="none" w="med" len="med"/>
                    </a:lnT>
                    <a:lnB w="12700" cap="flat" cmpd="sng">
                      <a:solidFill>
                        <a:srgbClr val="000008"/>
                      </a:solidFill>
                      <a:prstDash val="solid"/>
                      <a:headEnd type="none" w="med" len="med"/>
                      <a:tailEnd type="none" w="med" len="med"/>
                    </a:lnB>
                    <a:noFill/>
                  </a:tcPr>
                </a:tc>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3"/>
          <p:cNvPicPr>
            <a:picLocks noChangeAspect="1"/>
          </p:cNvPicPr>
          <p:nvPr/>
        </p:nvPicPr>
        <p:blipFill rotWithShape="1">
          <a:blip r:embed="rId3" cstate="print">
            <a:extLst>
              <a:ext uri="{28A0092B-C50C-407E-A947-70E740481C1C}">
                <a14:useLocalDpi xmlns:a14="http://schemas.microsoft.com/office/drawing/2010/main" val="0"/>
              </a:ext>
            </a:extLst>
          </a:blip>
          <a:srcRect t="11757" r="76431"/>
          <a:stretch>
            <a:fillRect/>
          </a:stretch>
        </p:blipFill>
        <p:spPr>
          <a:xfrm>
            <a:off x="757500" y="379524"/>
            <a:ext cx="718619" cy="774250"/>
          </a:xfrm>
          <a:prstGeom prst="rect">
            <a:avLst/>
          </a:prstGeom>
        </p:spPr>
      </p:pic>
      <p:sp>
        <p:nvSpPr>
          <p:cNvPr id="20" name="文本框 14"/>
          <p:cNvSpPr txBox="1"/>
          <p:nvPr/>
        </p:nvSpPr>
        <p:spPr>
          <a:xfrm>
            <a:off x="1438583" y="451725"/>
            <a:ext cx="4161389" cy="583565"/>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defRPr/>
            </a:pPr>
            <a:r>
              <a:rPr kumimoji="0" lang="vi-VN"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Luyện tập</a:t>
            </a:r>
            <a:r>
              <a:rPr kumimoji="0" lang="en-US" altLang="vi-V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Vận</a:t>
            </a:r>
            <a:r>
              <a:rPr kumimoji="0" lang="en-US" altLang="zh-CN"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altLang="zh-CN" sz="3200" b="1" i="0" u="none" strike="noStrike" kern="1200" cap="none" spc="0" normalizeH="0" baseline="0" noProof="0" dirty="0" err="1">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dụng</a:t>
            </a:r>
            <a:endParaRPr kumimoji="0" lang="zh-CN" altLang="en-US" sz="3200" b="1" i="0" u="none" strike="noStrike" kern="1200" cap="none" spc="0" normalizeH="0" baseline="0" noProof="0" dirty="0">
              <a:ln w="25400">
                <a:noFill/>
              </a:ln>
              <a:solidFill>
                <a:srgbClr val="002060"/>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23"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4259" y="168083"/>
            <a:ext cx="1328172" cy="1229416"/>
          </a:xfrm>
          <a:prstGeom prst="rect">
            <a:avLst/>
          </a:prstGeom>
        </p:spPr>
      </p:pic>
      <p:pic>
        <p:nvPicPr>
          <p:cNvPr id="7" name="图片 1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314066" y="1671510"/>
            <a:ext cx="2324107" cy="2324107"/>
          </a:xfrm>
          <a:prstGeom prst="rect">
            <a:avLst/>
          </a:prstGeom>
        </p:spPr>
      </p:pic>
      <p:pic>
        <p:nvPicPr>
          <p:cNvPr id="8" name="图片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979720" y="4256839"/>
            <a:ext cx="2324107" cy="2324107"/>
          </a:xfrm>
          <a:prstGeom prst="rect">
            <a:avLst/>
          </a:prstGeom>
        </p:spPr>
      </p:pic>
      <p:pic>
        <p:nvPicPr>
          <p:cNvPr id="12" name="图片 3"/>
          <p:cNvPicPr>
            <a:picLocks noChangeAspect="1"/>
          </p:cNvPicPr>
          <p:nvPr/>
        </p:nvPicPr>
        <p:blipFill rotWithShape="1">
          <a:blip r:embed="rId7" cstate="screen"/>
          <a:srcRect l="28644" t="12777" r="31386" b="20000"/>
          <a:stretch>
            <a:fillRect/>
          </a:stretch>
        </p:blipFill>
        <p:spPr>
          <a:xfrm>
            <a:off x="4495" y="4256839"/>
            <a:ext cx="2382614" cy="2617726"/>
          </a:xfrm>
          <a:prstGeom prst="rect">
            <a:avLst/>
          </a:prstGeom>
        </p:spPr>
      </p:pic>
      <p:pic>
        <p:nvPicPr>
          <p:cNvPr id="13" name="图片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81851" y="1513161"/>
            <a:ext cx="2583541" cy="2583541"/>
          </a:xfrm>
          <a:prstGeom prst="rect">
            <a:avLst/>
          </a:prstGeom>
        </p:spPr>
      </p:pic>
      <p:sp>
        <p:nvSpPr>
          <p:cNvPr id="2" name="Text Box 1"/>
          <p:cNvSpPr txBox="1"/>
          <p:nvPr/>
        </p:nvSpPr>
        <p:spPr>
          <a:xfrm>
            <a:off x="3338830" y="1153795"/>
            <a:ext cx="5080000" cy="617855"/>
          </a:xfrm>
          <a:prstGeom prst="rect">
            <a:avLst/>
          </a:prstGeom>
        </p:spPr>
        <p:txBody>
          <a:bodyPr>
            <a:spAutoFit/>
          </a:bodyPr>
          <a:lstStyle/>
          <a:p>
            <a:pPr marL="0" indent="0" algn="just" defTabSz="266700">
              <a:lnSpc>
                <a:spcPct val="107000"/>
              </a:lnSpc>
              <a:spcAft>
                <a:spcPts val="800"/>
              </a:spcAft>
            </a:pPr>
            <a:r>
              <a:rPr lang="en-US" sz="3200" b="1">
                <a:solidFill>
                  <a:srgbClr val="FF0000"/>
                </a:solidFill>
                <a:latin typeface="Times New Roman" panose="02020603050405020304"/>
                <a:ea typeface="SimSun" panose="02010600030101010101" pitchFamily="2" charset="-122"/>
              </a:rPr>
              <a:t>C</a:t>
            </a:r>
            <a:r>
              <a:rPr sz="3200" b="1">
                <a:solidFill>
                  <a:srgbClr val="FF0000"/>
                </a:solidFill>
                <a:latin typeface="Times New Roman" panose="02020603050405020304"/>
                <a:ea typeface="SimSun" panose="02010600030101010101" pitchFamily="2" charset="-122"/>
              </a:rPr>
              <a:t>hia lớp thành 6 nhóm</a:t>
            </a:r>
          </a:p>
        </p:txBody>
      </p:sp>
      <p:sp>
        <p:nvSpPr>
          <p:cNvPr id="3" name="Text Box 2"/>
          <p:cNvSpPr txBox="1"/>
          <p:nvPr/>
        </p:nvSpPr>
        <p:spPr>
          <a:xfrm>
            <a:off x="2387600" y="1771650"/>
            <a:ext cx="7196455" cy="1474470"/>
          </a:xfrm>
          <a:prstGeom prst="rect">
            <a:avLst/>
          </a:prstGeom>
        </p:spPr>
        <p:txBody>
          <a:bodyPr wrap="square">
            <a:spAutoFit/>
          </a:bodyPr>
          <a:lstStyle/>
          <a:p>
            <a:pPr marL="0" indent="0" algn="just" defTabSz="266700">
              <a:lnSpc>
                <a:spcPct val="107000"/>
              </a:lnSpc>
              <a:spcAft>
                <a:spcPts val="800"/>
              </a:spcAft>
            </a:pPr>
            <a:r>
              <a:rPr lang="en-US" sz="2800">
                <a:solidFill>
                  <a:srgbClr val="000000"/>
                </a:solidFill>
                <a:latin typeface="Times New Roman" panose="02020603050405020304"/>
                <a:ea typeface="SimSun" panose="02010600030101010101" pitchFamily="2" charset="-122"/>
              </a:rPr>
              <a:t>  </a:t>
            </a:r>
            <a:r>
              <a:rPr lang="en-US" sz="2800" b="1">
                <a:solidFill>
                  <a:srgbClr val="0070C0"/>
                </a:solidFill>
                <a:latin typeface="Times New Roman" panose="02020603050405020304"/>
                <a:ea typeface="SimSun" panose="02010600030101010101" pitchFamily="2" charset="-122"/>
              </a:rPr>
              <a:t> </a:t>
            </a:r>
            <a:r>
              <a:rPr sz="2800" b="1">
                <a:solidFill>
                  <a:srgbClr val="0070C0"/>
                </a:solidFill>
                <a:latin typeface="Times New Roman" panose="02020603050405020304"/>
                <a:ea typeface="SimSun" panose="02010600030101010101" pitchFamily="2" charset="-122"/>
              </a:rPr>
              <a:t>Thiết kế album hình ảnh một câu chuyện mà em yêu thích  nhất trong các câu chuyện được nghe các bạn kể ở trên lớp.</a:t>
            </a:r>
          </a:p>
        </p:txBody>
      </p:sp>
      <p:sp>
        <p:nvSpPr>
          <p:cNvPr id="4" name="Text Box 3"/>
          <p:cNvSpPr txBox="1"/>
          <p:nvPr/>
        </p:nvSpPr>
        <p:spPr>
          <a:xfrm>
            <a:off x="2344420" y="3776345"/>
            <a:ext cx="7239635" cy="2396490"/>
          </a:xfrm>
          <a:prstGeom prst="rect">
            <a:avLst/>
          </a:prstGeom>
        </p:spPr>
        <p:txBody>
          <a:bodyPr wrap="square">
            <a:spAutoFit/>
          </a:bodyPr>
          <a:lstStyle/>
          <a:p>
            <a:pPr marL="0" indent="0" algn="just" defTabSz="266700">
              <a:lnSpc>
                <a:spcPct val="107000"/>
              </a:lnSpc>
              <a:spcAft>
                <a:spcPts val="800"/>
              </a:spcAft>
            </a:pPr>
            <a:r>
              <a:rPr sz="2800">
                <a:solidFill>
                  <a:srgbClr val="000000"/>
                </a:solidFill>
                <a:latin typeface="Times New Roman" panose="02020603050405020304"/>
                <a:ea typeface="SimSun" panose="02010600030101010101" pitchFamily="2" charset="-122"/>
              </a:rPr>
              <a:t>HS làm xong sẽ tải các album hình ảnh lên Zalo hoặc Facebook, Tiktok…. để tất cả các HS và GV đều có thể xem và bình luận.  Đến tiết học sau nhóm nào có nhiều lượt thích nhiều nhất là nhóm được đánh giá điểm.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42"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354"/>
            <a:ext cx="12221881" cy="6874354"/>
          </a:xfrm>
          <a:prstGeom prst="rect">
            <a:avLst/>
          </a:prstGeom>
        </p:spPr>
      </p:pic>
      <p:sp>
        <p:nvSpPr>
          <p:cNvPr id="3" name="TextBox 2"/>
          <p:cNvSpPr txBox="1"/>
          <p:nvPr/>
        </p:nvSpPr>
        <p:spPr>
          <a:xfrm>
            <a:off x="1047750" y="562610"/>
            <a:ext cx="10696575" cy="6666865"/>
          </a:xfrm>
          <a:prstGeom prst="rect">
            <a:avLst/>
          </a:prstGeom>
          <a:noFill/>
        </p:spPr>
        <p:txBody>
          <a:bodyPr wrap="square">
            <a:spAutoFit/>
          </a:bodyPr>
          <a:lstStyle/>
          <a:p>
            <a:pPr algn="ctr">
              <a:lnSpc>
                <a:spcPct val="115000"/>
              </a:lnSpc>
              <a:spcAft>
                <a:spcPts val="1000"/>
              </a:spcAft>
            </a:pPr>
            <a:r>
              <a:rPr lang="en-US" sz="36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HƯỚNG DẪN VỀ NHÀ</a:t>
            </a: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Hoàn thành phần luyện tập vận dụng</a:t>
            </a: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Đọc nội dung bài “ Gói thuốc lá” ở phần tự đánh giá và trả lời các câu hỏi bên dưới vào vở soạn.</a:t>
            </a: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Chuẩn bị bài 7: Thơ tám chữ và thơ tự do</a:t>
            </a: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Thơ tám chữ là gì? Thơ tự do là gì?</a:t>
            </a: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Kết cấu, bố cục, ngôn từ.</a:t>
            </a:r>
          </a:p>
          <a:p>
            <a:pPr algn="just">
              <a:lnSpc>
                <a:spcPct val="100000"/>
              </a:lnSpc>
              <a:spcAft>
                <a:spcPts val="1000"/>
              </a:spcAft>
            </a:pPr>
            <a:r>
              <a:rPr sz="2800" b="1">
                <a:solidFill>
                  <a:srgbClr val="008000"/>
                </a:solidFill>
                <a:latin typeface="Times New Roman" panose="02020603050405020304" pitchFamily="18" charset="0"/>
                <a:ea typeface="Calibri" panose="020F0502020204030204" pitchFamily="34" charset="0"/>
                <a:cs typeface="Times New Roman" panose="02020603050405020304" pitchFamily="18" charset="0"/>
              </a:rPr>
              <a:t>+ Cảm hứng chủ đạo và tư tưởng của tác phẩm.</a:t>
            </a:r>
            <a:r>
              <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1000"/>
              </a:spcAft>
            </a:pPr>
            <a:endParaRPr lang="vi-VN" sz="28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vi-VN" sz="3600" b="1" dirty="0">
              <a:solidFill>
                <a:srgbClr val="008000"/>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endParaRPr lang="en-US" sz="3600" b="1" dirty="0">
              <a:solidFill>
                <a:srgbClr val="008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2844" t="15489" b="15489"/>
          <a:stretch>
            <a:fillRect/>
          </a:stretch>
        </p:blipFill>
        <p:spPr>
          <a:xfrm>
            <a:off x="8989255" y="-357097"/>
            <a:ext cx="3993883" cy="593579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13000"/>
            <a:ext cx="3506470" cy="49301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919573">
            <a:off x="357399" y="5161936"/>
            <a:ext cx="1050530" cy="1223163"/>
          </a:xfrm>
          <a:prstGeom prst="rect">
            <a:avLst/>
          </a:prstGeom>
        </p:spPr>
      </p:pic>
      <p:pic>
        <p:nvPicPr>
          <p:cNvPr id="8"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13737" y="5689684"/>
            <a:ext cx="872706" cy="905605"/>
          </a:xfrm>
          <a:prstGeom prst="rect">
            <a:avLst/>
          </a:prstGeom>
        </p:spPr>
      </p:pic>
      <p:pic>
        <p:nvPicPr>
          <p:cNvPr id="9"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53385" y="4629356"/>
            <a:ext cx="1011525" cy="1096066"/>
          </a:xfrm>
          <a:prstGeom prst="rect">
            <a:avLst/>
          </a:prstGeom>
        </p:spPr>
      </p:pic>
      <p:pic>
        <p:nvPicPr>
          <p:cNvPr id="10" name="图片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9755" y="3458387"/>
            <a:ext cx="5920646" cy="3561071"/>
          </a:xfrm>
          <a:prstGeom prst="rect">
            <a:avLst/>
          </a:prstGeom>
        </p:spPr>
      </p:pic>
      <p:pic>
        <p:nvPicPr>
          <p:cNvPr id="6" name="图片 23"/>
          <p:cNvPicPr>
            <a:picLocks noChangeAspect="1"/>
          </p:cNvPicPr>
          <p:nvPr/>
        </p:nvPicPr>
        <p:blipFill>
          <a:blip r:embed="rId4"/>
          <a:stretch>
            <a:fillRect/>
          </a:stretch>
        </p:blipFill>
        <p:spPr>
          <a:xfrm>
            <a:off x="351155" y="362585"/>
            <a:ext cx="10762615" cy="4868545"/>
          </a:xfrm>
          <a:prstGeom prst="rect">
            <a:avLst/>
          </a:prstGeom>
        </p:spPr>
      </p:pic>
      <p:sp>
        <p:nvSpPr>
          <p:cNvPr id="13" name="TextBox 12"/>
          <p:cNvSpPr txBox="1"/>
          <p:nvPr>
            <p:custDataLst>
              <p:tags r:id="rId1"/>
            </p:custDataLst>
          </p:nvPr>
        </p:nvSpPr>
        <p:spPr>
          <a:xfrm>
            <a:off x="5720080" y="3121660"/>
            <a:ext cx="4425315" cy="768350"/>
          </a:xfrm>
          <a:prstGeom prst="rect">
            <a:avLst/>
          </a:prstGeom>
          <a:noFill/>
        </p:spPr>
        <p:txBody>
          <a:bodyPr wrap="square" rtlCol="0">
            <a:spAutoFit/>
          </a:bodyPr>
          <a:lstStyle/>
          <a:p>
            <a:pPr algn="ctr"/>
            <a:r>
              <a:rPr lang="vi-VN" sz="2800" b="1" dirty="0">
                <a:solidFill>
                  <a:srgbClr val="0000FF"/>
                </a:solidFill>
                <a:latin typeface="Times New Roman" panose="02020603050405020304" pitchFamily="18" charset="0"/>
                <a:cs typeface="Times New Roman" panose="02020603050405020304" pitchFamily="18" charset="0"/>
              </a:rPr>
              <a:t> </a:t>
            </a:r>
            <a:r>
              <a:rPr lang="en-US" altLang="vi-VN" sz="4400" b="1" dirty="0">
                <a:solidFill>
                  <a:srgbClr val="0000FF"/>
                </a:solidFill>
                <a:latin typeface="Times New Roman" panose="02020603050405020304" pitchFamily="18" charset="0"/>
                <a:cs typeface="Times New Roman" panose="02020603050405020304" pitchFamily="18"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1"/>
          <p:cNvSpPr txBox="1"/>
          <p:nvPr/>
        </p:nvSpPr>
        <p:spPr>
          <a:xfrm>
            <a:off x="499110" y="248920"/>
            <a:ext cx="9211310" cy="1549400"/>
          </a:xfrm>
          <a:prstGeom prst="rect">
            <a:avLst/>
          </a:prstGeom>
        </p:spPr>
        <p:txBody>
          <a:bodyPr wrap="square">
            <a:noAutofit/>
          </a:bodyPr>
          <a:lstStyle/>
          <a:p>
            <a:pPr marL="0" indent="0" algn="l" defTabSz="266700">
              <a:lnSpc>
                <a:spcPct val="107000"/>
              </a:lnSpc>
              <a:spcAft>
                <a:spcPts val="800"/>
              </a:spcAft>
            </a:pPr>
            <a:r>
              <a:rPr lang="en-US" sz="4400">
                <a:solidFill>
                  <a:srgbClr val="FF0000"/>
                </a:solidFill>
                <a:latin typeface="Times New Roman" panose="02020603050405020304"/>
                <a:ea typeface="Calibri" panose="020F0502020204030204"/>
              </a:rPr>
              <a:t>T</a:t>
            </a:r>
            <a:r>
              <a:rPr sz="4400">
                <a:solidFill>
                  <a:srgbClr val="FF0000"/>
                </a:solidFill>
                <a:latin typeface="Times New Roman" panose="02020603050405020304"/>
                <a:ea typeface="Calibri" panose="020F0502020204030204"/>
              </a:rPr>
              <a:t>rò chơi : “ Nhìn hình kể chuyện”</a:t>
            </a:r>
          </a:p>
        </p:txBody>
      </p:sp>
      <p:pic>
        <p:nvPicPr>
          <p:cNvPr id="3" name="Picture 1" descr="IMG_256"/>
          <p:cNvPicPr>
            <a:picLocks noChangeAspect="1"/>
          </p:cNvPicPr>
          <p:nvPr>
            <p:custDataLst>
              <p:tags r:id="rId1"/>
            </p:custDataLst>
          </p:nvPr>
        </p:nvPicPr>
        <p:blipFill>
          <a:blip r:embed="rId5"/>
          <a:stretch>
            <a:fillRect/>
          </a:stretch>
        </p:blipFill>
        <p:spPr>
          <a:xfrm>
            <a:off x="180975" y="1415415"/>
            <a:ext cx="3998595" cy="3159125"/>
          </a:xfrm>
          <a:prstGeom prst="rect">
            <a:avLst/>
          </a:prstGeom>
          <a:noFill/>
          <a:ln w="9525">
            <a:noFill/>
          </a:ln>
        </p:spPr>
      </p:pic>
      <p:pic>
        <p:nvPicPr>
          <p:cNvPr id="4" name="Picture 2" descr="IMG_256"/>
          <p:cNvPicPr>
            <a:picLocks noChangeAspect="1"/>
          </p:cNvPicPr>
          <p:nvPr>
            <p:custDataLst>
              <p:tags r:id="rId2"/>
            </p:custDataLst>
          </p:nvPr>
        </p:nvPicPr>
        <p:blipFill>
          <a:blip r:embed="rId6"/>
          <a:stretch>
            <a:fillRect/>
          </a:stretch>
        </p:blipFill>
        <p:spPr>
          <a:xfrm>
            <a:off x="4179570" y="1342390"/>
            <a:ext cx="3901440" cy="3232150"/>
          </a:xfrm>
          <a:prstGeom prst="rect">
            <a:avLst/>
          </a:prstGeom>
          <a:noFill/>
          <a:ln w="9525">
            <a:noFill/>
          </a:ln>
        </p:spPr>
      </p:pic>
      <p:pic>
        <p:nvPicPr>
          <p:cNvPr id="5" name="Picture 3" descr="IMG_256"/>
          <p:cNvPicPr>
            <a:picLocks noChangeAspect="1"/>
          </p:cNvPicPr>
          <p:nvPr>
            <p:custDataLst>
              <p:tags r:id="rId3"/>
            </p:custDataLst>
          </p:nvPr>
        </p:nvPicPr>
        <p:blipFill>
          <a:blip r:embed="rId7"/>
          <a:stretch>
            <a:fillRect/>
          </a:stretch>
        </p:blipFill>
        <p:spPr>
          <a:xfrm>
            <a:off x="8086090" y="1341755"/>
            <a:ext cx="4007485" cy="3232785"/>
          </a:xfrm>
          <a:prstGeom prst="rect">
            <a:avLst/>
          </a:prstGeom>
          <a:noFill/>
          <a:ln w="9525">
            <a:noFill/>
          </a:ln>
        </p:spPr>
      </p:pic>
      <p:sp>
        <p:nvSpPr>
          <p:cNvPr id="6" name="Text Box 5"/>
          <p:cNvSpPr txBox="1"/>
          <p:nvPr/>
        </p:nvSpPr>
        <p:spPr>
          <a:xfrm>
            <a:off x="373380" y="4813935"/>
            <a:ext cx="11520805" cy="1539240"/>
          </a:xfrm>
          <a:prstGeom prst="rect">
            <a:avLst/>
          </a:prstGeom>
        </p:spPr>
        <p:txBody>
          <a:bodyPr wrap="square">
            <a:spAutoFit/>
          </a:bodyPr>
          <a:lstStyle/>
          <a:p>
            <a:pPr marL="0" indent="0" algn="just" defTabSz="266700">
              <a:lnSpc>
                <a:spcPct val="107000"/>
              </a:lnSpc>
              <a:spcAft>
                <a:spcPts val="800"/>
              </a:spcAft>
            </a:pPr>
            <a:r>
              <a:rPr lang="en-US" sz="4400">
                <a:solidFill>
                  <a:srgbClr val="000000"/>
                </a:solidFill>
                <a:latin typeface="Times New Roman" panose="02020603050405020304"/>
                <a:ea typeface="Calibri" panose="020F0502020204030204"/>
              </a:rPr>
              <a:t>Em hãy </a:t>
            </a:r>
            <a:r>
              <a:rPr sz="4400">
                <a:solidFill>
                  <a:srgbClr val="000000"/>
                </a:solidFill>
                <a:latin typeface="Times New Roman" panose="02020603050405020304"/>
                <a:ea typeface="Calibri" panose="020F0502020204030204"/>
              </a:rPr>
              <a:t>tưởng tượng và liệt kê một vài sự kiện của câu chuyện nhỏ liên quan đến các hình ảnh</a:t>
            </a:r>
            <a:r>
              <a:rPr lang="en-US" sz="4400">
                <a:solidFill>
                  <a:srgbClr val="000000"/>
                </a:solidFill>
                <a:latin typeface="Times New Roman" panose="02020603050405020304"/>
                <a:ea typeface="Calibri" panose="020F0502020204030204"/>
              </a:rPr>
              <a:t> trên</a:t>
            </a:r>
            <a:r>
              <a:rPr sz="4400">
                <a:solidFill>
                  <a:srgbClr val="000000"/>
                </a:solidFill>
                <a:latin typeface="Times New Roman" panose="02020603050405020304"/>
                <a:ea typeface="Calibri" panose="020F0502020204030204"/>
              </a:rPr>
              <a: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 name="Group 66"/>
          <p:cNvGrpSpPr/>
          <p:nvPr/>
        </p:nvGrpSpPr>
        <p:grpSpPr>
          <a:xfrm>
            <a:off x="0" y="48512"/>
            <a:ext cx="12188825" cy="6809488"/>
            <a:chOff x="12470" y="44891"/>
            <a:chExt cx="12188825" cy="6809488"/>
          </a:xfrm>
        </p:grpSpPr>
        <p:sp>
          <p:nvSpPr>
            <p:cNvPr id="3" name="Freeform 33"/>
            <p:cNvSpPr>
              <a:spLocks noChangeArrowheads="1"/>
            </p:cNvSpPr>
            <p:nvPr/>
          </p:nvSpPr>
          <p:spPr bwMode="auto">
            <a:xfrm>
              <a:off x="225167" y="7663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 name="Freeform 34"/>
            <p:cNvSpPr>
              <a:spLocks noChangeArrowheads="1"/>
            </p:cNvSpPr>
            <p:nvPr/>
          </p:nvSpPr>
          <p:spPr bwMode="auto">
            <a:xfrm>
              <a:off x="417229" y="7663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 name="Freeform 35"/>
            <p:cNvSpPr>
              <a:spLocks noChangeArrowheads="1"/>
            </p:cNvSpPr>
            <p:nvPr/>
          </p:nvSpPr>
          <p:spPr bwMode="auto">
            <a:xfrm>
              <a:off x="36279" y="7663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6" name="Freeform 36"/>
            <p:cNvSpPr>
              <a:spLocks noChangeArrowheads="1"/>
            </p:cNvSpPr>
            <p:nvPr/>
          </p:nvSpPr>
          <p:spPr bwMode="auto">
            <a:xfrm>
              <a:off x="606118" y="7663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 name="Freeform 37"/>
            <p:cNvSpPr>
              <a:spLocks noChangeArrowheads="1"/>
            </p:cNvSpPr>
            <p:nvPr/>
          </p:nvSpPr>
          <p:spPr bwMode="auto">
            <a:xfrm>
              <a:off x="999766"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8" name="Freeform 38"/>
            <p:cNvSpPr>
              <a:spLocks noChangeArrowheads="1"/>
            </p:cNvSpPr>
            <p:nvPr/>
          </p:nvSpPr>
          <p:spPr bwMode="auto">
            <a:xfrm>
              <a:off x="1188654" y="70287"/>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9" name="Freeform 39"/>
            <p:cNvSpPr>
              <a:spLocks noChangeArrowheads="1"/>
            </p:cNvSpPr>
            <p:nvPr/>
          </p:nvSpPr>
          <p:spPr bwMode="auto">
            <a:xfrm>
              <a:off x="809291" y="70287"/>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0" name="Freeform 40"/>
            <p:cNvSpPr>
              <a:spLocks noChangeArrowheads="1"/>
            </p:cNvSpPr>
            <p:nvPr/>
          </p:nvSpPr>
          <p:spPr bwMode="auto">
            <a:xfrm>
              <a:off x="1375955" y="70287"/>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1" name="Freeform 41"/>
            <p:cNvSpPr>
              <a:spLocks noChangeArrowheads="1"/>
            </p:cNvSpPr>
            <p:nvPr/>
          </p:nvSpPr>
          <p:spPr bwMode="auto">
            <a:xfrm>
              <a:off x="1739445" y="70287"/>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 name="Freeform 42"/>
            <p:cNvSpPr>
              <a:spLocks noChangeArrowheads="1"/>
            </p:cNvSpPr>
            <p:nvPr/>
          </p:nvSpPr>
          <p:spPr bwMode="auto">
            <a:xfrm>
              <a:off x="1928332" y="70287"/>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 name="Freeform 43"/>
            <p:cNvSpPr>
              <a:spLocks noChangeArrowheads="1"/>
            </p:cNvSpPr>
            <p:nvPr/>
          </p:nvSpPr>
          <p:spPr bwMode="auto">
            <a:xfrm>
              <a:off x="1550556" y="70287"/>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 name="Freeform 44"/>
            <p:cNvSpPr>
              <a:spLocks noChangeArrowheads="1"/>
            </p:cNvSpPr>
            <p:nvPr/>
          </p:nvSpPr>
          <p:spPr bwMode="auto">
            <a:xfrm>
              <a:off x="2117221" y="70287"/>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 name="Freeform 45"/>
            <p:cNvSpPr>
              <a:spLocks noChangeArrowheads="1"/>
            </p:cNvSpPr>
            <p:nvPr/>
          </p:nvSpPr>
          <p:spPr bwMode="auto">
            <a:xfrm>
              <a:off x="2510870" y="65526"/>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6" name="Freeform 46"/>
            <p:cNvSpPr>
              <a:spLocks noChangeArrowheads="1"/>
            </p:cNvSpPr>
            <p:nvPr/>
          </p:nvSpPr>
          <p:spPr bwMode="auto">
            <a:xfrm>
              <a:off x="2699757" y="65526"/>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7" name="Freeform 47"/>
            <p:cNvSpPr>
              <a:spLocks noChangeArrowheads="1"/>
            </p:cNvSpPr>
            <p:nvPr/>
          </p:nvSpPr>
          <p:spPr bwMode="auto">
            <a:xfrm>
              <a:off x="2323569" y="65526"/>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8" name="Freeform 48"/>
            <p:cNvSpPr>
              <a:spLocks noChangeArrowheads="1"/>
            </p:cNvSpPr>
            <p:nvPr/>
          </p:nvSpPr>
          <p:spPr bwMode="auto">
            <a:xfrm>
              <a:off x="2891820" y="65526"/>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9" name="Freeform 49"/>
            <p:cNvSpPr>
              <a:spLocks noChangeArrowheads="1"/>
            </p:cNvSpPr>
            <p:nvPr/>
          </p:nvSpPr>
          <p:spPr bwMode="auto">
            <a:xfrm>
              <a:off x="3269595" y="70287"/>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0" name="Freeform 50"/>
            <p:cNvSpPr>
              <a:spLocks noChangeArrowheads="1"/>
            </p:cNvSpPr>
            <p:nvPr/>
          </p:nvSpPr>
          <p:spPr bwMode="auto">
            <a:xfrm>
              <a:off x="3458483" y="70287"/>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 name="Freeform 51"/>
            <p:cNvSpPr>
              <a:spLocks noChangeArrowheads="1"/>
            </p:cNvSpPr>
            <p:nvPr/>
          </p:nvSpPr>
          <p:spPr bwMode="auto">
            <a:xfrm>
              <a:off x="3080708" y="70287"/>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 name="Freeform 52"/>
            <p:cNvSpPr>
              <a:spLocks noChangeArrowheads="1"/>
            </p:cNvSpPr>
            <p:nvPr/>
          </p:nvSpPr>
          <p:spPr bwMode="auto">
            <a:xfrm>
              <a:off x="3648959" y="70287"/>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3" name="Freeform 53"/>
            <p:cNvSpPr>
              <a:spLocks noChangeArrowheads="1"/>
            </p:cNvSpPr>
            <p:nvPr/>
          </p:nvSpPr>
          <p:spPr bwMode="auto">
            <a:xfrm>
              <a:off x="4041021" y="65526"/>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4" name="Freeform 54"/>
            <p:cNvSpPr>
              <a:spLocks noChangeArrowheads="1"/>
            </p:cNvSpPr>
            <p:nvPr/>
          </p:nvSpPr>
          <p:spPr bwMode="auto">
            <a:xfrm>
              <a:off x="4231495" y="65526"/>
              <a:ext cx="179364"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5" name="Freeform 55"/>
            <p:cNvSpPr>
              <a:spLocks noChangeArrowheads="1"/>
            </p:cNvSpPr>
            <p:nvPr/>
          </p:nvSpPr>
          <p:spPr bwMode="auto">
            <a:xfrm>
              <a:off x="3852132" y="65526"/>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6" name="Freeform 56"/>
            <p:cNvSpPr>
              <a:spLocks noChangeArrowheads="1"/>
            </p:cNvSpPr>
            <p:nvPr/>
          </p:nvSpPr>
          <p:spPr bwMode="auto">
            <a:xfrm>
              <a:off x="4420383" y="65526"/>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7" name="Freeform 57"/>
            <p:cNvSpPr>
              <a:spLocks noChangeArrowheads="1"/>
            </p:cNvSpPr>
            <p:nvPr/>
          </p:nvSpPr>
          <p:spPr bwMode="auto">
            <a:xfrm>
              <a:off x="4783874"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8" name="Freeform 58"/>
            <p:cNvSpPr>
              <a:spLocks noChangeArrowheads="1"/>
            </p:cNvSpPr>
            <p:nvPr/>
          </p:nvSpPr>
          <p:spPr bwMode="auto">
            <a:xfrm>
              <a:off x="4972761"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9" name="Freeform 59"/>
            <p:cNvSpPr>
              <a:spLocks noChangeArrowheads="1"/>
            </p:cNvSpPr>
            <p:nvPr/>
          </p:nvSpPr>
          <p:spPr bwMode="auto">
            <a:xfrm>
              <a:off x="4594985" y="6393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30" name="Freeform 60"/>
            <p:cNvSpPr>
              <a:spLocks noChangeArrowheads="1"/>
            </p:cNvSpPr>
            <p:nvPr/>
          </p:nvSpPr>
          <p:spPr bwMode="auto">
            <a:xfrm>
              <a:off x="5161650" y="6393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31" name="Freeform 61"/>
            <p:cNvSpPr>
              <a:spLocks noChangeArrowheads="1"/>
            </p:cNvSpPr>
            <p:nvPr/>
          </p:nvSpPr>
          <p:spPr bwMode="auto">
            <a:xfrm>
              <a:off x="5555298"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2" name="Freeform 62"/>
            <p:cNvSpPr>
              <a:spLocks noChangeArrowheads="1"/>
            </p:cNvSpPr>
            <p:nvPr/>
          </p:nvSpPr>
          <p:spPr bwMode="auto">
            <a:xfrm>
              <a:off x="5744186" y="5917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33" name="Freeform 63"/>
            <p:cNvSpPr>
              <a:spLocks noChangeArrowheads="1"/>
            </p:cNvSpPr>
            <p:nvPr/>
          </p:nvSpPr>
          <p:spPr bwMode="auto">
            <a:xfrm>
              <a:off x="5366410" y="5917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4" name="Freeform 64"/>
            <p:cNvSpPr>
              <a:spLocks noChangeArrowheads="1"/>
            </p:cNvSpPr>
            <p:nvPr/>
          </p:nvSpPr>
          <p:spPr bwMode="auto">
            <a:xfrm>
              <a:off x="5933074"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35" name="Freeform 65"/>
            <p:cNvSpPr>
              <a:spLocks noChangeArrowheads="1"/>
            </p:cNvSpPr>
            <p:nvPr/>
          </p:nvSpPr>
          <p:spPr bwMode="auto">
            <a:xfrm>
              <a:off x="6312436" y="5917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36" name="Freeform 66"/>
            <p:cNvSpPr>
              <a:spLocks noChangeArrowheads="1"/>
            </p:cNvSpPr>
            <p:nvPr/>
          </p:nvSpPr>
          <p:spPr bwMode="auto">
            <a:xfrm>
              <a:off x="6501325" y="5917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37" name="Freeform 67"/>
            <p:cNvSpPr>
              <a:spLocks noChangeArrowheads="1"/>
            </p:cNvSpPr>
            <p:nvPr/>
          </p:nvSpPr>
          <p:spPr bwMode="auto">
            <a:xfrm>
              <a:off x="6123550" y="5917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38" name="Freeform 68"/>
            <p:cNvSpPr>
              <a:spLocks noChangeArrowheads="1"/>
            </p:cNvSpPr>
            <p:nvPr/>
          </p:nvSpPr>
          <p:spPr bwMode="auto">
            <a:xfrm>
              <a:off x="6690212" y="5917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39" name="Freeform 69"/>
            <p:cNvSpPr>
              <a:spLocks noChangeArrowheads="1"/>
            </p:cNvSpPr>
            <p:nvPr/>
          </p:nvSpPr>
          <p:spPr bwMode="auto">
            <a:xfrm>
              <a:off x="7083862" y="56003"/>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40" name="Freeform 70"/>
            <p:cNvSpPr>
              <a:spLocks noChangeArrowheads="1"/>
            </p:cNvSpPr>
            <p:nvPr/>
          </p:nvSpPr>
          <p:spPr bwMode="auto">
            <a:xfrm>
              <a:off x="7272749"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41" name="Freeform 71"/>
            <p:cNvSpPr>
              <a:spLocks noChangeArrowheads="1"/>
            </p:cNvSpPr>
            <p:nvPr/>
          </p:nvSpPr>
          <p:spPr bwMode="auto">
            <a:xfrm>
              <a:off x="6896560" y="56003"/>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42" name="Freeform 72"/>
            <p:cNvSpPr>
              <a:spLocks noChangeArrowheads="1"/>
            </p:cNvSpPr>
            <p:nvPr/>
          </p:nvSpPr>
          <p:spPr bwMode="auto">
            <a:xfrm>
              <a:off x="7461637" y="56003"/>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43" name="Freeform 73"/>
            <p:cNvSpPr>
              <a:spLocks noChangeArrowheads="1"/>
            </p:cNvSpPr>
            <p:nvPr/>
          </p:nvSpPr>
          <p:spPr bwMode="auto">
            <a:xfrm>
              <a:off x="7826715" y="52828"/>
              <a:ext cx="179365"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44" name="Freeform 74"/>
            <p:cNvSpPr>
              <a:spLocks noChangeArrowheads="1"/>
            </p:cNvSpPr>
            <p:nvPr/>
          </p:nvSpPr>
          <p:spPr bwMode="auto">
            <a:xfrm>
              <a:off x="8015603" y="5282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5" name="Freeform 75"/>
            <p:cNvSpPr>
              <a:spLocks noChangeArrowheads="1"/>
            </p:cNvSpPr>
            <p:nvPr/>
          </p:nvSpPr>
          <p:spPr bwMode="auto">
            <a:xfrm>
              <a:off x="7636239" y="5282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46" name="Freeform 76"/>
            <p:cNvSpPr>
              <a:spLocks noChangeArrowheads="1"/>
            </p:cNvSpPr>
            <p:nvPr/>
          </p:nvSpPr>
          <p:spPr bwMode="auto">
            <a:xfrm>
              <a:off x="8204491" y="5282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7" name="Freeform 77"/>
            <p:cNvSpPr>
              <a:spLocks noChangeArrowheads="1"/>
            </p:cNvSpPr>
            <p:nvPr/>
          </p:nvSpPr>
          <p:spPr bwMode="auto">
            <a:xfrm>
              <a:off x="8599727" y="5124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48" name="Freeform 78"/>
            <p:cNvSpPr>
              <a:spLocks noChangeArrowheads="1"/>
            </p:cNvSpPr>
            <p:nvPr/>
          </p:nvSpPr>
          <p:spPr bwMode="auto">
            <a:xfrm>
              <a:off x="8787028" y="5124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49" name="Freeform 79"/>
            <p:cNvSpPr>
              <a:spLocks noChangeArrowheads="1"/>
            </p:cNvSpPr>
            <p:nvPr/>
          </p:nvSpPr>
          <p:spPr bwMode="auto">
            <a:xfrm>
              <a:off x="8407663" y="5124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50" name="Freeform 80"/>
            <p:cNvSpPr>
              <a:spLocks noChangeArrowheads="1"/>
            </p:cNvSpPr>
            <p:nvPr/>
          </p:nvSpPr>
          <p:spPr bwMode="auto">
            <a:xfrm>
              <a:off x="8975915" y="5124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51" name="Freeform 81"/>
            <p:cNvSpPr>
              <a:spLocks noChangeArrowheads="1"/>
            </p:cNvSpPr>
            <p:nvPr/>
          </p:nvSpPr>
          <p:spPr bwMode="auto">
            <a:xfrm>
              <a:off x="9356865" y="56003"/>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52" name="Freeform 82"/>
            <p:cNvSpPr>
              <a:spLocks noChangeArrowheads="1"/>
            </p:cNvSpPr>
            <p:nvPr/>
          </p:nvSpPr>
          <p:spPr bwMode="auto">
            <a:xfrm>
              <a:off x="9544166" y="56003"/>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53" name="Freeform 83"/>
            <p:cNvSpPr>
              <a:spLocks noChangeArrowheads="1"/>
            </p:cNvSpPr>
            <p:nvPr/>
          </p:nvSpPr>
          <p:spPr bwMode="auto">
            <a:xfrm>
              <a:off x="9167978" y="56003"/>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54" name="Freeform 84"/>
            <p:cNvSpPr>
              <a:spLocks noChangeArrowheads="1"/>
            </p:cNvSpPr>
            <p:nvPr/>
          </p:nvSpPr>
          <p:spPr bwMode="auto">
            <a:xfrm>
              <a:off x="9734641" y="56003"/>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55" name="Freeform 85"/>
            <p:cNvSpPr>
              <a:spLocks noChangeArrowheads="1"/>
            </p:cNvSpPr>
            <p:nvPr/>
          </p:nvSpPr>
          <p:spPr bwMode="auto">
            <a:xfrm>
              <a:off x="10128290"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56" name="Freeform 86"/>
            <p:cNvSpPr>
              <a:spLocks noChangeArrowheads="1"/>
            </p:cNvSpPr>
            <p:nvPr/>
          </p:nvSpPr>
          <p:spPr bwMode="auto">
            <a:xfrm>
              <a:off x="10317178" y="5124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57" name="Freeform 87"/>
            <p:cNvSpPr>
              <a:spLocks noChangeArrowheads="1"/>
            </p:cNvSpPr>
            <p:nvPr/>
          </p:nvSpPr>
          <p:spPr bwMode="auto">
            <a:xfrm>
              <a:off x="9939402" y="5124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58" name="Freeform 88"/>
            <p:cNvSpPr>
              <a:spLocks noChangeArrowheads="1"/>
            </p:cNvSpPr>
            <p:nvPr/>
          </p:nvSpPr>
          <p:spPr bwMode="auto">
            <a:xfrm>
              <a:off x="10506066" y="5124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59" name="Freeform 89"/>
            <p:cNvSpPr>
              <a:spLocks noChangeArrowheads="1"/>
            </p:cNvSpPr>
            <p:nvPr/>
          </p:nvSpPr>
          <p:spPr bwMode="auto">
            <a:xfrm>
              <a:off x="10867968" y="4965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60" name="Freeform 90"/>
            <p:cNvSpPr>
              <a:spLocks noChangeArrowheads="1"/>
            </p:cNvSpPr>
            <p:nvPr/>
          </p:nvSpPr>
          <p:spPr bwMode="auto">
            <a:xfrm>
              <a:off x="11060031" y="4965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1" name="Freeform 91"/>
            <p:cNvSpPr>
              <a:spLocks noChangeArrowheads="1"/>
            </p:cNvSpPr>
            <p:nvPr/>
          </p:nvSpPr>
          <p:spPr bwMode="auto">
            <a:xfrm>
              <a:off x="10680668" y="4965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62" name="Freeform 92"/>
            <p:cNvSpPr>
              <a:spLocks noChangeArrowheads="1"/>
            </p:cNvSpPr>
            <p:nvPr/>
          </p:nvSpPr>
          <p:spPr bwMode="auto">
            <a:xfrm>
              <a:off x="11248919" y="4965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63" name="Freeform 93"/>
            <p:cNvSpPr>
              <a:spLocks noChangeArrowheads="1"/>
            </p:cNvSpPr>
            <p:nvPr/>
          </p:nvSpPr>
          <p:spPr bwMode="auto">
            <a:xfrm>
              <a:off x="11642568" y="4489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64" name="Freeform 94"/>
            <p:cNvSpPr>
              <a:spLocks noChangeArrowheads="1"/>
            </p:cNvSpPr>
            <p:nvPr/>
          </p:nvSpPr>
          <p:spPr bwMode="auto">
            <a:xfrm>
              <a:off x="11831457" y="4489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65" name="Freeform 95"/>
            <p:cNvSpPr>
              <a:spLocks noChangeArrowheads="1"/>
            </p:cNvSpPr>
            <p:nvPr/>
          </p:nvSpPr>
          <p:spPr bwMode="auto">
            <a:xfrm>
              <a:off x="11452092" y="4489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66" name="Freeform 96"/>
            <p:cNvSpPr>
              <a:spLocks noChangeArrowheads="1"/>
            </p:cNvSpPr>
            <p:nvPr/>
          </p:nvSpPr>
          <p:spPr bwMode="auto">
            <a:xfrm>
              <a:off x="12020343" y="4489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68" name="Freeform 33"/>
            <p:cNvSpPr>
              <a:spLocks noChangeArrowheads="1"/>
            </p:cNvSpPr>
            <p:nvPr/>
          </p:nvSpPr>
          <p:spPr bwMode="auto">
            <a:xfrm>
              <a:off x="201358" y="6679777"/>
              <a:ext cx="180952" cy="174602"/>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69" name="Freeform 34"/>
            <p:cNvSpPr>
              <a:spLocks noChangeArrowheads="1"/>
            </p:cNvSpPr>
            <p:nvPr/>
          </p:nvSpPr>
          <p:spPr bwMode="auto">
            <a:xfrm>
              <a:off x="393420" y="6679777"/>
              <a:ext cx="180952" cy="174602"/>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70" name="Freeform 35"/>
            <p:cNvSpPr>
              <a:spLocks noChangeArrowheads="1"/>
            </p:cNvSpPr>
            <p:nvPr/>
          </p:nvSpPr>
          <p:spPr bwMode="auto">
            <a:xfrm>
              <a:off x="12470" y="6679777"/>
              <a:ext cx="180952" cy="174602"/>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1" name="Freeform 36"/>
            <p:cNvSpPr>
              <a:spLocks noChangeArrowheads="1"/>
            </p:cNvSpPr>
            <p:nvPr/>
          </p:nvSpPr>
          <p:spPr bwMode="auto">
            <a:xfrm>
              <a:off x="582308" y="6679777"/>
              <a:ext cx="180952" cy="174602"/>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72" name="Freeform 37"/>
            <p:cNvSpPr>
              <a:spLocks noChangeArrowheads="1"/>
            </p:cNvSpPr>
            <p:nvPr/>
          </p:nvSpPr>
          <p:spPr bwMode="auto">
            <a:xfrm>
              <a:off x="975956"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73" name="Freeform 38"/>
            <p:cNvSpPr>
              <a:spLocks noChangeArrowheads="1"/>
            </p:cNvSpPr>
            <p:nvPr/>
          </p:nvSpPr>
          <p:spPr bwMode="auto">
            <a:xfrm>
              <a:off x="1164845" y="6673428"/>
              <a:ext cx="180952" cy="174602"/>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74" name="Freeform 39"/>
            <p:cNvSpPr>
              <a:spLocks noChangeArrowheads="1"/>
            </p:cNvSpPr>
            <p:nvPr/>
          </p:nvSpPr>
          <p:spPr bwMode="auto">
            <a:xfrm>
              <a:off x="785482" y="6673428"/>
              <a:ext cx="180952" cy="174602"/>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75" name="Freeform 40"/>
            <p:cNvSpPr>
              <a:spLocks noChangeArrowheads="1"/>
            </p:cNvSpPr>
            <p:nvPr/>
          </p:nvSpPr>
          <p:spPr bwMode="auto">
            <a:xfrm>
              <a:off x="1352146" y="6673428"/>
              <a:ext cx="180952" cy="174602"/>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76" name="Freeform 41"/>
            <p:cNvSpPr>
              <a:spLocks noChangeArrowheads="1"/>
            </p:cNvSpPr>
            <p:nvPr/>
          </p:nvSpPr>
          <p:spPr bwMode="auto">
            <a:xfrm>
              <a:off x="1715635" y="6673428"/>
              <a:ext cx="180952" cy="174602"/>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77" name="Freeform 42"/>
            <p:cNvSpPr>
              <a:spLocks noChangeArrowheads="1"/>
            </p:cNvSpPr>
            <p:nvPr/>
          </p:nvSpPr>
          <p:spPr bwMode="auto">
            <a:xfrm>
              <a:off x="1904523" y="6673428"/>
              <a:ext cx="180952" cy="174602"/>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78" name="Freeform 43"/>
            <p:cNvSpPr>
              <a:spLocks noChangeArrowheads="1"/>
            </p:cNvSpPr>
            <p:nvPr/>
          </p:nvSpPr>
          <p:spPr bwMode="auto">
            <a:xfrm>
              <a:off x="1526747" y="6673428"/>
              <a:ext cx="180952" cy="174602"/>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79" name="Freeform 44"/>
            <p:cNvSpPr>
              <a:spLocks noChangeArrowheads="1"/>
            </p:cNvSpPr>
            <p:nvPr/>
          </p:nvSpPr>
          <p:spPr bwMode="auto">
            <a:xfrm>
              <a:off x="2093411" y="6673428"/>
              <a:ext cx="180952" cy="174602"/>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80" name="Freeform 45"/>
            <p:cNvSpPr>
              <a:spLocks noChangeArrowheads="1"/>
            </p:cNvSpPr>
            <p:nvPr/>
          </p:nvSpPr>
          <p:spPr bwMode="auto">
            <a:xfrm>
              <a:off x="2487060" y="6668667"/>
              <a:ext cx="180952" cy="174602"/>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81" name="Freeform 46"/>
            <p:cNvSpPr>
              <a:spLocks noChangeArrowheads="1"/>
            </p:cNvSpPr>
            <p:nvPr/>
          </p:nvSpPr>
          <p:spPr bwMode="auto">
            <a:xfrm>
              <a:off x="2675948" y="6668667"/>
              <a:ext cx="180952" cy="174602"/>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82" name="Freeform 47"/>
            <p:cNvSpPr>
              <a:spLocks noChangeArrowheads="1"/>
            </p:cNvSpPr>
            <p:nvPr/>
          </p:nvSpPr>
          <p:spPr bwMode="auto">
            <a:xfrm>
              <a:off x="2299759" y="6668667"/>
              <a:ext cx="180952" cy="174602"/>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83" name="Freeform 48"/>
            <p:cNvSpPr>
              <a:spLocks noChangeArrowheads="1"/>
            </p:cNvSpPr>
            <p:nvPr/>
          </p:nvSpPr>
          <p:spPr bwMode="auto">
            <a:xfrm>
              <a:off x="2868011" y="6668667"/>
              <a:ext cx="180952" cy="174602"/>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84" name="Freeform 49"/>
            <p:cNvSpPr>
              <a:spLocks noChangeArrowheads="1"/>
            </p:cNvSpPr>
            <p:nvPr/>
          </p:nvSpPr>
          <p:spPr bwMode="auto">
            <a:xfrm>
              <a:off x="3245786" y="6673428"/>
              <a:ext cx="180952" cy="174602"/>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85" name="Freeform 50"/>
            <p:cNvSpPr>
              <a:spLocks noChangeArrowheads="1"/>
            </p:cNvSpPr>
            <p:nvPr/>
          </p:nvSpPr>
          <p:spPr bwMode="auto">
            <a:xfrm>
              <a:off x="3434674" y="6673428"/>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86" name="Freeform 51"/>
            <p:cNvSpPr>
              <a:spLocks noChangeArrowheads="1"/>
            </p:cNvSpPr>
            <p:nvPr/>
          </p:nvSpPr>
          <p:spPr bwMode="auto">
            <a:xfrm>
              <a:off x="3056899" y="6673428"/>
              <a:ext cx="180952" cy="174602"/>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87" name="Freeform 52"/>
            <p:cNvSpPr>
              <a:spLocks noChangeArrowheads="1"/>
            </p:cNvSpPr>
            <p:nvPr/>
          </p:nvSpPr>
          <p:spPr bwMode="auto">
            <a:xfrm>
              <a:off x="3625150" y="6673428"/>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88" name="Freeform 53"/>
            <p:cNvSpPr>
              <a:spLocks noChangeArrowheads="1"/>
            </p:cNvSpPr>
            <p:nvPr/>
          </p:nvSpPr>
          <p:spPr bwMode="auto">
            <a:xfrm>
              <a:off x="4017211" y="666866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89" name="Freeform 54"/>
            <p:cNvSpPr>
              <a:spLocks noChangeArrowheads="1"/>
            </p:cNvSpPr>
            <p:nvPr/>
          </p:nvSpPr>
          <p:spPr bwMode="auto">
            <a:xfrm>
              <a:off x="4207686" y="6668667"/>
              <a:ext cx="179365" cy="174602"/>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0" name="Freeform 55"/>
            <p:cNvSpPr>
              <a:spLocks noChangeArrowheads="1"/>
            </p:cNvSpPr>
            <p:nvPr/>
          </p:nvSpPr>
          <p:spPr bwMode="auto">
            <a:xfrm>
              <a:off x="3828323" y="6668667"/>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1" name="Freeform 56"/>
            <p:cNvSpPr>
              <a:spLocks noChangeArrowheads="1"/>
            </p:cNvSpPr>
            <p:nvPr/>
          </p:nvSpPr>
          <p:spPr bwMode="auto">
            <a:xfrm>
              <a:off x="4396574" y="6668667"/>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92" name="Freeform 57"/>
            <p:cNvSpPr>
              <a:spLocks noChangeArrowheads="1"/>
            </p:cNvSpPr>
            <p:nvPr/>
          </p:nvSpPr>
          <p:spPr bwMode="auto">
            <a:xfrm>
              <a:off x="4760064"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93" name="Freeform 58"/>
            <p:cNvSpPr>
              <a:spLocks noChangeArrowheads="1"/>
            </p:cNvSpPr>
            <p:nvPr/>
          </p:nvSpPr>
          <p:spPr bwMode="auto">
            <a:xfrm>
              <a:off x="4948952"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94" name="Freeform 59"/>
            <p:cNvSpPr>
              <a:spLocks noChangeArrowheads="1"/>
            </p:cNvSpPr>
            <p:nvPr/>
          </p:nvSpPr>
          <p:spPr bwMode="auto">
            <a:xfrm>
              <a:off x="4571176" y="6667079"/>
              <a:ext cx="180952" cy="174602"/>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95" name="Freeform 60"/>
            <p:cNvSpPr>
              <a:spLocks noChangeArrowheads="1"/>
            </p:cNvSpPr>
            <p:nvPr/>
          </p:nvSpPr>
          <p:spPr bwMode="auto">
            <a:xfrm>
              <a:off x="5137840" y="6667079"/>
              <a:ext cx="180952" cy="174602"/>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96" name="Freeform 61"/>
            <p:cNvSpPr>
              <a:spLocks noChangeArrowheads="1"/>
            </p:cNvSpPr>
            <p:nvPr/>
          </p:nvSpPr>
          <p:spPr bwMode="auto">
            <a:xfrm>
              <a:off x="5531488"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97" name="Freeform 62"/>
            <p:cNvSpPr>
              <a:spLocks noChangeArrowheads="1"/>
            </p:cNvSpPr>
            <p:nvPr/>
          </p:nvSpPr>
          <p:spPr bwMode="auto">
            <a:xfrm>
              <a:off x="5720377" y="6662317"/>
              <a:ext cx="180952" cy="174602"/>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98" name="Freeform 63"/>
            <p:cNvSpPr>
              <a:spLocks noChangeArrowheads="1"/>
            </p:cNvSpPr>
            <p:nvPr/>
          </p:nvSpPr>
          <p:spPr bwMode="auto">
            <a:xfrm>
              <a:off x="5342601" y="6662317"/>
              <a:ext cx="180952" cy="174602"/>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99" name="Freeform 64"/>
            <p:cNvSpPr>
              <a:spLocks noChangeArrowheads="1"/>
            </p:cNvSpPr>
            <p:nvPr/>
          </p:nvSpPr>
          <p:spPr bwMode="auto">
            <a:xfrm>
              <a:off x="5909264"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0" name="Freeform 65"/>
            <p:cNvSpPr>
              <a:spLocks noChangeArrowheads="1"/>
            </p:cNvSpPr>
            <p:nvPr/>
          </p:nvSpPr>
          <p:spPr bwMode="auto">
            <a:xfrm>
              <a:off x="6288627" y="6662317"/>
              <a:ext cx="180952" cy="174602"/>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01" name="Freeform 66"/>
            <p:cNvSpPr>
              <a:spLocks noChangeArrowheads="1"/>
            </p:cNvSpPr>
            <p:nvPr/>
          </p:nvSpPr>
          <p:spPr bwMode="auto">
            <a:xfrm>
              <a:off x="6477515" y="6662317"/>
              <a:ext cx="180952" cy="174602"/>
            </a:xfrm>
            <a:custGeom>
              <a:avLst/>
              <a:gdLst>
                <a:gd name="T0" fmla="*/ 354 w 380"/>
                <a:gd name="T1" fmla="*/ 272 h 366"/>
                <a:gd name="T2" fmla="*/ 354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8 w 380"/>
                <a:gd name="T21" fmla="*/ 34 h 366"/>
                <a:gd name="T22" fmla="*/ 78 w 380"/>
                <a:gd name="T23" fmla="*/ 34 h 366"/>
                <a:gd name="T24" fmla="*/ 26 w 380"/>
                <a:gd name="T25" fmla="*/ 69 h 366"/>
                <a:gd name="T26" fmla="*/ 26 w 380"/>
                <a:gd name="T27" fmla="*/ 69 h 366"/>
                <a:gd name="T28" fmla="*/ 141 w 380"/>
                <a:gd name="T29" fmla="*/ 209 h 366"/>
                <a:gd name="T30" fmla="*/ 141 w 380"/>
                <a:gd name="T31" fmla="*/ 209 h 366"/>
                <a:gd name="T32" fmla="*/ 29 w 380"/>
                <a:gd name="T33" fmla="*/ 301 h 366"/>
                <a:gd name="T34" fmla="*/ 29 w 380"/>
                <a:gd name="T35" fmla="*/ 301 h 366"/>
                <a:gd name="T36" fmla="*/ 64 w 380"/>
                <a:gd name="T37" fmla="*/ 351 h 366"/>
                <a:gd name="T38" fmla="*/ 64 w 380"/>
                <a:gd name="T39" fmla="*/ 351 h 366"/>
                <a:gd name="T40" fmla="*/ 195 w 380"/>
                <a:gd name="T41" fmla="*/ 249 h 366"/>
                <a:gd name="T42" fmla="*/ 195 w 380"/>
                <a:gd name="T43" fmla="*/ 249 h 366"/>
                <a:gd name="T44" fmla="*/ 335 w 380"/>
                <a:gd name="T45" fmla="*/ 313 h 366"/>
                <a:gd name="T46" fmla="*/ 335 w 380"/>
                <a:gd name="T47" fmla="*/ 313 h 366"/>
                <a:gd name="T48" fmla="*/ 354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2"/>
                  </a:moveTo>
                  <a:lnTo>
                    <a:pt x="354" y="272"/>
                  </a:lnTo>
                  <a:cubicBezTo>
                    <a:pt x="313" y="249"/>
                    <a:pt x="272" y="227"/>
                    <a:pt x="233" y="201"/>
                  </a:cubicBezTo>
                  <a:lnTo>
                    <a:pt x="233" y="201"/>
                  </a:lnTo>
                  <a:cubicBezTo>
                    <a:pt x="268" y="150"/>
                    <a:pt x="296" y="94"/>
                    <a:pt x="308" y="43"/>
                  </a:cubicBezTo>
                  <a:lnTo>
                    <a:pt x="308" y="43"/>
                  </a:lnTo>
                  <a:cubicBezTo>
                    <a:pt x="314" y="20"/>
                    <a:pt x="281" y="0"/>
                    <a:pt x="267" y="23"/>
                  </a:cubicBezTo>
                  <a:lnTo>
                    <a:pt x="267" y="23"/>
                  </a:lnTo>
                  <a:cubicBezTo>
                    <a:pt x="241" y="71"/>
                    <a:pt x="217" y="118"/>
                    <a:pt x="184" y="160"/>
                  </a:cubicBezTo>
                  <a:lnTo>
                    <a:pt x="184" y="160"/>
                  </a:lnTo>
                  <a:cubicBezTo>
                    <a:pt x="143" y="122"/>
                    <a:pt x="113" y="76"/>
                    <a:pt x="78" y="34"/>
                  </a:cubicBezTo>
                  <a:lnTo>
                    <a:pt x="78" y="34"/>
                  </a:lnTo>
                  <a:cubicBezTo>
                    <a:pt x="53" y="6"/>
                    <a:pt x="13" y="38"/>
                    <a:pt x="26" y="69"/>
                  </a:cubicBezTo>
                  <a:lnTo>
                    <a:pt x="26" y="69"/>
                  </a:lnTo>
                  <a:cubicBezTo>
                    <a:pt x="50" y="119"/>
                    <a:pt x="91" y="168"/>
                    <a:pt x="141" y="209"/>
                  </a:cubicBezTo>
                  <a:lnTo>
                    <a:pt x="141" y="209"/>
                  </a:lnTo>
                  <a:cubicBezTo>
                    <a:pt x="105" y="242"/>
                    <a:pt x="66" y="269"/>
                    <a:pt x="29" y="301"/>
                  </a:cubicBezTo>
                  <a:lnTo>
                    <a:pt x="29" y="301"/>
                  </a:lnTo>
                  <a:cubicBezTo>
                    <a:pt x="0" y="324"/>
                    <a:pt x="33" y="365"/>
                    <a:pt x="64" y="351"/>
                  </a:cubicBezTo>
                  <a:lnTo>
                    <a:pt x="64" y="351"/>
                  </a:lnTo>
                  <a:cubicBezTo>
                    <a:pt x="110" y="330"/>
                    <a:pt x="155" y="293"/>
                    <a:pt x="195" y="249"/>
                  </a:cubicBezTo>
                  <a:lnTo>
                    <a:pt x="195" y="249"/>
                  </a:lnTo>
                  <a:cubicBezTo>
                    <a:pt x="239" y="280"/>
                    <a:pt x="289" y="302"/>
                    <a:pt x="335" y="313"/>
                  </a:cubicBezTo>
                  <a:lnTo>
                    <a:pt x="335" y="313"/>
                  </a:lnTo>
                  <a:cubicBezTo>
                    <a:pt x="359" y="319"/>
                    <a:pt x="379"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02" name="Freeform 67"/>
            <p:cNvSpPr>
              <a:spLocks noChangeArrowheads="1"/>
            </p:cNvSpPr>
            <p:nvPr/>
          </p:nvSpPr>
          <p:spPr bwMode="auto">
            <a:xfrm>
              <a:off x="6099739" y="6662317"/>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3" name="Freeform 68"/>
            <p:cNvSpPr>
              <a:spLocks noChangeArrowheads="1"/>
            </p:cNvSpPr>
            <p:nvPr/>
          </p:nvSpPr>
          <p:spPr bwMode="auto">
            <a:xfrm>
              <a:off x="6666403" y="6662317"/>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8 w 378"/>
                <a:gd name="T9" fmla="*/ 43 h 366"/>
                <a:gd name="T10" fmla="*/ 308 w 378"/>
                <a:gd name="T11" fmla="*/ 43 h 366"/>
                <a:gd name="T12" fmla="*/ 266 w 378"/>
                <a:gd name="T13" fmla="*/ 23 h 366"/>
                <a:gd name="T14" fmla="*/ 266 w 378"/>
                <a:gd name="T15" fmla="*/ 23 h 366"/>
                <a:gd name="T16" fmla="*/ 183 w 378"/>
                <a:gd name="T17" fmla="*/ 160 h 366"/>
                <a:gd name="T18" fmla="*/ 183 w 378"/>
                <a:gd name="T19" fmla="*/ 160 h 366"/>
                <a:gd name="T20" fmla="*/ 75 w 378"/>
                <a:gd name="T21" fmla="*/ 34 h 366"/>
                <a:gd name="T22" fmla="*/ 75 w 378"/>
                <a:gd name="T23" fmla="*/ 34 h 366"/>
                <a:gd name="T24" fmla="*/ 25 w 378"/>
                <a:gd name="T25" fmla="*/ 69 h 366"/>
                <a:gd name="T26" fmla="*/ 25 w 378"/>
                <a:gd name="T27" fmla="*/ 69 h 366"/>
                <a:gd name="T28" fmla="*/ 140 w 378"/>
                <a:gd name="T29" fmla="*/ 209 h 366"/>
                <a:gd name="T30" fmla="*/ 140 w 378"/>
                <a:gd name="T31" fmla="*/ 209 h 366"/>
                <a:gd name="T32" fmla="*/ 27 w 378"/>
                <a:gd name="T33" fmla="*/ 301 h 366"/>
                <a:gd name="T34" fmla="*/ 27 w 378"/>
                <a:gd name="T35" fmla="*/ 301 h 366"/>
                <a:gd name="T36" fmla="*/ 62 w 378"/>
                <a:gd name="T37" fmla="*/ 351 h 366"/>
                <a:gd name="T38" fmla="*/ 62 w 378"/>
                <a:gd name="T39" fmla="*/ 351 h 366"/>
                <a:gd name="T40" fmla="*/ 193 w 378"/>
                <a:gd name="T41" fmla="*/ 249 h 366"/>
                <a:gd name="T42" fmla="*/ 193 w 378"/>
                <a:gd name="T43" fmla="*/ 249 h 366"/>
                <a:gd name="T44" fmla="*/ 334 w 378"/>
                <a:gd name="T45" fmla="*/ 313 h 366"/>
                <a:gd name="T46" fmla="*/ 334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7" y="150"/>
                    <a:pt x="295" y="94"/>
                    <a:pt x="308" y="43"/>
                  </a:cubicBezTo>
                  <a:lnTo>
                    <a:pt x="308" y="43"/>
                  </a:lnTo>
                  <a:cubicBezTo>
                    <a:pt x="313" y="20"/>
                    <a:pt x="279" y="0"/>
                    <a:pt x="266" y="23"/>
                  </a:cubicBezTo>
                  <a:lnTo>
                    <a:pt x="266" y="23"/>
                  </a:lnTo>
                  <a:cubicBezTo>
                    <a:pt x="239" y="71"/>
                    <a:pt x="216" y="118"/>
                    <a:pt x="183" y="160"/>
                  </a:cubicBezTo>
                  <a:lnTo>
                    <a:pt x="183" y="160"/>
                  </a:lnTo>
                  <a:cubicBezTo>
                    <a:pt x="142" y="122"/>
                    <a:pt x="113" y="76"/>
                    <a:pt x="75" y="34"/>
                  </a:cubicBezTo>
                  <a:lnTo>
                    <a:pt x="75" y="34"/>
                  </a:lnTo>
                  <a:cubicBezTo>
                    <a:pt x="53" y="6"/>
                    <a:pt x="12" y="38"/>
                    <a:pt x="25" y="69"/>
                  </a:cubicBezTo>
                  <a:lnTo>
                    <a:pt x="25" y="69"/>
                  </a:lnTo>
                  <a:cubicBezTo>
                    <a:pt x="49" y="119"/>
                    <a:pt x="91" y="168"/>
                    <a:pt x="140" y="209"/>
                  </a:cubicBezTo>
                  <a:lnTo>
                    <a:pt x="140" y="209"/>
                  </a:lnTo>
                  <a:cubicBezTo>
                    <a:pt x="104" y="242"/>
                    <a:pt x="65" y="269"/>
                    <a:pt x="27" y="301"/>
                  </a:cubicBezTo>
                  <a:lnTo>
                    <a:pt x="27" y="301"/>
                  </a:lnTo>
                  <a:cubicBezTo>
                    <a:pt x="0" y="324"/>
                    <a:pt x="32" y="365"/>
                    <a:pt x="62" y="351"/>
                  </a:cubicBezTo>
                  <a:lnTo>
                    <a:pt x="62" y="351"/>
                  </a:lnTo>
                  <a:cubicBezTo>
                    <a:pt x="109" y="330"/>
                    <a:pt x="154" y="293"/>
                    <a:pt x="193" y="249"/>
                  </a:cubicBezTo>
                  <a:lnTo>
                    <a:pt x="193" y="249"/>
                  </a:lnTo>
                  <a:cubicBezTo>
                    <a:pt x="239" y="280"/>
                    <a:pt x="288" y="302"/>
                    <a:pt x="334" y="313"/>
                  </a:cubicBezTo>
                  <a:lnTo>
                    <a:pt x="334" y="313"/>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4" name="Freeform 69"/>
            <p:cNvSpPr>
              <a:spLocks noChangeArrowheads="1"/>
            </p:cNvSpPr>
            <p:nvPr/>
          </p:nvSpPr>
          <p:spPr bwMode="auto">
            <a:xfrm>
              <a:off x="7060053" y="6659142"/>
              <a:ext cx="180952" cy="174602"/>
            </a:xfrm>
            <a:custGeom>
              <a:avLst/>
              <a:gdLst>
                <a:gd name="T0" fmla="*/ 354 w 380"/>
                <a:gd name="T1" fmla="*/ 273 h 366"/>
                <a:gd name="T2" fmla="*/ 354 w 380"/>
                <a:gd name="T3" fmla="*/ 273 h 366"/>
                <a:gd name="T4" fmla="*/ 233 w 380"/>
                <a:gd name="T5" fmla="*/ 201 h 366"/>
                <a:gd name="T6" fmla="*/ 233 w 380"/>
                <a:gd name="T7" fmla="*/ 201 h 366"/>
                <a:gd name="T8" fmla="*/ 307 w 380"/>
                <a:gd name="T9" fmla="*/ 43 h 366"/>
                <a:gd name="T10" fmla="*/ 307 w 380"/>
                <a:gd name="T11" fmla="*/ 43 h 366"/>
                <a:gd name="T12" fmla="*/ 267 w 380"/>
                <a:gd name="T13" fmla="*/ 23 h 366"/>
                <a:gd name="T14" fmla="*/ 267 w 380"/>
                <a:gd name="T15" fmla="*/ 23 h 366"/>
                <a:gd name="T16" fmla="*/ 183 w 380"/>
                <a:gd name="T17" fmla="*/ 161 h 366"/>
                <a:gd name="T18" fmla="*/ 183 w 380"/>
                <a:gd name="T19" fmla="*/ 161 h 366"/>
                <a:gd name="T20" fmla="*/ 77 w 380"/>
                <a:gd name="T21" fmla="*/ 34 h 366"/>
                <a:gd name="T22" fmla="*/ 77 w 380"/>
                <a:gd name="T23" fmla="*/ 34 h 366"/>
                <a:gd name="T24" fmla="*/ 27 w 380"/>
                <a:gd name="T25" fmla="*/ 69 h 366"/>
                <a:gd name="T26" fmla="*/ 27 w 380"/>
                <a:gd name="T27" fmla="*/ 69 h 366"/>
                <a:gd name="T28" fmla="*/ 140 w 380"/>
                <a:gd name="T29" fmla="*/ 210 h 366"/>
                <a:gd name="T30" fmla="*/ 140 w 380"/>
                <a:gd name="T31" fmla="*/ 210 h 366"/>
                <a:gd name="T32" fmla="*/ 28 w 380"/>
                <a:gd name="T33" fmla="*/ 301 h 366"/>
                <a:gd name="T34" fmla="*/ 28 w 380"/>
                <a:gd name="T35" fmla="*/ 301 h 366"/>
                <a:gd name="T36" fmla="*/ 64 w 380"/>
                <a:gd name="T37" fmla="*/ 352 h 366"/>
                <a:gd name="T38" fmla="*/ 64 w 380"/>
                <a:gd name="T39" fmla="*/ 352 h 366"/>
                <a:gd name="T40" fmla="*/ 194 w 380"/>
                <a:gd name="T41" fmla="*/ 249 h 366"/>
                <a:gd name="T42" fmla="*/ 194 w 380"/>
                <a:gd name="T43" fmla="*/ 249 h 366"/>
                <a:gd name="T44" fmla="*/ 336 w 380"/>
                <a:gd name="T45" fmla="*/ 314 h 366"/>
                <a:gd name="T46" fmla="*/ 336 w 380"/>
                <a:gd name="T47" fmla="*/ 314 h 366"/>
                <a:gd name="T48" fmla="*/ 354 w 380"/>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4" y="273"/>
                  </a:moveTo>
                  <a:lnTo>
                    <a:pt x="354" y="273"/>
                  </a:lnTo>
                  <a:cubicBezTo>
                    <a:pt x="312" y="249"/>
                    <a:pt x="271" y="228"/>
                    <a:pt x="233" y="201"/>
                  </a:cubicBezTo>
                  <a:lnTo>
                    <a:pt x="233" y="201"/>
                  </a:lnTo>
                  <a:cubicBezTo>
                    <a:pt x="269" y="149"/>
                    <a:pt x="295" y="94"/>
                    <a:pt x="307" y="43"/>
                  </a:cubicBezTo>
                  <a:lnTo>
                    <a:pt x="307" y="43"/>
                  </a:lnTo>
                  <a:cubicBezTo>
                    <a:pt x="313" y="19"/>
                    <a:pt x="280" y="0"/>
                    <a:pt x="267" y="23"/>
                  </a:cubicBezTo>
                  <a:lnTo>
                    <a:pt x="267" y="23"/>
                  </a:lnTo>
                  <a:cubicBezTo>
                    <a:pt x="240" y="71"/>
                    <a:pt x="216" y="118"/>
                    <a:pt x="183" y="161"/>
                  </a:cubicBezTo>
                  <a:lnTo>
                    <a:pt x="183" y="161"/>
                  </a:lnTo>
                  <a:cubicBezTo>
                    <a:pt x="142" y="122"/>
                    <a:pt x="113" y="76"/>
                    <a:pt x="77" y="34"/>
                  </a:cubicBezTo>
                  <a:lnTo>
                    <a:pt x="77" y="34"/>
                  </a:lnTo>
                  <a:cubicBezTo>
                    <a:pt x="53" y="6"/>
                    <a:pt x="12" y="38"/>
                    <a:pt x="27" y="69"/>
                  </a:cubicBezTo>
                  <a:lnTo>
                    <a:pt x="27" y="69"/>
                  </a:lnTo>
                  <a:cubicBezTo>
                    <a:pt x="49" y="121"/>
                    <a:pt x="90" y="168"/>
                    <a:pt x="140" y="210"/>
                  </a:cubicBezTo>
                  <a:lnTo>
                    <a:pt x="140" y="210"/>
                  </a:lnTo>
                  <a:cubicBezTo>
                    <a:pt x="104" y="243"/>
                    <a:pt x="65" y="269"/>
                    <a:pt x="28" y="301"/>
                  </a:cubicBezTo>
                  <a:lnTo>
                    <a:pt x="28" y="301"/>
                  </a:lnTo>
                  <a:cubicBezTo>
                    <a:pt x="0" y="325"/>
                    <a:pt x="33" y="365"/>
                    <a:pt x="64" y="352"/>
                  </a:cubicBezTo>
                  <a:lnTo>
                    <a:pt x="64" y="352"/>
                  </a:lnTo>
                  <a:cubicBezTo>
                    <a:pt x="111" y="329"/>
                    <a:pt x="156" y="294"/>
                    <a:pt x="194" y="249"/>
                  </a:cubicBezTo>
                  <a:lnTo>
                    <a:pt x="194" y="249"/>
                  </a:lnTo>
                  <a:cubicBezTo>
                    <a:pt x="240" y="280"/>
                    <a:pt x="288" y="302"/>
                    <a:pt x="336" y="314"/>
                  </a:cubicBezTo>
                  <a:lnTo>
                    <a:pt x="336" y="314"/>
                  </a:lnTo>
                  <a:cubicBezTo>
                    <a:pt x="358" y="319"/>
                    <a:pt x="379" y="286"/>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05" name="Freeform 70"/>
            <p:cNvSpPr>
              <a:spLocks noChangeArrowheads="1"/>
            </p:cNvSpPr>
            <p:nvPr/>
          </p:nvSpPr>
          <p:spPr bwMode="auto">
            <a:xfrm>
              <a:off x="7248939"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7 w 378"/>
                <a:gd name="T21" fmla="*/ 34 h 366"/>
                <a:gd name="T22" fmla="*/ 77 w 378"/>
                <a:gd name="T23" fmla="*/ 34 h 366"/>
                <a:gd name="T24" fmla="*/ 27 w 378"/>
                <a:gd name="T25" fmla="*/ 69 h 366"/>
                <a:gd name="T26" fmla="*/ 27 w 378"/>
                <a:gd name="T27" fmla="*/ 69 h 366"/>
                <a:gd name="T28" fmla="*/ 140 w 378"/>
                <a:gd name="T29" fmla="*/ 210 h 366"/>
                <a:gd name="T30" fmla="*/ 140 w 378"/>
                <a:gd name="T31" fmla="*/ 210 h 366"/>
                <a:gd name="T32" fmla="*/ 28 w 378"/>
                <a:gd name="T33" fmla="*/ 301 h 366"/>
                <a:gd name="T34" fmla="*/ 28 w 378"/>
                <a:gd name="T35" fmla="*/ 301 h 366"/>
                <a:gd name="T36" fmla="*/ 63 w 378"/>
                <a:gd name="T37" fmla="*/ 352 h 366"/>
                <a:gd name="T38" fmla="*/ 63 w 378"/>
                <a:gd name="T39" fmla="*/ 352 h 366"/>
                <a:gd name="T40" fmla="*/ 193 w 378"/>
                <a:gd name="T41" fmla="*/ 249 h 366"/>
                <a:gd name="T42" fmla="*/ 193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3" y="249"/>
                    <a:pt x="271" y="228"/>
                    <a:pt x="233" y="201"/>
                  </a:cubicBezTo>
                  <a:lnTo>
                    <a:pt x="233" y="201"/>
                  </a:lnTo>
                  <a:cubicBezTo>
                    <a:pt x="267" y="149"/>
                    <a:pt x="295" y="94"/>
                    <a:pt x="308" y="43"/>
                  </a:cubicBezTo>
                  <a:lnTo>
                    <a:pt x="308" y="43"/>
                  </a:lnTo>
                  <a:cubicBezTo>
                    <a:pt x="313" y="19"/>
                    <a:pt x="280" y="0"/>
                    <a:pt x="267" y="23"/>
                  </a:cubicBezTo>
                  <a:lnTo>
                    <a:pt x="267" y="23"/>
                  </a:lnTo>
                  <a:cubicBezTo>
                    <a:pt x="241" y="71"/>
                    <a:pt x="217" y="118"/>
                    <a:pt x="183" y="161"/>
                  </a:cubicBezTo>
                  <a:lnTo>
                    <a:pt x="183" y="161"/>
                  </a:lnTo>
                  <a:cubicBezTo>
                    <a:pt x="144" y="122"/>
                    <a:pt x="113" y="76"/>
                    <a:pt x="77" y="34"/>
                  </a:cubicBezTo>
                  <a:lnTo>
                    <a:pt x="77" y="34"/>
                  </a:lnTo>
                  <a:cubicBezTo>
                    <a:pt x="53" y="6"/>
                    <a:pt x="12" y="38"/>
                    <a:pt x="27" y="69"/>
                  </a:cubicBezTo>
                  <a:lnTo>
                    <a:pt x="27" y="69"/>
                  </a:lnTo>
                  <a:cubicBezTo>
                    <a:pt x="49" y="121"/>
                    <a:pt x="91" y="168"/>
                    <a:pt x="140" y="210"/>
                  </a:cubicBezTo>
                  <a:lnTo>
                    <a:pt x="140" y="210"/>
                  </a:lnTo>
                  <a:cubicBezTo>
                    <a:pt x="104" y="243"/>
                    <a:pt x="66" y="269"/>
                    <a:pt x="28" y="301"/>
                  </a:cubicBezTo>
                  <a:lnTo>
                    <a:pt x="28" y="301"/>
                  </a:lnTo>
                  <a:cubicBezTo>
                    <a:pt x="0" y="325"/>
                    <a:pt x="32" y="365"/>
                    <a:pt x="63" y="352"/>
                  </a:cubicBezTo>
                  <a:lnTo>
                    <a:pt x="63" y="352"/>
                  </a:lnTo>
                  <a:cubicBezTo>
                    <a:pt x="111" y="329"/>
                    <a:pt x="155" y="294"/>
                    <a:pt x="193" y="249"/>
                  </a:cubicBezTo>
                  <a:lnTo>
                    <a:pt x="193" y="249"/>
                  </a:lnTo>
                  <a:cubicBezTo>
                    <a:pt x="239" y="280"/>
                    <a:pt x="289" y="302"/>
                    <a:pt x="334" y="314"/>
                  </a:cubicBezTo>
                  <a:lnTo>
                    <a:pt x="334" y="314"/>
                  </a:lnTo>
                  <a:cubicBezTo>
                    <a:pt x="359" y="319"/>
                    <a:pt x="377" y="286"/>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06" name="Freeform 71"/>
            <p:cNvSpPr>
              <a:spLocks noChangeArrowheads="1"/>
            </p:cNvSpPr>
            <p:nvPr/>
          </p:nvSpPr>
          <p:spPr bwMode="auto">
            <a:xfrm>
              <a:off x="6872751" y="6659142"/>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3 h 366"/>
                <a:gd name="T10" fmla="*/ 307 w 378"/>
                <a:gd name="T11" fmla="*/ 43 h 366"/>
                <a:gd name="T12" fmla="*/ 266 w 378"/>
                <a:gd name="T13" fmla="*/ 23 h 366"/>
                <a:gd name="T14" fmla="*/ 266 w 378"/>
                <a:gd name="T15" fmla="*/ 23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7 w 378"/>
                <a:gd name="T33" fmla="*/ 301 h 366"/>
                <a:gd name="T34" fmla="*/ 27 w 378"/>
                <a:gd name="T35" fmla="*/ 301 h 366"/>
                <a:gd name="T36" fmla="*/ 63 w 378"/>
                <a:gd name="T37" fmla="*/ 352 h 366"/>
                <a:gd name="T38" fmla="*/ 63 w 378"/>
                <a:gd name="T39" fmla="*/ 352 h 366"/>
                <a:gd name="T40" fmla="*/ 193 w 378"/>
                <a:gd name="T41" fmla="*/ 249 h 366"/>
                <a:gd name="T42" fmla="*/ 193 w 378"/>
                <a:gd name="T43" fmla="*/ 249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49"/>
                    <a:pt x="270" y="228"/>
                    <a:pt x="232" y="201"/>
                  </a:cubicBezTo>
                  <a:lnTo>
                    <a:pt x="232" y="201"/>
                  </a:lnTo>
                  <a:cubicBezTo>
                    <a:pt x="268" y="149"/>
                    <a:pt x="294" y="94"/>
                    <a:pt x="307" y="43"/>
                  </a:cubicBezTo>
                  <a:lnTo>
                    <a:pt x="307" y="43"/>
                  </a:lnTo>
                  <a:cubicBezTo>
                    <a:pt x="312" y="19"/>
                    <a:pt x="280" y="0"/>
                    <a:pt x="266" y="23"/>
                  </a:cubicBezTo>
                  <a:lnTo>
                    <a:pt x="266" y="23"/>
                  </a:lnTo>
                  <a:cubicBezTo>
                    <a:pt x="240" y="71"/>
                    <a:pt x="215" y="118"/>
                    <a:pt x="182" y="161"/>
                  </a:cubicBezTo>
                  <a:lnTo>
                    <a:pt x="182" y="161"/>
                  </a:lnTo>
                  <a:cubicBezTo>
                    <a:pt x="142" y="122"/>
                    <a:pt x="113" y="76"/>
                    <a:pt x="76" y="34"/>
                  </a:cubicBezTo>
                  <a:lnTo>
                    <a:pt x="76" y="34"/>
                  </a:lnTo>
                  <a:cubicBezTo>
                    <a:pt x="52" y="6"/>
                    <a:pt x="11" y="38"/>
                    <a:pt x="26" y="69"/>
                  </a:cubicBezTo>
                  <a:lnTo>
                    <a:pt x="26" y="69"/>
                  </a:lnTo>
                  <a:cubicBezTo>
                    <a:pt x="48" y="121"/>
                    <a:pt x="89" y="168"/>
                    <a:pt x="139" y="210"/>
                  </a:cubicBezTo>
                  <a:lnTo>
                    <a:pt x="139" y="210"/>
                  </a:lnTo>
                  <a:cubicBezTo>
                    <a:pt x="103" y="243"/>
                    <a:pt x="64" y="269"/>
                    <a:pt x="27" y="301"/>
                  </a:cubicBezTo>
                  <a:lnTo>
                    <a:pt x="27" y="301"/>
                  </a:lnTo>
                  <a:cubicBezTo>
                    <a:pt x="0" y="325"/>
                    <a:pt x="32" y="365"/>
                    <a:pt x="63" y="352"/>
                  </a:cubicBezTo>
                  <a:lnTo>
                    <a:pt x="63" y="352"/>
                  </a:lnTo>
                  <a:cubicBezTo>
                    <a:pt x="109" y="329"/>
                    <a:pt x="153" y="294"/>
                    <a:pt x="193" y="249"/>
                  </a:cubicBezTo>
                  <a:lnTo>
                    <a:pt x="193" y="249"/>
                  </a:lnTo>
                  <a:cubicBezTo>
                    <a:pt x="239" y="280"/>
                    <a:pt x="287" y="302"/>
                    <a:pt x="333" y="314"/>
                  </a:cubicBezTo>
                  <a:lnTo>
                    <a:pt x="333" y="314"/>
                  </a:lnTo>
                  <a:cubicBezTo>
                    <a:pt x="357" y="319"/>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7" name="Freeform 72"/>
            <p:cNvSpPr>
              <a:spLocks noChangeArrowheads="1"/>
            </p:cNvSpPr>
            <p:nvPr/>
          </p:nvSpPr>
          <p:spPr bwMode="auto">
            <a:xfrm>
              <a:off x="7437828" y="6659142"/>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3 h 366"/>
                <a:gd name="T10" fmla="*/ 308 w 378"/>
                <a:gd name="T11" fmla="*/ 43 h 366"/>
                <a:gd name="T12" fmla="*/ 267 w 378"/>
                <a:gd name="T13" fmla="*/ 23 h 366"/>
                <a:gd name="T14" fmla="*/ 267 w 378"/>
                <a:gd name="T15" fmla="*/ 23 h 366"/>
                <a:gd name="T16" fmla="*/ 183 w 378"/>
                <a:gd name="T17" fmla="*/ 161 h 366"/>
                <a:gd name="T18" fmla="*/ 183 w 378"/>
                <a:gd name="T19" fmla="*/ 161 h 366"/>
                <a:gd name="T20" fmla="*/ 76 w 378"/>
                <a:gd name="T21" fmla="*/ 34 h 366"/>
                <a:gd name="T22" fmla="*/ 76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1 h 366"/>
                <a:gd name="T34" fmla="*/ 28 w 378"/>
                <a:gd name="T35" fmla="*/ 301 h 366"/>
                <a:gd name="T36" fmla="*/ 63 w 378"/>
                <a:gd name="T37" fmla="*/ 352 h 366"/>
                <a:gd name="T38" fmla="*/ 63 w 378"/>
                <a:gd name="T39" fmla="*/ 352 h 366"/>
                <a:gd name="T40" fmla="*/ 195 w 378"/>
                <a:gd name="T41" fmla="*/ 249 h 366"/>
                <a:gd name="T42" fmla="*/ 195 w 378"/>
                <a:gd name="T43" fmla="*/ 249 h 366"/>
                <a:gd name="T44" fmla="*/ 334 w 378"/>
                <a:gd name="T45" fmla="*/ 314 h 366"/>
                <a:gd name="T46" fmla="*/ 334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49"/>
                    <a:pt x="271" y="228"/>
                    <a:pt x="233" y="201"/>
                  </a:cubicBezTo>
                  <a:lnTo>
                    <a:pt x="233" y="201"/>
                  </a:lnTo>
                  <a:cubicBezTo>
                    <a:pt x="268" y="149"/>
                    <a:pt x="294" y="94"/>
                    <a:pt x="308" y="43"/>
                  </a:cubicBezTo>
                  <a:lnTo>
                    <a:pt x="308" y="43"/>
                  </a:lnTo>
                  <a:cubicBezTo>
                    <a:pt x="314" y="19"/>
                    <a:pt x="280" y="0"/>
                    <a:pt x="267" y="23"/>
                  </a:cubicBezTo>
                  <a:lnTo>
                    <a:pt x="267" y="23"/>
                  </a:lnTo>
                  <a:cubicBezTo>
                    <a:pt x="241" y="71"/>
                    <a:pt x="216" y="118"/>
                    <a:pt x="183" y="161"/>
                  </a:cubicBezTo>
                  <a:lnTo>
                    <a:pt x="183" y="161"/>
                  </a:lnTo>
                  <a:cubicBezTo>
                    <a:pt x="143" y="122"/>
                    <a:pt x="113" y="76"/>
                    <a:pt x="76" y="34"/>
                  </a:cubicBezTo>
                  <a:lnTo>
                    <a:pt x="76" y="34"/>
                  </a:lnTo>
                  <a:cubicBezTo>
                    <a:pt x="53" y="6"/>
                    <a:pt x="13" y="38"/>
                    <a:pt x="26" y="69"/>
                  </a:cubicBezTo>
                  <a:lnTo>
                    <a:pt x="26" y="69"/>
                  </a:lnTo>
                  <a:cubicBezTo>
                    <a:pt x="50" y="121"/>
                    <a:pt x="91" y="168"/>
                    <a:pt x="139" y="210"/>
                  </a:cubicBezTo>
                  <a:lnTo>
                    <a:pt x="139" y="210"/>
                  </a:lnTo>
                  <a:cubicBezTo>
                    <a:pt x="104" y="243"/>
                    <a:pt x="65" y="269"/>
                    <a:pt x="28" y="301"/>
                  </a:cubicBezTo>
                  <a:lnTo>
                    <a:pt x="28" y="301"/>
                  </a:lnTo>
                  <a:cubicBezTo>
                    <a:pt x="0" y="325"/>
                    <a:pt x="33" y="365"/>
                    <a:pt x="63" y="352"/>
                  </a:cubicBezTo>
                  <a:lnTo>
                    <a:pt x="63" y="352"/>
                  </a:lnTo>
                  <a:cubicBezTo>
                    <a:pt x="109" y="329"/>
                    <a:pt x="155" y="294"/>
                    <a:pt x="195" y="249"/>
                  </a:cubicBezTo>
                  <a:lnTo>
                    <a:pt x="195" y="249"/>
                  </a:lnTo>
                  <a:cubicBezTo>
                    <a:pt x="239" y="280"/>
                    <a:pt x="289" y="302"/>
                    <a:pt x="334" y="314"/>
                  </a:cubicBezTo>
                  <a:lnTo>
                    <a:pt x="334" y="314"/>
                  </a:lnTo>
                  <a:cubicBezTo>
                    <a:pt x="359" y="319"/>
                    <a:pt x="377"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08" name="Freeform 73"/>
            <p:cNvSpPr>
              <a:spLocks noChangeArrowheads="1"/>
            </p:cNvSpPr>
            <p:nvPr/>
          </p:nvSpPr>
          <p:spPr bwMode="auto">
            <a:xfrm>
              <a:off x="7802906" y="6655968"/>
              <a:ext cx="179364"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7 w 378"/>
                <a:gd name="T25" fmla="*/ 69 h 366"/>
                <a:gd name="T26" fmla="*/ 27 w 378"/>
                <a:gd name="T27" fmla="*/ 69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0" y="227"/>
                    <a:pt x="233" y="201"/>
                  </a:cubicBezTo>
                  <a:lnTo>
                    <a:pt x="233" y="201"/>
                  </a:lnTo>
                  <a:cubicBezTo>
                    <a:pt x="268" y="151"/>
                    <a:pt x="295" y="94"/>
                    <a:pt x="306" y="43"/>
                  </a:cubicBezTo>
                  <a:lnTo>
                    <a:pt x="306" y="43"/>
                  </a:lnTo>
                  <a:cubicBezTo>
                    <a:pt x="313" y="19"/>
                    <a:pt x="279" y="0"/>
                    <a:pt x="266" y="23"/>
                  </a:cubicBezTo>
                  <a:lnTo>
                    <a:pt x="266" y="23"/>
                  </a:lnTo>
                  <a:cubicBezTo>
                    <a:pt x="239" y="71"/>
                    <a:pt x="216" y="118"/>
                    <a:pt x="183" y="160"/>
                  </a:cubicBezTo>
                  <a:lnTo>
                    <a:pt x="183" y="160"/>
                  </a:lnTo>
                  <a:cubicBezTo>
                    <a:pt x="142" y="122"/>
                    <a:pt x="113" y="76"/>
                    <a:pt x="76" y="34"/>
                  </a:cubicBezTo>
                  <a:lnTo>
                    <a:pt x="76" y="34"/>
                  </a:lnTo>
                  <a:cubicBezTo>
                    <a:pt x="53" y="6"/>
                    <a:pt x="12" y="38"/>
                    <a:pt x="27" y="69"/>
                  </a:cubicBezTo>
                  <a:lnTo>
                    <a:pt x="27" y="69"/>
                  </a:lnTo>
                  <a:cubicBezTo>
                    <a:pt x="49" y="119"/>
                    <a:pt x="90" y="168"/>
                    <a:pt x="140" y="209"/>
                  </a:cubicBezTo>
                  <a:lnTo>
                    <a:pt x="140" y="209"/>
                  </a:lnTo>
                  <a:cubicBezTo>
                    <a:pt x="104" y="241"/>
                    <a:pt x="65" y="269"/>
                    <a:pt x="28" y="301"/>
                  </a:cubicBezTo>
                  <a:lnTo>
                    <a:pt x="28" y="301"/>
                  </a:lnTo>
                  <a:cubicBezTo>
                    <a:pt x="0" y="324"/>
                    <a:pt x="33" y="365"/>
                    <a:pt x="63" y="351"/>
                  </a:cubicBezTo>
                  <a:lnTo>
                    <a:pt x="63" y="351"/>
                  </a:lnTo>
                  <a:cubicBezTo>
                    <a:pt x="109" y="329"/>
                    <a:pt x="154" y="293"/>
                    <a:pt x="193" y="249"/>
                  </a:cubicBezTo>
                  <a:lnTo>
                    <a:pt x="193" y="249"/>
                  </a:lnTo>
                  <a:cubicBezTo>
                    <a:pt x="239" y="280"/>
                    <a:pt x="288" y="302"/>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09" name="Freeform 74"/>
            <p:cNvSpPr>
              <a:spLocks noChangeArrowheads="1"/>
            </p:cNvSpPr>
            <p:nvPr/>
          </p:nvSpPr>
          <p:spPr bwMode="auto">
            <a:xfrm>
              <a:off x="7991793" y="6655968"/>
              <a:ext cx="180952" cy="174602"/>
            </a:xfrm>
            <a:custGeom>
              <a:avLst/>
              <a:gdLst>
                <a:gd name="T0" fmla="*/ 354 w 378"/>
                <a:gd name="T1" fmla="*/ 272 h 366"/>
                <a:gd name="T2" fmla="*/ 354 w 378"/>
                <a:gd name="T3" fmla="*/ 272 h 366"/>
                <a:gd name="T4" fmla="*/ 233 w 378"/>
                <a:gd name="T5" fmla="*/ 201 h 366"/>
                <a:gd name="T6" fmla="*/ 233 w 378"/>
                <a:gd name="T7" fmla="*/ 201 h 366"/>
                <a:gd name="T8" fmla="*/ 306 w 378"/>
                <a:gd name="T9" fmla="*/ 43 h 366"/>
                <a:gd name="T10" fmla="*/ 306 w 378"/>
                <a:gd name="T11" fmla="*/ 43 h 366"/>
                <a:gd name="T12" fmla="*/ 266 w 378"/>
                <a:gd name="T13" fmla="*/ 23 h 366"/>
                <a:gd name="T14" fmla="*/ 266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3" y="201"/>
                  </a:cubicBezTo>
                  <a:lnTo>
                    <a:pt x="233" y="201"/>
                  </a:lnTo>
                  <a:cubicBezTo>
                    <a:pt x="267" y="151"/>
                    <a:pt x="294" y="94"/>
                    <a:pt x="306" y="43"/>
                  </a:cubicBezTo>
                  <a:lnTo>
                    <a:pt x="306" y="43"/>
                  </a:lnTo>
                  <a:cubicBezTo>
                    <a:pt x="313" y="19"/>
                    <a:pt x="280" y="0"/>
                    <a:pt x="266" y="23"/>
                  </a:cubicBezTo>
                  <a:lnTo>
                    <a:pt x="266" y="23"/>
                  </a:lnTo>
                  <a:cubicBezTo>
                    <a:pt x="239" y="71"/>
                    <a:pt x="216" y="118"/>
                    <a:pt x="183" y="160"/>
                  </a:cubicBezTo>
                  <a:lnTo>
                    <a:pt x="183" y="160"/>
                  </a:lnTo>
                  <a:cubicBezTo>
                    <a:pt x="142" y="122"/>
                    <a:pt x="112" y="76"/>
                    <a:pt x="76" y="34"/>
                  </a:cubicBezTo>
                  <a:lnTo>
                    <a:pt x="76" y="34"/>
                  </a:lnTo>
                  <a:cubicBezTo>
                    <a:pt x="53" y="6"/>
                    <a:pt x="12" y="38"/>
                    <a:pt x="26" y="69"/>
                  </a:cubicBezTo>
                  <a:lnTo>
                    <a:pt x="26" y="69"/>
                  </a:lnTo>
                  <a:cubicBezTo>
                    <a:pt x="49" y="119"/>
                    <a:pt x="89" y="168"/>
                    <a:pt x="139" y="209"/>
                  </a:cubicBezTo>
                  <a:lnTo>
                    <a:pt x="139" y="209"/>
                  </a:lnTo>
                  <a:cubicBezTo>
                    <a:pt x="104" y="241"/>
                    <a:pt x="64" y="269"/>
                    <a:pt x="28" y="301"/>
                  </a:cubicBezTo>
                  <a:lnTo>
                    <a:pt x="28" y="301"/>
                  </a:lnTo>
                  <a:cubicBezTo>
                    <a:pt x="0" y="324"/>
                    <a:pt x="32" y="365"/>
                    <a:pt x="63" y="351"/>
                  </a:cubicBezTo>
                  <a:lnTo>
                    <a:pt x="63" y="351"/>
                  </a:lnTo>
                  <a:cubicBezTo>
                    <a:pt x="110" y="329"/>
                    <a:pt x="155" y="293"/>
                    <a:pt x="193" y="249"/>
                  </a:cubicBezTo>
                  <a:lnTo>
                    <a:pt x="193" y="249"/>
                  </a:lnTo>
                  <a:cubicBezTo>
                    <a:pt x="239" y="280"/>
                    <a:pt x="288" y="302"/>
                    <a:pt x="334" y="312"/>
                  </a:cubicBezTo>
                  <a:lnTo>
                    <a:pt x="334" y="312"/>
                  </a:lnTo>
                  <a:cubicBezTo>
                    <a:pt x="357" y="319"/>
                    <a:pt x="377"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0" name="Freeform 75"/>
            <p:cNvSpPr>
              <a:spLocks noChangeArrowheads="1"/>
            </p:cNvSpPr>
            <p:nvPr/>
          </p:nvSpPr>
          <p:spPr bwMode="auto">
            <a:xfrm>
              <a:off x="7612430" y="6655968"/>
              <a:ext cx="180952" cy="174602"/>
            </a:xfrm>
            <a:custGeom>
              <a:avLst/>
              <a:gdLst>
                <a:gd name="T0" fmla="*/ 354 w 379"/>
                <a:gd name="T1" fmla="*/ 272 h 366"/>
                <a:gd name="T2" fmla="*/ 354 w 379"/>
                <a:gd name="T3" fmla="*/ 272 h 366"/>
                <a:gd name="T4" fmla="*/ 232 w 379"/>
                <a:gd name="T5" fmla="*/ 201 h 366"/>
                <a:gd name="T6" fmla="*/ 232 w 379"/>
                <a:gd name="T7" fmla="*/ 201 h 366"/>
                <a:gd name="T8" fmla="*/ 308 w 379"/>
                <a:gd name="T9" fmla="*/ 43 h 366"/>
                <a:gd name="T10" fmla="*/ 308 w 379"/>
                <a:gd name="T11" fmla="*/ 43 h 366"/>
                <a:gd name="T12" fmla="*/ 267 w 379"/>
                <a:gd name="T13" fmla="*/ 23 h 366"/>
                <a:gd name="T14" fmla="*/ 267 w 379"/>
                <a:gd name="T15" fmla="*/ 23 h 366"/>
                <a:gd name="T16" fmla="*/ 183 w 379"/>
                <a:gd name="T17" fmla="*/ 160 h 366"/>
                <a:gd name="T18" fmla="*/ 183 w 379"/>
                <a:gd name="T19" fmla="*/ 160 h 366"/>
                <a:gd name="T20" fmla="*/ 75 w 379"/>
                <a:gd name="T21" fmla="*/ 34 h 366"/>
                <a:gd name="T22" fmla="*/ 75 w 379"/>
                <a:gd name="T23" fmla="*/ 34 h 366"/>
                <a:gd name="T24" fmla="*/ 25 w 379"/>
                <a:gd name="T25" fmla="*/ 69 h 366"/>
                <a:gd name="T26" fmla="*/ 25 w 379"/>
                <a:gd name="T27" fmla="*/ 69 h 366"/>
                <a:gd name="T28" fmla="*/ 140 w 379"/>
                <a:gd name="T29" fmla="*/ 209 h 366"/>
                <a:gd name="T30" fmla="*/ 140 w 379"/>
                <a:gd name="T31" fmla="*/ 209 h 366"/>
                <a:gd name="T32" fmla="*/ 27 w 379"/>
                <a:gd name="T33" fmla="*/ 301 h 366"/>
                <a:gd name="T34" fmla="*/ 27 w 379"/>
                <a:gd name="T35" fmla="*/ 301 h 366"/>
                <a:gd name="T36" fmla="*/ 62 w 379"/>
                <a:gd name="T37" fmla="*/ 351 h 366"/>
                <a:gd name="T38" fmla="*/ 62 w 379"/>
                <a:gd name="T39" fmla="*/ 351 h 366"/>
                <a:gd name="T40" fmla="*/ 194 w 379"/>
                <a:gd name="T41" fmla="*/ 249 h 366"/>
                <a:gd name="T42" fmla="*/ 194 w 379"/>
                <a:gd name="T43" fmla="*/ 249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1" y="227"/>
                    <a:pt x="232" y="201"/>
                  </a:cubicBezTo>
                  <a:lnTo>
                    <a:pt x="232" y="201"/>
                  </a:lnTo>
                  <a:cubicBezTo>
                    <a:pt x="267" y="151"/>
                    <a:pt x="295" y="94"/>
                    <a:pt x="308" y="43"/>
                  </a:cubicBezTo>
                  <a:lnTo>
                    <a:pt x="308" y="43"/>
                  </a:lnTo>
                  <a:cubicBezTo>
                    <a:pt x="313" y="19"/>
                    <a:pt x="280" y="0"/>
                    <a:pt x="267" y="23"/>
                  </a:cubicBezTo>
                  <a:lnTo>
                    <a:pt x="267" y="23"/>
                  </a:lnTo>
                  <a:cubicBezTo>
                    <a:pt x="241" y="71"/>
                    <a:pt x="216" y="118"/>
                    <a:pt x="183" y="160"/>
                  </a:cubicBezTo>
                  <a:lnTo>
                    <a:pt x="183" y="160"/>
                  </a:lnTo>
                  <a:cubicBezTo>
                    <a:pt x="142" y="122"/>
                    <a:pt x="113" y="76"/>
                    <a:pt x="75" y="34"/>
                  </a:cubicBezTo>
                  <a:lnTo>
                    <a:pt x="75" y="34"/>
                  </a:lnTo>
                  <a:cubicBezTo>
                    <a:pt x="53" y="6"/>
                    <a:pt x="12" y="38"/>
                    <a:pt x="25" y="69"/>
                  </a:cubicBezTo>
                  <a:lnTo>
                    <a:pt x="25" y="69"/>
                  </a:lnTo>
                  <a:cubicBezTo>
                    <a:pt x="49" y="119"/>
                    <a:pt x="90" y="168"/>
                    <a:pt x="140" y="209"/>
                  </a:cubicBezTo>
                  <a:lnTo>
                    <a:pt x="140" y="209"/>
                  </a:lnTo>
                  <a:cubicBezTo>
                    <a:pt x="103" y="241"/>
                    <a:pt x="65" y="269"/>
                    <a:pt x="27" y="301"/>
                  </a:cubicBezTo>
                  <a:lnTo>
                    <a:pt x="27" y="301"/>
                  </a:lnTo>
                  <a:cubicBezTo>
                    <a:pt x="0" y="324"/>
                    <a:pt x="32" y="365"/>
                    <a:pt x="62" y="351"/>
                  </a:cubicBezTo>
                  <a:lnTo>
                    <a:pt x="62" y="351"/>
                  </a:lnTo>
                  <a:cubicBezTo>
                    <a:pt x="109" y="329"/>
                    <a:pt x="154" y="293"/>
                    <a:pt x="194" y="249"/>
                  </a:cubicBezTo>
                  <a:lnTo>
                    <a:pt x="194" y="249"/>
                  </a:lnTo>
                  <a:cubicBezTo>
                    <a:pt x="240" y="280"/>
                    <a:pt x="288" y="302"/>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1" name="Freeform 76"/>
            <p:cNvSpPr>
              <a:spLocks noChangeArrowheads="1"/>
            </p:cNvSpPr>
            <p:nvPr/>
          </p:nvSpPr>
          <p:spPr bwMode="auto">
            <a:xfrm>
              <a:off x="8180682" y="6655968"/>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7 w 378"/>
                <a:gd name="T13" fmla="*/ 23 h 366"/>
                <a:gd name="T14" fmla="*/ 267 w 378"/>
                <a:gd name="T15" fmla="*/ 23 h 366"/>
                <a:gd name="T16" fmla="*/ 183 w 378"/>
                <a:gd name="T17" fmla="*/ 160 h 366"/>
                <a:gd name="T18" fmla="*/ 183 w 378"/>
                <a:gd name="T19" fmla="*/ 160 h 366"/>
                <a:gd name="T20" fmla="*/ 76 w 378"/>
                <a:gd name="T21" fmla="*/ 34 h 366"/>
                <a:gd name="T22" fmla="*/ 76 w 378"/>
                <a:gd name="T23" fmla="*/ 34 h 366"/>
                <a:gd name="T24" fmla="*/ 26 w 378"/>
                <a:gd name="T25" fmla="*/ 69 h 366"/>
                <a:gd name="T26" fmla="*/ 26 w 378"/>
                <a:gd name="T27" fmla="*/ 69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4 w 378"/>
                <a:gd name="T45" fmla="*/ 312 h 366"/>
                <a:gd name="T46" fmla="*/ 334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1" y="227"/>
                    <a:pt x="231" y="201"/>
                  </a:cubicBezTo>
                  <a:lnTo>
                    <a:pt x="231" y="201"/>
                  </a:lnTo>
                  <a:cubicBezTo>
                    <a:pt x="267" y="151"/>
                    <a:pt x="294" y="94"/>
                    <a:pt x="307" y="43"/>
                  </a:cubicBezTo>
                  <a:lnTo>
                    <a:pt x="307" y="43"/>
                  </a:lnTo>
                  <a:cubicBezTo>
                    <a:pt x="313" y="19"/>
                    <a:pt x="280" y="0"/>
                    <a:pt x="267" y="23"/>
                  </a:cubicBezTo>
                  <a:lnTo>
                    <a:pt x="267" y="23"/>
                  </a:lnTo>
                  <a:cubicBezTo>
                    <a:pt x="240" y="71"/>
                    <a:pt x="215" y="118"/>
                    <a:pt x="183" y="160"/>
                  </a:cubicBezTo>
                  <a:lnTo>
                    <a:pt x="183" y="160"/>
                  </a:lnTo>
                  <a:cubicBezTo>
                    <a:pt x="143" y="122"/>
                    <a:pt x="113" y="76"/>
                    <a:pt x="76" y="34"/>
                  </a:cubicBezTo>
                  <a:lnTo>
                    <a:pt x="76" y="34"/>
                  </a:lnTo>
                  <a:cubicBezTo>
                    <a:pt x="52" y="6"/>
                    <a:pt x="12" y="38"/>
                    <a:pt x="26" y="69"/>
                  </a:cubicBezTo>
                  <a:lnTo>
                    <a:pt x="26" y="69"/>
                  </a:lnTo>
                  <a:cubicBezTo>
                    <a:pt x="49" y="119"/>
                    <a:pt x="91" y="168"/>
                    <a:pt x="139" y="209"/>
                  </a:cubicBezTo>
                  <a:lnTo>
                    <a:pt x="139" y="209"/>
                  </a:lnTo>
                  <a:cubicBezTo>
                    <a:pt x="105" y="241"/>
                    <a:pt x="64" y="269"/>
                    <a:pt x="28" y="301"/>
                  </a:cubicBezTo>
                  <a:lnTo>
                    <a:pt x="28" y="301"/>
                  </a:lnTo>
                  <a:cubicBezTo>
                    <a:pt x="0" y="324"/>
                    <a:pt x="31" y="365"/>
                    <a:pt x="63" y="351"/>
                  </a:cubicBezTo>
                  <a:lnTo>
                    <a:pt x="63" y="351"/>
                  </a:lnTo>
                  <a:cubicBezTo>
                    <a:pt x="109" y="329"/>
                    <a:pt x="155" y="293"/>
                    <a:pt x="193" y="249"/>
                  </a:cubicBezTo>
                  <a:lnTo>
                    <a:pt x="193" y="249"/>
                  </a:lnTo>
                  <a:cubicBezTo>
                    <a:pt x="239" y="280"/>
                    <a:pt x="289" y="302"/>
                    <a:pt x="334" y="312"/>
                  </a:cubicBezTo>
                  <a:lnTo>
                    <a:pt x="334" y="312"/>
                  </a:lnTo>
                  <a:cubicBezTo>
                    <a:pt x="359"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2" name="Freeform 77"/>
            <p:cNvSpPr>
              <a:spLocks noChangeArrowheads="1"/>
            </p:cNvSpPr>
            <p:nvPr/>
          </p:nvSpPr>
          <p:spPr bwMode="auto">
            <a:xfrm>
              <a:off x="8575917" y="6654380"/>
              <a:ext cx="180952" cy="174602"/>
            </a:xfrm>
            <a:custGeom>
              <a:avLst/>
              <a:gdLst>
                <a:gd name="T0" fmla="*/ 354 w 379"/>
                <a:gd name="T1" fmla="*/ 272 h 365"/>
                <a:gd name="T2" fmla="*/ 354 w 379"/>
                <a:gd name="T3" fmla="*/ 272 h 365"/>
                <a:gd name="T4" fmla="*/ 232 w 379"/>
                <a:gd name="T5" fmla="*/ 200 h 365"/>
                <a:gd name="T6" fmla="*/ 232 w 379"/>
                <a:gd name="T7" fmla="*/ 200 h 365"/>
                <a:gd name="T8" fmla="*/ 307 w 379"/>
                <a:gd name="T9" fmla="*/ 42 h 365"/>
                <a:gd name="T10" fmla="*/ 307 w 379"/>
                <a:gd name="T11" fmla="*/ 42 h 365"/>
                <a:gd name="T12" fmla="*/ 266 w 379"/>
                <a:gd name="T13" fmla="*/ 23 h 365"/>
                <a:gd name="T14" fmla="*/ 266 w 379"/>
                <a:gd name="T15" fmla="*/ 23 h 365"/>
                <a:gd name="T16" fmla="*/ 183 w 379"/>
                <a:gd name="T17" fmla="*/ 160 h 365"/>
                <a:gd name="T18" fmla="*/ 183 w 379"/>
                <a:gd name="T19" fmla="*/ 160 h 365"/>
                <a:gd name="T20" fmla="*/ 75 w 379"/>
                <a:gd name="T21" fmla="*/ 33 h 365"/>
                <a:gd name="T22" fmla="*/ 75 w 379"/>
                <a:gd name="T23" fmla="*/ 33 h 365"/>
                <a:gd name="T24" fmla="*/ 25 w 379"/>
                <a:gd name="T25" fmla="*/ 68 h 365"/>
                <a:gd name="T26" fmla="*/ 25 w 379"/>
                <a:gd name="T27" fmla="*/ 68 h 365"/>
                <a:gd name="T28" fmla="*/ 138 w 379"/>
                <a:gd name="T29" fmla="*/ 209 h 365"/>
                <a:gd name="T30" fmla="*/ 138 w 379"/>
                <a:gd name="T31" fmla="*/ 209 h 365"/>
                <a:gd name="T32" fmla="*/ 27 w 379"/>
                <a:gd name="T33" fmla="*/ 301 h 365"/>
                <a:gd name="T34" fmla="*/ 27 w 379"/>
                <a:gd name="T35" fmla="*/ 301 h 365"/>
                <a:gd name="T36" fmla="*/ 62 w 379"/>
                <a:gd name="T37" fmla="*/ 351 h 365"/>
                <a:gd name="T38" fmla="*/ 62 w 379"/>
                <a:gd name="T39" fmla="*/ 351 h 365"/>
                <a:gd name="T40" fmla="*/ 192 w 379"/>
                <a:gd name="T41" fmla="*/ 248 h 365"/>
                <a:gd name="T42" fmla="*/ 192 w 379"/>
                <a:gd name="T43" fmla="*/ 248 h 365"/>
                <a:gd name="T44" fmla="*/ 334 w 379"/>
                <a:gd name="T45" fmla="*/ 313 h 365"/>
                <a:gd name="T46" fmla="*/ 334 w 379"/>
                <a:gd name="T47" fmla="*/ 313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200"/>
                  </a:cubicBezTo>
                  <a:lnTo>
                    <a:pt x="232" y="200"/>
                  </a:lnTo>
                  <a:cubicBezTo>
                    <a:pt x="267" y="148"/>
                    <a:pt x="293" y="93"/>
                    <a:pt x="307" y="42"/>
                  </a:cubicBezTo>
                  <a:lnTo>
                    <a:pt x="307" y="42"/>
                  </a:lnTo>
                  <a:cubicBezTo>
                    <a:pt x="312" y="18"/>
                    <a:pt x="279" y="0"/>
                    <a:pt x="266" y="23"/>
                  </a:cubicBezTo>
                  <a:lnTo>
                    <a:pt x="266" y="23"/>
                  </a:lnTo>
                  <a:cubicBezTo>
                    <a:pt x="240" y="69"/>
                    <a:pt x="215" y="117"/>
                    <a:pt x="183" y="160"/>
                  </a:cubicBezTo>
                  <a:lnTo>
                    <a:pt x="183" y="160"/>
                  </a:lnTo>
                  <a:cubicBezTo>
                    <a:pt x="142" y="121"/>
                    <a:pt x="112" y="76"/>
                    <a:pt x="75" y="33"/>
                  </a:cubicBezTo>
                  <a:lnTo>
                    <a:pt x="75" y="33"/>
                  </a:lnTo>
                  <a:cubicBezTo>
                    <a:pt x="52" y="5"/>
                    <a:pt x="11" y="38"/>
                    <a:pt x="25" y="68"/>
                  </a:cubicBezTo>
                  <a:lnTo>
                    <a:pt x="25" y="68"/>
                  </a:lnTo>
                  <a:cubicBezTo>
                    <a:pt x="49" y="119"/>
                    <a:pt x="90" y="168"/>
                    <a:pt x="138" y="209"/>
                  </a:cubicBezTo>
                  <a:lnTo>
                    <a:pt x="138" y="209"/>
                  </a:lnTo>
                  <a:cubicBezTo>
                    <a:pt x="103" y="242"/>
                    <a:pt x="64" y="268"/>
                    <a:pt x="27" y="301"/>
                  </a:cubicBezTo>
                  <a:lnTo>
                    <a:pt x="27" y="301"/>
                  </a:lnTo>
                  <a:cubicBezTo>
                    <a:pt x="0" y="324"/>
                    <a:pt x="32" y="364"/>
                    <a:pt x="62" y="351"/>
                  </a:cubicBezTo>
                  <a:lnTo>
                    <a:pt x="62" y="351"/>
                  </a:lnTo>
                  <a:cubicBezTo>
                    <a:pt x="109" y="328"/>
                    <a:pt x="154" y="293"/>
                    <a:pt x="192" y="248"/>
                  </a:cubicBezTo>
                  <a:lnTo>
                    <a:pt x="192" y="248"/>
                  </a:lnTo>
                  <a:cubicBezTo>
                    <a:pt x="240" y="278"/>
                    <a:pt x="288"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3" name="Freeform 78"/>
            <p:cNvSpPr>
              <a:spLocks noChangeArrowheads="1"/>
            </p:cNvSpPr>
            <p:nvPr/>
          </p:nvSpPr>
          <p:spPr bwMode="auto">
            <a:xfrm>
              <a:off x="8763218" y="6654380"/>
              <a:ext cx="180952" cy="174602"/>
            </a:xfrm>
            <a:custGeom>
              <a:avLst/>
              <a:gdLst>
                <a:gd name="T0" fmla="*/ 353 w 379"/>
                <a:gd name="T1" fmla="*/ 272 h 365"/>
                <a:gd name="T2" fmla="*/ 353 w 379"/>
                <a:gd name="T3" fmla="*/ 272 h 365"/>
                <a:gd name="T4" fmla="*/ 233 w 379"/>
                <a:gd name="T5" fmla="*/ 200 h 365"/>
                <a:gd name="T6" fmla="*/ 233 w 379"/>
                <a:gd name="T7" fmla="*/ 200 h 365"/>
                <a:gd name="T8" fmla="*/ 307 w 379"/>
                <a:gd name="T9" fmla="*/ 42 h 365"/>
                <a:gd name="T10" fmla="*/ 307 w 379"/>
                <a:gd name="T11" fmla="*/ 42 h 365"/>
                <a:gd name="T12" fmla="*/ 267 w 379"/>
                <a:gd name="T13" fmla="*/ 23 h 365"/>
                <a:gd name="T14" fmla="*/ 267 w 379"/>
                <a:gd name="T15" fmla="*/ 23 h 365"/>
                <a:gd name="T16" fmla="*/ 184 w 379"/>
                <a:gd name="T17" fmla="*/ 160 h 365"/>
                <a:gd name="T18" fmla="*/ 184 w 379"/>
                <a:gd name="T19" fmla="*/ 160 h 365"/>
                <a:gd name="T20" fmla="*/ 77 w 379"/>
                <a:gd name="T21" fmla="*/ 33 h 365"/>
                <a:gd name="T22" fmla="*/ 77 w 379"/>
                <a:gd name="T23" fmla="*/ 33 h 365"/>
                <a:gd name="T24" fmla="*/ 26 w 379"/>
                <a:gd name="T25" fmla="*/ 68 h 365"/>
                <a:gd name="T26" fmla="*/ 26 w 379"/>
                <a:gd name="T27" fmla="*/ 68 h 365"/>
                <a:gd name="T28" fmla="*/ 139 w 379"/>
                <a:gd name="T29" fmla="*/ 209 h 365"/>
                <a:gd name="T30" fmla="*/ 139 w 379"/>
                <a:gd name="T31" fmla="*/ 209 h 365"/>
                <a:gd name="T32" fmla="*/ 29 w 379"/>
                <a:gd name="T33" fmla="*/ 301 h 365"/>
                <a:gd name="T34" fmla="*/ 29 w 379"/>
                <a:gd name="T35" fmla="*/ 301 h 365"/>
                <a:gd name="T36" fmla="*/ 64 w 379"/>
                <a:gd name="T37" fmla="*/ 351 h 365"/>
                <a:gd name="T38" fmla="*/ 64 w 379"/>
                <a:gd name="T39" fmla="*/ 351 h 365"/>
                <a:gd name="T40" fmla="*/ 194 w 379"/>
                <a:gd name="T41" fmla="*/ 248 h 365"/>
                <a:gd name="T42" fmla="*/ 194 w 379"/>
                <a:gd name="T43" fmla="*/ 248 h 365"/>
                <a:gd name="T44" fmla="*/ 335 w 379"/>
                <a:gd name="T45" fmla="*/ 313 h 365"/>
                <a:gd name="T46" fmla="*/ 335 w 379"/>
                <a:gd name="T47" fmla="*/ 313 h 365"/>
                <a:gd name="T48" fmla="*/ 353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3" y="272"/>
                  </a:moveTo>
                  <a:lnTo>
                    <a:pt x="353" y="272"/>
                  </a:lnTo>
                  <a:cubicBezTo>
                    <a:pt x="313" y="248"/>
                    <a:pt x="271" y="227"/>
                    <a:pt x="233" y="200"/>
                  </a:cubicBezTo>
                  <a:lnTo>
                    <a:pt x="233" y="200"/>
                  </a:lnTo>
                  <a:cubicBezTo>
                    <a:pt x="268" y="148"/>
                    <a:pt x="294" y="93"/>
                    <a:pt x="307" y="42"/>
                  </a:cubicBezTo>
                  <a:lnTo>
                    <a:pt x="307" y="42"/>
                  </a:lnTo>
                  <a:cubicBezTo>
                    <a:pt x="314" y="18"/>
                    <a:pt x="280" y="0"/>
                    <a:pt x="267" y="23"/>
                  </a:cubicBezTo>
                  <a:lnTo>
                    <a:pt x="267" y="23"/>
                  </a:lnTo>
                  <a:cubicBezTo>
                    <a:pt x="240" y="69"/>
                    <a:pt x="217" y="117"/>
                    <a:pt x="184" y="160"/>
                  </a:cubicBezTo>
                  <a:lnTo>
                    <a:pt x="184" y="160"/>
                  </a:lnTo>
                  <a:cubicBezTo>
                    <a:pt x="143" y="121"/>
                    <a:pt x="113" y="76"/>
                    <a:pt x="77" y="33"/>
                  </a:cubicBezTo>
                  <a:lnTo>
                    <a:pt x="77" y="33"/>
                  </a:lnTo>
                  <a:cubicBezTo>
                    <a:pt x="53" y="5"/>
                    <a:pt x="12" y="38"/>
                    <a:pt x="26" y="68"/>
                  </a:cubicBezTo>
                  <a:lnTo>
                    <a:pt x="26" y="68"/>
                  </a:lnTo>
                  <a:cubicBezTo>
                    <a:pt x="50" y="119"/>
                    <a:pt x="91" y="168"/>
                    <a:pt x="139" y="209"/>
                  </a:cubicBezTo>
                  <a:lnTo>
                    <a:pt x="139" y="209"/>
                  </a:lnTo>
                  <a:cubicBezTo>
                    <a:pt x="105" y="242"/>
                    <a:pt x="66" y="268"/>
                    <a:pt x="29" y="301"/>
                  </a:cubicBezTo>
                  <a:lnTo>
                    <a:pt x="29" y="301"/>
                  </a:lnTo>
                  <a:cubicBezTo>
                    <a:pt x="0" y="324"/>
                    <a:pt x="33" y="364"/>
                    <a:pt x="64" y="351"/>
                  </a:cubicBezTo>
                  <a:lnTo>
                    <a:pt x="64" y="351"/>
                  </a:lnTo>
                  <a:cubicBezTo>
                    <a:pt x="110" y="328"/>
                    <a:pt x="155" y="293"/>
                    <a:pt x="194" y="248"/>
                  </a:cubicBezTo>
                  <a:lnTo>
                    <a:pt x="194" y="248"/>
                  </a:lnTo>
                  <a:cubicBezTo>
                    <a:pt x="240" y="278"/>
                    <a:pt x="289" y="301"/>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4" name="Freeform 79"/>
            <p:cNvSpPr>
              <a:spLocks noChangeArrowheads="1"/>
            </p:cNvSpPr>
            <p:nvPr/>
          </p:nvSpPr>
          <p:spPr bwMode="auto">
            <a:xfrm>
              <a:off x="8383856" y="6654380"/>
              <a:ext cx="180952" cy="174602"/>
            </a:xfrm>
            <a:custGeom>
              <a:avLst/>
              <a:gdLst>
                <a:gd name="T0" fmla="*/ 354 w 378"/>
                <a:gd name="T1" fmla="*/ 272 h 365"/>
                <a:gd name="T2" fmla="*/ 354 w 378"/>
                <a:gd name="T3" fmla="*/ 272 h 365"/>
                <a:gd name="T4" fmla="*/ 233 w 378"/>
                <a:gd name="T5" fmla="*/ 200 h 365"/>
                <a:gd name="T6" fmla="*/ 233 w 378"/>
                <a:gd name="T7" fmla="*/ 200 h 365"/>
                <a:gd name="T8" fmla="*/ 308 w 378"/>
                <a:gd name="T9" fmla="*/ 42 h 365"/>
                <a:gd name="T10" fmla="*/ 308 w 378"/>
                <a:gd name="T11" fmla="*/ 42 h 365"/>
                <a:gd name="T12" fmla="*/ 267 w 378"/>
                <a:gd name="T13" fmla="*/ 23 h 365"/>
                <a:gd name="T14" fmla="*/ 267 w 378"/>
                <a:gd name="T15" fmla="*/ 23 h 365"/>
                <a:gd name="T16" fmla="*/ 183 w 378"/>
                <a:gd name="T17" fmla="*/ 160 h 365"/>
                <a:gd name="T18" fmla="*/ 183 w 378"/>
                <a:gd name="T19" fmla="*/ 160 h 365"/>
                <a:gd name="T20" fmla="*/ 77 w 378"/>
                <a:gd name="T21" fmla="*/ 33 h 365"/>
                <a:gd name="T22" fmla="*/ 77 w 378"/>
                <a:gd name="T23" fmla="*/ 33 h 365"/>
                <a:gd name="T24" fmla="*/ 27 w 378"/>
                <a:gd name="T25" fmla="*/ 68 h 365"/>
                <a:gd name="T26" fmla="*/ 27 w 378"/>
                <a:gd name="T27" fmla="*/ 68 h 365"/>
                <a:gd name="T28" fmla="*/ 141 w 378"/>
                <a:gd name="T29" fmla="*/ 209 h 365"/>
                <a:gd name="T30" fmla="*/ 141 w 378"/>
                <a:gd name="T31" fmla="*/ 209 h 365"/>
                <a:gd name="T32" fmla="*/ 28 w 378"/>
                <a:gd name="T33" fmla="*/ 301 h 365"/>
                <a:gd name="T34" fmla="*/ 28 w 378"/>
                <a:gd name="T35" fmla="*/ 301 h 365"/>
                <a:gd name="T36" fmla="*/ 63 w 378"/>
                <a:gd name="T37" fmla="*/ 351 h 365"/>
                <a:gd name="T38" fmla="*/ 63 w 378"/>
                <a:gd name="T39" fmla="*/ 351 h 365"/>
                <a:gd name="T40" fmla="*/ 195 w 378"/>
                <a:gd name="T41" fmla="*/ 248 h 365"/>
                <a:gd name="T42" fmla="*/ 195 w 378"/>
                <a:gd name="T43" fmla="*/ 248 h 365"/>
                <a:gd name="T44" fmla="*/ 334 w 378"/>
                <a:gd name="T45" fmla="*/ 313 h 365"/>
                <a:gd name="T46" fmla="*/ 334 w 378"/>
                <a:gd name="T47" fmla="*/ 313 h 365"/>
                <a:gd name="T48" fmla="*/ 354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4" y="272"/>
                  </a:moveTo>
                  <a:lnTo>
                    <a:pt x="354" y="272"/>
                  </a:lnTo>
                  <a:cubicBezTo>
                    <a:pt x="312" y="248"/>
                    <a:pt x="271" y="227"/>
                    <a:pt x="233" y="200"/>
                  </a:cubicBezTo>
                  <a:lnTo>
                    <a:pt x="233" y="200"/>
                  </a:lnTo>
                  <a:cubicBezTo>
                    <a:pt x="268" y="148"/>
                    <a:pt x="295" y="93"/>
                    <a:pt x="308" y="42"/>
                  </a:cubicBezTo>
                  <a:lnTo>
                    <a:pt x="308" y="42"/>
                  </a:lnTo>
                  <a:cubicBezTo>
                    <a:pt x="314" y="18"/>
                    <a:pt x="280" y="0"/>
                    <a:pt x="267" y="23"/>
                  </a:cubicBezTo>
                  <a:lnTo>
                    <a:pt x="267" y="23"/>
                  </a:lnTo>
                  <a:cubicBezTo>
                    <a:pt x="241" y="69"/>
                    <a:pt x="217" y="117"/>
                    <a:pt x="183" y="160"/>
                  </a:cubicBezTo>
                  <a:lnTo>
                    <a:pt x="183" y="160"/>
                  </a:lnTo>
                  <a:cubicBezTo>
                    <a:pt x="144" y="121"/>
                    <a:pt x="113" y="76"/>
                    <a:pt x="77" y="33"/>
                  </a:cubicBezTo>
                  <a:lnTo>
                    <a:pt x="77" y="33"/>
                  </a:lnTo>
                  <a:cubicBezTo>
                    <a:pt x="53" y="5"/>
                    <a:pt x="12" y="38"/>
                    <a:pt x="27" y="68"/>
                  </a:cubicBezTo>
                  <a:lnTo>
                    <a:pt x="27" y="68"/>
                  </a:lnTo>
                  <a:cubicBezTo>
                    <a:pt x="50" y="119"/>
                    <a:pt x="91" y="168"/>
                    <a:pt x="141" y="209"/>
                  </a:cubicBezTo>
                  <a:lnTo>
                    <a:pt x="141" y="209"/>
                  </a:lnTo>
                  <a:cubicBezTo>
                    <a:pt x="104" y="242"/>
                    <a:pt x="65" y="268"/>
                    <a:pt x="28" y="301"/>
                  </a:cubicBezTo>
                  <a:lnTo>
                    <a:pt x="28" y="301"/>
                  </a:lnTo>
                  <a:cubicBezTo>
                    <a:pt x="0" y="324"/>
                    <a:pt x="33" y="364"/>
                    <a:pt x="63" y="351"/>
                  </a:cubicBezTo>
                  <a:lnTo>
                    <a:pt x="63" y="351"/>
                  </a:lnTo>
                  <a:cubicBezTo>
                    <a:pt x="109" y="328"/>
                    <a:pt x="155" y="293"/>
                    <a:pt x="195" y="248"/>
                  </a:cubicBezTo>
                  <a:lnTo>
                    <a:pt x="195" y="248"/>
                  </a:lnTo>
                  <a:cubicBezTo>
                    <a:pt x="239" y="278"/>
                    <a:pt x="289" y="301"/>
                    <a:pt x="334" y="313"/>
                  </a:cubicBezTo>
                  <a:lnTo>
                    <a:pt x="334"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5" name="Freeform 80"/>
            <p:cNvSpPr>
              <a:spLocks noChangeArrowheads="1"/>
            </p:cNvSpPr>
            <p:nvPr/>
          </p:nvSpPr>
          <p:spPr bwMode="auto">
            <a:xfrm>
              <a:off x="8952106" y="6654380"/>
              <a:ext cx="180952" cy="174602"/>
            </a:xfrm>
            <a:custGeom>
              <a:avLst/>
              <a:gdLst>
                <a:gd name="T0" fmla="*/ 353 w 378"/>
                <a:gd name="T1" fmla="*/ 272 h 365"/>
                <a:gd name="T2" fmla="*/ 353 w 378"/>
                <a:gd name="T3" fmla="*/ 272 h 365"/>
                <a:gd name="T4" fmla="*/ 232 w 378"/>
                <a:gd name="T5" fmla="*/ 200 h 365"/>
                <a:gd name="T6" fmla="*/ 232 w 378"/>
                <a:gd name="T7" fmla="*/ 200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6 w 378"/>
                <a:gd name="T21" fmla="*/ 33 h 365"/>
                <a:gd name="T22" fmla="*/ 76 w 378"/>
                <a:gd name="T23" fmla="*/ 33 h 365"/>
                <a:gd name="T24" fmla="*/ 26 w 378"/>
                <a:gd name="T25" fmla="*/ 68 h 365"/>
                <a:gd name="T26" fmla="*/ 26 w 378"/>
                <a:gd name="T27" fmla="*/ 68 h 365"/>
                <a:gd name="T28" fmla="*/ 140 w 378"/>
                <a:gd name="T29" fmla="*/ 209 h 365"/>
                <a:gd name="T30" fmla="*/ 140 w 378"/>
                <a:gd name="T31" fmla="*/ 209 h 365"/>
                <a:gd name="T32" fmla="*/ 29 w 378"/>
                <a:gd name="T33" fmla="*/ 301 h 365"/>
                <a:gd name="T34" fmla="*/ 29 w 378"/>
                <a:gd name="T35" fmla="*/ 301 h 365"/>
                <a:gd name="T36" fmla="*/ 63 w 378"/>
                <a:gd name="T37" fmla="*/ 351 h 365"/>
                <a:gd name="T38" fmla="*/ 63 w 378"/>
                <a:gd name="T39" fmla="*/ 351 h 365"/>
                <a:gd name="T40" fmla="*/ 194 w 378"/>
                <a:gd name="T41" fmla="*/ 248 h 365"/>
                <a:gd name="T42" fmla="*/ 194 w 378"/>
                <a:gd name="T43" fmla="*/ 248 h 365"/>
                <a:gd name="T44" fmla="*/ 335 w 378"/>
                <a:gd name="T45" fmla="*/ 313 h 365"/>
                <a:gd name="T46" fmla="*/ 335 w 378"/>
                <a:gd name="T47" fmla="*/ 313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3" y="248"/>
                    <a:pt x="270" y="227"/>
                    <a:pt x="232" y="200"/>
                  </a:cubicBezTo>
                  <a:lnTo>
                    <a:pt x="232" y="200"/>
                  </a:lnTo>
                  <a:cubicBezTo>
                    <a:pt x="268" y="148"/>
                    <a:pt x="295" y="93"/>
                    <a:pt x="307" y="42"/>
                  </a:cubicBezTo>
                  <a:lnTo>
                    <a:pt x="307" y="42"/>
                  </a:lnTo>
                  <a:cubicBezTo>
                    <a:pt x="314" y="18"/>
                    <a:pt x="281" y="0"/>
                    <a:pt x="267" y="23"/>
                  </a:cubicBezTo>
                  <a:lnTo>
                    <a:pt x="267" y="23"/>
                  </a:lnTo>
                  <a:cubicBezTo>
                    <a:pt x="240" y="69"/>
                    <a:pt x="217" y="117"/>
                    <a:pt x="184" y="160"/>
                  </a:cubicBezTo>
                  <a:lnTo>
                    <a:pt x="184" y="160"/>
                  </a:lnTo>
                  <a:cubicBezTo>
                    <a:pt x="143" y="121"/>
                    <a:pt x="113" y="76"/>
                    <a:pt x="76" y="33"/>
                  </a:cubicBezTo>
                  <a:lnTo>
                    <a:pt x="76" y="33"/>
                  </a:lnTo>
                  <a:cubicBezTo>
                    <a:pt x="52" y="5"/>
                    <a:pt x="13" y="38"/>
                    <a:pt x="26" y="68"/>
                  </a:cubicBezTo>
                  <a:lnTo>
                    <a:pt x="26" y="68"/>
                  </a:lnTo>
                  <a:cubicBezTo>
                    <a:pt x="50" y="119"/>
                    <a:pt x="90" y="168"/>
                    <a:pt x="140" y="209"/>
                  </a:cubicBezTo>
                  <a:lnTo>
                    <a:pt x="140" y="209"/>
                  </a:lnTo>
                  <a:cubicBezTo>
                    <a:pt x="105" y="242"/>
                    <a:pt x="65" y="268"/>
                    <a:pt x="29" y="301"/>
                  </a:cubicBezTo>
                  <a:lnTo>
                    <a:pt x="29" y="301"/>
                  </a:lnTo>
                  <a:cubicBezTo>
                    <a:pt x="0" y="324"/>
                    <a:pt x="33" y="364"/>
                    <a:pt x="63" y="351"/>
                  </a:cubicBezTo>
                  <a:lnTo>
                    <a:pt x="63" y="351"/>
                  </a:lnTo>
                  <a:cubicBezTo>
                    <a:pt x="110" y="328"/>
                    <a:pt x="155" y="293"/>
                    <a:pt x="194" y="248"/>
                  </a:cubicBezTo>
                  <a:lnTo>
                    <a:pt x="194" y="248"/>
                  </a:lnTo>
                  <a:cubicBezTo>
                    <a:pt x="240" y="278"/>
                    <a:pt x="289" y="301"/>
                    <a:pt x="335" y="313"/>
                  </a:cubicBezTo>
                  <a:lnTo>
                    <a:pt x="335" y="313"/>
                  </a:lnTo>
                  <a:cubicBezTo>
                    <a:pt x="359"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6" name="Freeform 81"/>
            <p:cNvSpPr>
              <a:spLocks noChangeArrowheads="1"/>
            </p:cNvSpPr>
            <p:nvPr/>
          </p:nvSpPr>
          <p:spPr bwMode="auto">
            <a:xfrm>
              <a:off x="9333056" y="6659142"/>
              <a:ext cx="180952" cy="174602"/>
            </a:xfrm>
            <a:custGeom>
              <a:avLst/>
              <a:gdLst>
                <a:gd name="T0" fmla="*/ 353 w 378"/>
                <a:gd name="T1" fmla="*/ 272 h 367"/>
                <a:gd name="T2" fmla="*/ 353 w 378"/>
                <a:gd name="T3" fmla="*/ 272 h 367"/>
                <a:gd name="T4" fmla="*/ 232 w 378"/>
                <a:gd name="T5" fmla="*/ 201 h 367"/>
                <a:gd name="T6" fmla="*/ 232 w 378"/>
                <a:gd name="T7" fmla="*/ 201 h 367"/>
                <a:gd name="T8" fmla="*/ 306 w 378"/>
                <a:gd name="T9" fmla="*/ 44 h 367"/>
                <a:gd name="T10" fmla="*/ 306 w 378"/>
                <a:gd name="T11" fmla="*/ 44 h 367"/>
                <a:gd name="T12" fmla="*/ 265 w 378"/>
                <a:gd name="T13" fmla="*/ 24 h 367"/>
                <a:gd name="T14" fmla="*/ 265 w 378"/>
                <a:gd name="T15" fmla="*/ 24 h 367"/>
                <a:gd name="T16" fmla="*/ 182 w 378"/>
                <a:gd name="T17" fmla="*/ 161 h 367"/>
                <a:gd name="T18" fmla="*/ 182 w 378"/>
                <a:gd name="T19" fmla="*/ 161 h 367"/>
                <a:gd name="T20" fmla="*/ 76 w 378"/>
                <a:gd name="T21" fmla="*/ 33 h 367"/>
                <a:gd name="T22" fmla="*/ 76 w 378"/>
                <a:gd name="T23" fmla="*/ 33 h 367"/>
                <a:gd name="T24" fmla="*/ 26 w 378"/>
                <a:gd name="T25" fmla="*/ 70 h 367"/>
                <a:gd name="T26" fmla="*/ 26 w 378"/>
                <a:gd name="T27" fmla="*/ 70 h 367"/>
                <a:gd name="T28" fmla="*/ 138 w 378"/>
                <a:gd name="T29" fmla="*/ 209 h 367"/>
                <a:gd name="T30" fmla="*/ 138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1" y="249"/>
                    <a:pt x="269" y="228"/>
                    <a:pt x="232" y="201"/>
                  </a:cubicBezTo>
                  <a:lnTo>
                    <a:pt x="232" y="201"/>
                  </a:lnTo>
                  <a:cubicBezTo>
                    <a:pt x="268" y="150"/>
                    <a:pt x="293" y="95"/>
                    <a:pt x="306" y="44"/>
                  </a:cubicBezTo>
                  <a:lnTo>
                    <a:pt x="306" y="44"/>
                  </a:lnTo>
                  <a:cubicBezTo>
                    <a:pt x="313" y="19"/>
                    <a:pt x="278" y="0"/>
                    <a:pt x="265" y="24"/>
                  </a:cubicBezTo>
                  <a:lnTo>
                    <a:pt x="265" y="24"/>
                  </a:lnTo>
                  <a:cubicBezTo>
                    <a:pt x="239" y="71"/>
                    <a:pt x="215" y="119"/>
                    <a:pt x="182" y="161"/>
                  </a:cubicBezTo>
                  <a:lnTo>
                    <a:pt x="182" y="161"/>
                  </a:lnTo>
                  <a:cubicBezTo>
                    <a:pt x="142" y="123"/>
                    <a:pt x="111" y="77"/>
                    <a:pt x="76" y="33"/>
                  </a:cubicBezTo>
                  <a:lnTo>
                    <a:pt x="76" y="33"/>
                  </a:lnTo>
                  <a:cubicBezTo>
                    <a:pt x="52" y="6"/>
                    <a:pt x="10" y="38"/>
                    <a:pt x="26" y="70"/>
                  </a:cubicBezTo>
                  <a:lnTo>
                    <a:pt x="26" y="70"/>
                  </a:lnTo>
                  <a:cubicBezTo>
                    <a:pt x="48" y="120"/>
                    <a:pt x="89" y="168"/>
                    <a:pt x="138" y="209"/>
                  </a:cubicBezTo>
                  <a:lnTo>
                    <a:pt x="138" y="209"/>
                  </a:lnTo>
                  <a:cubicBezTo>
                    <a:pt x="104" y="242"/>
                    <a:pt x="64" y="270"/>
                    <a:pt x="27" y="301"/>
                  </a:cubicBezTo>
                  <a:lnTo>
                    <a:pt x="27" y="301"/>
                  </a:lnTo>
                  <a:cubicBezTo>
                    <a:pt x="0" y="325"/>
                    <a:pt x="31" y="366"/>
                    <a:pt x="63" y="351"/>
                  </a:cubicBezTo>
                  <a:lnTo>
                    <a:pt x="63"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17" name="Freeform 82"/>
            <p:cNvSpPr>
              <a:spLocks noChangeArrowheads="1"/>
            </p:cNvSpPr>
            <p:nvPr/>
          </p:nvSpPr>
          <p:spPr bwMode="auto">
            <a:xfrm>
              <a:off x="9520357" y="6659142"/>
              <a:ext cx="180952" cy="174602"/>
            </a:xfrm>
            <a:custGeom>
              <a:avLst/>
              <a:gdLst>
                <a:gd name="T0" fmla="*/ 355 w 380"/>
                <a:gd name="T1" fmla="*/ 272 h 367"/>
                <a:gd name="T2" fmla="*/ 355 w 380"/>
                <a:gd name="T3" fmla="*/ 272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8 w 380"/>
                <a:gd name="T21" fmla="*/ 33 h 367"/>
                <a:gd name="T22" fmla="*/ 78 w 380"/>
                <a:gd name="T23" fmla="*/ 33 h 367"/>
                <a:gd name="T24" fmla="*/ 27 w 380"/>
                <a:gd name="T25" fmla="*/ 70 h 367"/>
                <a:gd name="T26" fmla="*/ 27 w 380"/>
                <a:gd name="T27" fmla="*/ 70 h 367"/>
                <a:gd name="T28" fmla="*/ 141 w 380"/>
                <a:gd name="T29" fmla="*/ 209 h 367"/>
                <a:gd name="T30" fmla="*/ 141 w 380"/>
                <a:gd name="T31" fmla="*/ 209 h 367"/>
                <a:gd name="T32" fmla="*/ 29 w 380"/>
                <a:gd name="T33" fmla="*/ 301 h 367"/>
                <a:gd name="T34" fmla="*/ 29 w 380"/>
                <a:gd name="T35" fmla="*/ 301 h 367"/>
                <a:gd name="T36" fmla="*/ 65 w 380"/>
                <a:gd name="T37" fmla="*/ 351 h 367"/>
                <a:gd name="T38" fmla="*/ 65 w 380"/>
                <a:gd name="T39" fmla="*/ 351 h 367"/>
                <a:gd name="T40" fmla="*/ 195 w 380"/>
                <a:gd name="T41" fmla="*/ 249 h 367"/>
                <a:gd name="T42" fmla="*/ 195 w 380"/>
                <a:gd name="T43" fmla="*/ 249 h 367"/>
                <a:gd name="T44" fmla="*/ 335 w 380"/>
                <a:gd name="T45" fmla="*/ 313 h 367"/>
                <a:gd name="T46" fmla="*/ 335 w 380"/>
                <a:gd name="T47" fmla="*/ 313 h 367"/>
                <a:gd name="T48" fmla="*/ 355 w 380"/>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2"/>
                  </a:moveTo>
                  <a:lnTo>
                    <a:pt x="355" y="272"/>
                  </a:lnTo>
                  <a:cubicBezTo>
                    <a:pt x="313" y="249"/>
                    <a:pt x="272" y="228"/>
                    <a:pt x="233" y="201"/>
                  </a:cubicBezTo>
                  <a:lnTo>
                    <a:pt x="233" y="201"/>
                  </a:lnTo>
                  <a:cubicBezTo>
                    <a:pt x="268" y="150"/>
                    <a:pt x="296" y="95"/>
                    <a:pt x="308" y="44"/>
                  </a:cubicBezTo>
                  <a:lnTo>
                    <a:pt x="308" y="44"/>
                  </a:lnTo>
                  <a:cubicBezTo>
                    <a:pt x="314" y="19"/>
                    <a:pt x="281" y="0"/>
                    <a:pt x="267" y="24"/>
                  </a:cubicBezTo>
                  <a:lnTo>
                    <a:pt x="267" y="24"/>
                  </a:lnTo>
                  <a:cubicBezTo>
                    <a:pt x="241" y="71"/>
                    <a:pt x="217" y="119"/>
                    <a:pt x="184" y="161"/>
                  </a:cubicBezTo>
                  <a:lnTo>
                    <a:pt x="184" y="161"/>
                  </a:lnTo>
                  <a:cubicBezTo>
                    <a:pt x="144" y="123"/>
                    <a:pt x="113" y="77"/>
                    <a:pt x="78" y="33"/>
                  </a:cubicBezTo>
                  <a:lnTo>
                    <a:pt x="78" y="33"/>
                  </a:lnTo>
                  <a:cubicBezTo>
                    <a:pt x="53" y="6"/>
                    <a:pt x="13" y="38"/>
                    <a:pt x="27" y="70"/>
                  </a:cubicBezTo>
                  <a:lnTo>
                    <a:pt x="27" y="70"/>
                  </a:lnTo>
                  <a:cubicBezTo>
                    <a:pt x="50" y="120"/>
                    <a:pt x="91" y="168"/>
                    <a:pt x="141" y="209"/>
                  </a:cubicBezTo>
                  <a:lnTo>
                    <a:pt x="141" y="209"/>
                  </a:lnTo>
                  <a:cubicBezTo>
                    <a:pt x="105" y="242"/>
                    <a:pt x="66" y="270"/>
                    <a:pt x="29" y="301"/>
                  </a:cubicBezTo>
                  <a:lnTo>
                    <a:pt x="29" y="301"/>
                  </a:lnTo>
                  <a:cubicBezTo>
                    <a:pt x="0" y="325"/>
                    <a:pt x="33" y="366"/>
                    <a:pt x="65" y="351"/>
                  </a:cubicBezTo>
                  <a:lnTo>
                    <a:pt x="65" y="351"/>
                  </a:lnTo>
                  <a:cubicBezTo>
                    <a:pt x="111" y="329"/>
                    <a:pt x="157" y="293"/>
                    <a:pt x="195" y="249"/>
                  </a:cubicBezTo>
                  <a:lnTo>
                    <a:pt x="195" y="249"/>
                  </a:lnTo>
                  <a:cubicBezTo>
                    <a:pt x="239" y="279"/>
                    <a:pt x="289" y="301"/>
                    <a:pt x="335" y="313"/>
                  </a:cubicBezTo>
                  <a:lnTo>
                    <a:pt x="335" y="313"/>
                  </a:lnTo>
                  <a:cubicBezTo>
                    <a:pt x="359" y="320"/>
                    <a:pt x="379" y="285"/>
                    <a:pt x="355" y="272"/>
                  </a:cubicBezTo>
                </a:path>
              </a:pathLst>
            </a:custGeom>
            <a:solidFill>
              <a:schemeClr val="accent3">
                <a:lumMod val="25000"/>
              </a:schemeClr>
            </a:solidFill>
            <a:ln>
              <a:noFill/>
            </a:ln>
            <a:effectLst/>
          </p:spPr>
          <p:txBody>
            <a:bodyPr wrap="none" anchor="ctr"/>
            <a:lstStyle/>
            <a:p>
              <a:pPr>
                <a:defRPr/>
              </a:pPr>
              <a:endParaRPr lang="es-ES_tradnl"/>
            </a:p>
          </p:txBody>
        </p:sp>
        <p:sp>
          <p:nvSpPr>
            <p:cNvPr id="118" name="Freeform 83"/>
            <p:cNvSpPr>
              <a:spLocks noChangeArrowheads="1"/>
            </p:cNvSpPr>
            <p:nvPr/>
          </p:nvSpPr>
          <p:spPr bwMode="auto">
            <a:xfrm>
              <a:off x="9144168" y="6659142"/>
              <a:ext cx="180952" cy="174602"/>
            </a:xfrm>
            <a:custGeom>
              <a:avLst/>
              <a:gdLst>
                <a:gd name="T0" fmla="*/ 353 w 378"/>
                <a:gd name="T1" fmla="*/ 272 h 367"/>
                <a:gd name="T2" fmla="*/ 353 w 378"/>
                <a:gd name="T3" fmla="*/ 272 h 367"/>
                <a:gd name="T4" fmla="*/ 231 w 378"/>
                <a:gd name="T5" fmla="*/ 201 h 367"/>
                <a:gd name="T6" fmla="*/ 231 w 378"/>
                <a:gd name="T7" fmla="*/ 201 h 367"/>
                <a:gd name="T8" fmla="*/ 307 w 378"/>
                <a:gd name="T9" fmla="*/ 44 h 367"/>
                <a:gd name="T10" fmla="*/ 307 w 378"/>
                <a:gd name="T11" fmla="*/ 44 h 367"/>
                <a:gd name="T12" fmla="*/ 265 w 378"/>
                <a:gd name="T13" fmla="*/ 24 h 367"/>
                <a:gd name="T14" fmla="*/ 265 w 378"/>
                <a:gd name="T15" fmla="*/ 24 h 367"/>
                <a:gd name="T16" fmla="*/ 183 w 378"/>
                <a:gd name="T17" fmla="*/ 161 h 367"/>
                <a:gd name="T18" fmla="*/ 183 w 378"/>
                <a:gd name="T19" fmla="*/ 161 h 367"/>
                <a:gd name="T20" fmla="*/ 75 w 378"/>
                <a:gd name="T21" fmla="*/ 33 h 367"/>
                <a:gd name="T22" fmla="*/ 75 w 378"/>
                <a:gd name="T23" fmla="*/ 33 h 367"/>
                <a:gd name="T24" fmla="*/ 25 w 378"/>
                <a:gd name="T25" fmla="*/ 70 h 367"/>
                <a:gd name="T26" fmla="*/ 25 w 378"/>
                <a:gd name="T27" fmla="*/ 70 h 367"/>
                <a:gd name="T28" fmla="*/ 138 w 378"/>
                <a:gd name="T29" fmla="*/ 209 h 367"/>
                <a:gd name="T30" fmla="*/ 138 w 378"/>
                <a:gd name="T31" fmla="*/ 209 h 367"/>
                <a:gd name="T32" fmla="*/ 26 w 378"/>
                <a:gd name="T33" fmla="*/ 301 h 367"/>
                <a:gd name="T34" fmla="*/ 26 w 378"/>
                <a:gd name="T35" fmla="*/ 301 h 367"/>
                <a:gd name="T36" fmla="*/ 62 w 378"/>
                <a:gd name="T37" fmla="*/ 351 h 367"/>
                <a:gd name="T38" fmla="*/ 62 w 378"/>
                <a:gd name="T39" fmla="*/ 351 h 367"/>
                <a:gd name="T40" fmla="*/ 193 w 378"/>
                <a:gd name="T41" fmla="*/ 249 h 367"/>
                <a:gd name="T42" fmla="*/ 193 w 378"/>
                <a:gd name="T43" fmla="*/ 249 h 367"/>
                <a:gd name="T44" fmla="*/ 334 w 378"/>
                <a:gd name="T45" fmla="*/ 313 h 367"/>
                <a:gd name="T46" fmla="*/ 334 w 378"/>
                <a:gd name="T47" fmla="*/ 313 h 367"/>
                <a:gd name="T48" fmla="*/ 353 w 378"/>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2"/>
                  </a:moveTo>
                  <a:lnTo>
                    <a:pt x="353" y="272"/>
                  </a:lnTo>
                  <a:cubicBezTo>
                    <a:pt x="310" y="249"/>
                    <a:pt x="269" y="228"/>
                    <a:pt x="231" y="201"/>
                  </a:cubicBezTo>
                  <a:lnTo>
                    <a:pt x="231" y="201"/>
                  </a:lnTo>
                  <a:cubicBezTo>
                    <a:pt x="267" y="150"/>
                    <a:pt x="294" y="95"/>
                    <a:pt x="307" y="44"/>
                  </a:cubicBezTo>
                  <a:lnTo>
                    <a:pt x="307" y="44"/>
                  </a:lnTo>
                  <a:cubicBezTo>
                    <a:pt x="313" y="19"/>
                    <a:pt x="279" y="0"/>
                    <a:pt x="265" y="24"/>
                  </a:cubicBezTo>
                  <a:lnTo>
                    <a:pt x="265" y="24"/>
                  </a:lnTo>
                  <a:cubicBezTo>
                    <a:pt x="239" y="71"/>
                    <a:pt x="215" y="119"/>
                    <a:pt x="183" y="161"/>
                  </a:cubicBezTo>
                  <a:lnTo>
                    <a:pt x="183" y="161"/>
                  </a:lnTo>
                  <a:cubicBezTo>
                    <a:pt x="142" y="123"/>
                    <a:pt x="112" y="77"/>
                    <a:pt x="75" y="33"/>
                  </a:cubicBezTo>
                  <a:lnTo>
                    <a:pt x="75" y="33"/>
                  </a:lnTo>
                  <a:cubicBezTo>
                    <a:pt x="52" y="6"/>
                    <a:pt x="12" y="38"/>
                    <a:pt x="25" y="70"/>
                  </a:cubicBezTo>
                  <a:lnTo>
                    <a:pt x="25" y="70"/>
                  </a:lnTo>
                  <a:cubicBezTo>
                    <a:pt x="49" y="120"/>
                    <a:pt x="89" y="168"/>
                    <a:pt x="138" y="209"/>
                  </a:cubicBezTo>
                  <a:lnTo>
                    <a:pt x="138" y="209"/>
                  </a:lnTo>
                  <a:cubicBezTo>
                    <a:pt x="102" y="242"/>
                    <a:pt x="63" y="270"/>
                    <a:pt x="26" y="301"/>
                  </a:cubicBezTo>
                  <a:lnTo>
                    <a:pt x="26" y="301"/>
                  </a:lnTo>
                  <a:cubicBezTo>
                    <a:pt x="0" y="325"/>
                    <a:pt x="31" y="366"/>
                    <a:pt x="62" y="351"/>
                  </a:cubicBezTo>
                  <a:lnTo>
                    <a:pt x="62" y="351"/>
                  </a:lnTo>
                  <a:cubicBezTo>
                    <a:pt x="109" y="329"/>
                    <a:pt x="154" y="293"/>
                    <a:pt x="193" y="249"/>
                  </a:cubicBezTo>
                  <a:lnTo>
                    <a:pt x="193" y="249"/>
                  </a:lnTo>
                  <a:cubicBezTo>
                    <a:pt x="239" y="279"/>
                    <a:pt x="288" y="301"/>
                    <a:pt x="334" y="313"/>
                  </a:cubicBezTo>
                  <a:lnTo>
                    <a:pt x="334" y="313"/>
                  </a:lnTo>
                  <a:cubicBezTo>
                    <a:pt x="357" y="320"/>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19" name="Freeform 84"/>
            <p:cNvSpPr>
              <a:spLocks noChangeArrowheads="1"/>
            </p:cNvSpPr>
            <p:nvPr/>
          </p:nvSpPr>
          <p:spPr bwMode="auto">
            <a:xfrm>
              <a:off x="9710832" y="6659142"/>
              <a:ext cx="180952" cy="174602"/>
            </a:xfrm>
            <a:custGeom>
              <a:avLst/>
              <a:gdLst>
                <a:gd name="T0" fmla="*/ 354 w 379"/>
                <a:gd name="T1" fmla="*/ 272 h 367"/>
                <a:gd name="T2" fmla="*/ 354 w 379"/>
                <a:gd name="T3" fmla="*/ 272 h 367"/>
                <a:gd name="T4" fmla="*/ 232 w 379"/>
                <a:gd name="T5" fmla="*/ 201 h 367"/>
                <a:gd name="T6" fmla="*/ 232 w 379"/>
                <a:gd name="T7" fmla="*/ 201 h 367"/>
                <a:gd name="T8" fmla="*/ 308 w 379"/>
                <a:gd name="T9" fmla="*/ 44 h 367"/>
                <a:gd name="T10" fmla="*/ 308 w 379"/>
                <a:gd name="T11" fmla="*/ 44 h 367"/>
                <a:gd name="T12" fmla="*/ 267 w 379"/>
                <a:gd name="T13" fmla="*/ 24 h 367"/>
                <a:gd name="T14" fmla="*/ 267 w 379"/>
                <a:gd name="T15" fmla="*/ 24 h 367"/>
                <a:gd name="T16" fmla="*/ 183 w 379"/>
                <a:gd name="T17" fmla="*/ 161 h 367"/>
                <a:gd name="T18" fmla="*/ 183 w 379"/>
                <a:gd name="T19" fmla="*/ 161 h 367"/>
                <a:gd name="T20" fmla="*/ 77 w 379"/>
                <a:gd name="T21" fmla="*/ 33 h 367"/>
                <a:gd name="T22" fmla="*/ 77 w 379"/>
                <a:gd name="T23" fmla="*/ 33 h 367"/>
                <a:gd name="T24" fmla="*/ 25 w 379"/>
                <a:gd name="T25" fmla="*/ 70 h 367"/>
                <a:gd name="T26" fmla="*/ 25 w 379"/>
                <a:gd name="T27" fmla="*/ 70 h 367"/>
                <a:gd name="T28" fmla="*/ 140 w 379"/>
                <a:gd name="T29" fmla="*/ 209 h 367"/>
                <a:gd name="T30" fmla="*/ 140 w 379"/>
                <a:gd name="T31" fmla="*/ 209 h 367"/>
                <a:gd name="T32" fmla="*/ 27 w 379"/>
                <a:gd name="T33" fmla="*/ 301 h 367"/>
                <a:gd name="T34" fmla="*/ 27 w 379"/>
                <a:gd name="T35" fmla="*/ 301 h 367"/>
                <a:gd name="T36" fmla="*/ 64 w 379"/>
                <a:gd name="T37" fmla="*/ 351 h 367"/>
                <a:gd name="T38" fmla="*/ 64 w 379"/>
                <a:gd name="T39" fmla="*/ 351 h 367"/>
                <a:gd name="T40" fmla="*/ 194 w 379"/>
                <a:gd name="T41" fmla="*/ 249 h 367"/>
                <a:gd name="T42" fmla="*/ 194 w 379"/>
                <a:gd name="T43" fmla="*/ 249 h 367"/>
                <a:gd name="T44" fmla="*/ 334 w 379"/>
                <a:gd name="T45" fmla="*/ 313 h 367"/>
                <a:gd name="T46" fmla="*/ 334 w 379"/>
                <a:gd name="T47" fmla="*/ 313 h 367"/>
                <a:gd name="T48" fmla="*/ 354 w 379"/>
                <a:gd name="T49" fmla="*/ 272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2"/>
                  </a:moveTo>
                  <a:lnTo>
                    <a:pt x="354" y="272"/>
                  </a:lnTo>
                  <a:cubicBezTo>
                    <a:pt x="312" y="249"/>
                    <a:pt x="271" y="228"/>
                    <a:pt x="232" y="201"/>
                  </a:cubicBezTo>
                  <a:lnTo>
                    <a:pt x="232" y="201"/>
                  </a:lnTo>
                  <a:cubicBezTo>
                    <a:pt x="267" y="150"/>
                    <a:pt x="295" y="95"/>
                    <a:pt x="308" y="44"/>
                  </a:cubicBezTo>
                  <a:lnTo>
                    <a:pt x="308" y="44"/>
                  </a:lnTo>
                  <a:cubicBezTo>
                    <a:pt x="313" y="19"/>
                    <a:pt x="280" y="0"/>
                    <a:pt x="267" y="24"/>
                  </a:cubicBezTo>
                  <a:lnTo>
                    <a:pt x="267" y="24"/>
                  </a:lnTo>
                  <a:cubicBezTo>
                    <a:pt x="240" y="71"/>
                    <a:pt x="216" y="119"/>
                    <a:pt x="183" y="161"/>
                  </a:cubicBezTo>
                  <a:lnTo>
                    <a:pt x="183" y="161"/>
                  </a:lnTo>
                  <a:cubicBezTo>
                    <a:pt x="142" y="123"/>
                    <a:pt x="113" y="77"/>
                    <a:pt x="77" y="33"/>
                  </a:cubicBezTo>
                  <a:lnTo>
                    <a:pt x="77" y="33"/>
                  </a:lnTo>
                  <a:cubicBezTo>
                    <a:pt x="53" y="6"/>
                    <a:pt x="12" y="38"/>
                    <a:pt x="25" y="70"/>
                  </a:cubicBezTo>
                  <a:lnTo>
                    <a:pt x="25" y="70"/>
                  </a:lnTo>
                  <a:cubicBezTo>
                    <a:pt x="49" y="120"/>
                    <a:pt x="91" y="168"/>
                    <a:pt x="140" y="209"/>
                  </a:cubicBezTo>
                  <a:lnTo>
                    <a:pt x="140" y="209"/>
                  </a:lnTo>
                  <a:cubicBezTo>
                    <a:pt x="104" y="242"/>
                    <a:pt x="65" y="270"/>
                    <a:pt x="27" y="301"/>
                  </a:cubicBezTo>
                  <a:lnTo>
                    <a:pt x="27" y="301"/>
                  </a:lnTo>
                  <a:cubicBezTo>
                    <a:pt x="0" y="325"/>
                    <a:pt x="32" y="366"/>
                    <a:pt x="64" y="351"/>
                  </a:cubicBezTo>
                  <a:lnTo>
                    <a:pt x="64" y="351"/>
                  </a:lnTo>
                  <a:cubicBezTo>
                    <a:pt x="109" y="329"/>
                    <a:pt x="155" y="293"/>
                    <a:pt x="194" y="249"/>
                  </a:cubicBezTo>
                  <a:lnTo>
                    <a:pt x="194" y="249"/>
                  </a:lnTo>
                  <a:cubicBezTo>
                    <a:pt x="240" y="279"/>
                    <a:pt x="288" y="301"/>
                    <a:pt x="334" y="313"/>
                  </a:cubicBezTo>
                  <a:lnTo>
                    <a:pt x="334" y="313"/>
                  </a:lnTo>
                  <a:cubicBezTo>
                    <a:pt x="359" y="320"/>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0" name="Freeform 85"/>
            <p:cNvSpPr>
              <a:spLocks noChangeArrowheads="1"/>
            </p:cNvSpPr>
            <p:nvPr/>
          </p:nvSpPr>
          <p:spPr bwMode="auto">
            <a:xfrm>
              <a:off x="10104481"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6 w 379"/>
                <a:gd name="T9" fmla="*/ 42 h 366"/>
                <a:gd name="T10" fmla="*/ 306 w 379"/>
                <a:gd name="T11" fmla="*/ 42 h 366"/>
                <a:gd name="T12" fmla="*/ 266 w 379"/>
                <a:gd name="T13" fmla="*/ 24 h 366"/>
                <a:gd name="T14" fmla="*/ 266 w 379"/>
                <a:gd name="T15" fmla="*/ 24 h 366"/>
                <a:gd name="T16" fmla="*/ 184 w 379"/>
                <a:gd name="T17" fmla="*/ 160 h 366"/>
                <a:gd name="T18" fmla="*/ 184 w 379"/>
                <a:gd name="T19" fmla="*/ 160 h 366"/>
                <a:gd name="T20" fmla="*/ 76 w 379"/>
                <a:gd name="T21" fmla="*/ 34 h 366"/>
                <a:gd name="T22" fmla="*/ 76 w 379"/>
                <a:gd name="T23" fmla="*/ 34 h 366"/>
                <a:gd name="T24" fmla="*/ 26 w 379"/>
                <a:gd name="T25" fmla="*/ 68 h 366"/>
                <a:gd name="T26" fmla="*/ 26 w 379"/>
                <a:gd name="T27" fmla="*/ 68 h 366"/>
                <a:gd name="T28" fmla="*/ 139 w 379"/>
                <a:gd name="T29" fmla="*/ 210 h 366"/>
                <a:gd name="T30" fmla="*/ 139 w 379"/>
                <a:gd name="T31" fmla="*/ 210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4 h 366"/>
                <a:gd name="T46" fmla="*/ 335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1" y="250"/>
                    <a:pt x="270" y="227"/>
                    <a:pt x="232" y="201"/>
                  </a:cubicBezTo>
                  <a:lnTo>
                    <a:pt x="232" y="201"/>
                  </a:lnTo>
                  <a:cubicBezTo>
                    <a:pt x="268" y="150"/>
                    <a:pt x="294" y="95"/>
                    <a:pt x="306" y="42"/>
                  </a:cubicBezTo>
                  <a:lnTo>
                    <a:pt x="306" y="42"/>
                  </a:lnTo>
                  <a:cubicBezTo>
                    <a:pt x="312" y="20"/>
                    <a:pt x="280" y="0"/>
                    <a:pt x="266" y="24"/>
                  </a:cubicBezTo>
                  <a:lnTo>
                    <a:pt x="266" y="24"/>
                  </a:lnTo>
                  <a:cubicBezTo>
                    <a:pt x="239" y="71"/>
                    <a:pt x="215" y="118"/>
                    <a:pt x="184" y="160"/>
                  </a:cubicBezTo>
                  <a:lnTo>
                    <a:pt x="184" y="160"/>
                  </a:lnTo>
                  <a:cubicBezTo>
                    <a:pt x="143" y="122"/>
                    <a:pt x="113" y="76"/>
                    <a:pt x="76" y="34"/>
                  </a:cubicBezTo>
                  <a:lnTo>
                    <a:pt x="76" y="34"/>
                  </a:lnTo>
                  <a:cubicBezTo>
                    <a:pt x="52" y="7"/>
                    <a:pt x="11" y="38"/>
                    <a:pt x="26" y="68"/>
                  </a:cubicBezTo>
                  <a:lnTo>
                    <a:pt x="26" y="68"/>
                  </a:lnTo>
                  <a:cubicBezTo>
                    <a:pt x="50" y="120"/>
                    <a:pt x="90" y="168"/>
                    <a:pt x="139" y="210"/>
                  </a:cubicBezTo>
                  <a:lnTo>
                    <a:pt x="139" y="210"/>
                  </a:lnTo>
                  <a:cubicBezTo>
                    <a:pt x="103" y="243"/>
                    <a:pt x="64" y="269"/>
                    <a:pt x="27" y="301"/>
                  </a:cubicBezTo>
                  <a:lnTo>
                    <a:pt x="27" y="301"/>
                  </a:lnTo>
                  <a:cubicBezTo>
                    <a:pt x="0" y="325"/>
                    <a:pt x="32" y="365"/>
                    <a:pt x="63" y="351"/>
                  </a:cubicBezTo>
                  <a:lnTo>
                    <a:pt x="63" y="351"/>
                  </a:lnTo>
                  <a:cubicBezTo>
                    <a:pt x="110" y="330"/>
                    <a:pt x="155" y="293"/>
                    <a:pt x="193" y="250"/>
                  </a:cubicBezTo>
                  <a:lnTo>
                    <a:pt x="193" y="250"/>
                  </a:lnTo>
                  <a:cubicBezTo>
                    <a:pt x="239" y="280"/>
                    <a:pt x="289" y="302"/>
                    <a:pt x="335" y="314"/>
                  </a:cubicBezTo>
                  <a:lnTo>
                    <a:pt x="335" y="314"/>
                  </a:lnTo>
                  <a:cubicBezTo>
                    <a:pt x="357" y="319"/>
                    <a:pt x="378" y="287"/>
                    <a:pt x="354" y="273"/>
                  </a:cubicBezTo>
                </a:path>
              </a:pathLst>
            </a:custGeom>
            <a:solidFill>
              <a:schemeClr val="accent3">
                <a:lumMod val="25000"/>
              </a:schemeClr>
            </a:solidFill>
            <a:ln>
              <a:noFill/>
            </a:ln>
            <a:effectLst/>
          </p:spPr>
          <p:txBody>
            <a:bodyPr wrap="none" anchor="ctr"/>
            <a:lstStyle/>
            <a:p>
              <a:pPr>
                <a:defRPr/>
              </a:pPr>
              <a:endParaRPr lang="es-ES_tradnl"/>
            </a:p>
          </p:txBody>
        </p:sp>
        <p:sp>
          <p:nvSpPr>
            <p:cNvPr id="121" name="Freeform 86"/>
            <p:cNvSpPr>
              <a:spLocks noChangeArrowheads="1"/>
            </p:cNvSpPr>
            <p:nvPr/>
          </p:nvSpPr>
          <p:spPr bwMode="auto">
            <a:xfrm>
              <a:off x="10293368" y="6654380"/>
              <a:ext cx="180952" cy="174602"/>
            </a:xfrm>
            <a:custGeom>
              <a:avLst/>
              <a:gdLst>
                <a:gd name="T0" fmla="*/ 354 w 379"/>
                <a:gd name="T1" fmla="*/ 273 h 366"/>
                <a:gd name="T2" fmla="*/ 354 w 379"/>
                <a:gd name="T3" fmla="*/ 273 h 366"/>
                <a:gd name="T4" fmla="*/ 232 w 379"/>
                <a:gd name="T5" fmla="*/ 201 h 366"/>
                <a:gd name="T6" fmla="*/ 232 w 379"/>
                <a:gd name="T7" fmla="*/ 201 h 366"/>
                <a:gd name="T8" fmla="*/ 308 w 379"/>
                <a:gd name="T9" fmla="*/ 42 h 366"/>
                <a:gd name="T10" fmla="*/ 308 w 379"/>
                <a:gd name="T11" fmla="*/ 42 h 366"/>
                <a:gd name="T12" fmla="*/ 267 w 379"/>
                <a:gd name="T13" fmla="*/ 24 h 366"/>
                <a:gd name="T14" fmla="*/ 267 w 379"/>
                <a:gd name="T15" fmla="*/ 24 h 366"/>
                <a:gd name="T16" fmla="*/ 184 w 379"/>
                <a:gd name="T17" fmla="*/ 160 h 366"/>
                <a:gd name="T18" fmla="*/ 184 w 379"/>
                <a:gd name="T19" fmla="*/ 160 h 366"/>
                <a:gd name="T20" fmla="*/ 77 w 379"/>
                <a:gd name="T21" fmla="*/ 34 h 366"/>
                <a:gd name="T22" fmla="*/ 77 w 379"/>
                <a:gd name="T23" fmla="*/ 34 h 366"/>
                <a:gd name="T24" fmla="*/ 27 w 379"/>
                <a:gd name="T25" fmla="*/ 68 h 366"/>
                <a:gd name="T26" fmla="*/ 27 w 379"/>
                <a:gd name="T27" fmla="*/ 68 h 366"/>
                <a:gd name="T28" fmla="*/ 140 w 379"/>
                <a:gd name="T29" fmla="*/ 210 h 366"/>
                <a:gd name="T30" fmla="*/ 140 w 379"/>
                <a:gd name="T31" fmla="*/ 210 h 366"/>
                <a:gd name="T32" fmla="*/ 28 w 379"/>
                <a:gd name="T33" fmla="*/ 301 h 366"/>
                <a:gd name="T34" fmla="*/ 28 w 379"/>
                <a:gd name="T35" fmla="*/ 301 h 366"/>
                <a:gd name="T36" fmla="*/ 65 w 379"/>
                <a:gd name="T37" fmla="*/ 351 h 366"/>
                <a:gd name="T38" fmla="*/ 65 w 379"/>
                <a:gd name="T39" fmla="*/ 351 h 366"/>
                <a:gd name="T40" fmla="*/ 194 w 379"/>
                <a:gd name="T41" fmla="*/ 250 h 366"/>
                <a:gd name="T42" fmla="*/ 194 w 379"/>
                <a:gd name="T43" fmla="*/ 250 h 366"/>
                <a:gd name="T44" fmla="*/ 336 w 379"/>
                <a:gd name="T45" fmla="*/ 314 h 366"/>
                <a:gd name="T46" fmla="*/ 336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3" y="250"/>
                    <a:pt x="271" y="227"/>
                    <a:pt x="232" y="201"/>
                  </a:cubicBezTo>
                  <a:lnTo>
                    <a:pt x="232" y="201"/>
                  </a:lnTo>
                  <a:cubicBezTo>
                    <a:pt x="267" y="150"/>
                    <a:pt x="295" y="95"/>
                    <a:pt x="308" y="42"/>
                  </a:cubicBezTo>
                  <a:lnTo>
                    <a:pt x="308" y="42"/>
                  </a:lnTo>
                  <a:cubicBezTo>
                    <a:pt x="313" y="20"/>
                    <a:pt x="280" y="0"/>
                    <a:pt x="267" y="24"/>
                  </a:cubicBezTo>
                  <a:lnTo>
                    <a:pt x="267" y="24"/>
                  </a:lnTo>
                  <a:cubicBezTo>
                    <a:pt x="241" y="71"/>
                    <a:pt x="217" y="118"/>
                    <a:pt x="184" y="160"/>
                  </a:cubicBezTo>
                  <a:lnTo>
                    <a:pt x="184" y="160"/>
                  </a:lnTo>
                  <a:cubicBezTo>
                    <a:pt x="144" y="122"/>
                    <a:pt x="113" y="76"/>
                    <a:pt x="77" y="34"/>
                  </a:cubicBezTo>
                  <a:lnTo>
                    <a:pt x="77" y="34"/>
                  </a:lnTo>
                  <a:cubicBezTo>
                    <a:pt x="53" y="7"/>
                    <a:pt x="12" y="38"/>
                    <a:pt x="27" y="68"/>
                  </a:cubicBezTo>
                  <a:lnTo>
                    <a:pt x="27" y="68"/>
                  </a:lnTo>
                  <a:cubicBezTo>
                    <a:pt x="49" y="120"/>
                    <a:pt x="91" y="168"/>
                    <a:pt x="140" y="210"/>
                  </a:cubicBezTo>
                  <a:lnTo>
                    <a:pt x="140" y="210"/>
                  </a:lnTo>
                  <a:cubicBezTo>
                    <a:pt x="106" y="243"/>
                    <a:pt x="66" y="269"/>
                    <a:pt x="28" y="301"/>
                  </a:cubicBezTo>
                  <a:lnTo>
                    <a:pt x="28" y="301"/>
                  </a:lnTo>
                  <a:cubicBezTo>
                    <a:pt x="0" y="325"/>
                    <a:pt x="33" y="365"/>
                    <a:pt x="65" y="351"/>
                  </a:cubicBezTo>
                  <a:lnTo>
                    <a:pt x="65" y="351"/>
                  </a:lnTo>
                  <a:cubicBezTo>
                    <a:pt x="111" y="330"/>
                    <a:pt x="156" y="293"/>
                    <a:pt x="194" y="250"/>
                  </a:cubicBezTo>
                  <a:lnTo>
                    <a:pt x="194" y="250"/>
                  </a:lnTo>
                  <a:cubicBezTo>
                    <a:pt x="240" y="280"/>
                    <a:pt x="290" y="302"/>
                    <a:pt x="336" y="314"/>
                  </a:cubicBezTo>
                  <a:lnTo>
                    <a:pt x="336" y="314"/>
                  </a:lnTo>
                  <a:cubicBezTo>
                    <a:pt x="359" y="319"/>
                    <a:pt x="378" y="287"/>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22" name="Freeform 87"/>
            <p:cNvSpPr>
              <a:spLocks noChangeArrowheads="1"/>
            </p:cNvSpPr>
            <p:nvPr/>
          </p:nvSpPr>
          <p:spPr bwMode="auto">
            <a:xfrm>
              <a:off x="9915592" y="6654380"/>
              <a:ext cx="180952" cy="174602"/>
            </a:xfrm>
            <a:custGeom>
              <a:avLst/>
              <a:gdLst>
                <a:gd name="T0" fmla="*/ 353 w 378"/>
                <a:gd name="T1" fmla="*/ 273 h 366"/>
                <a:gd name="T2" fmla="*/ 353 w 378"/>
                <a:gd name="T3" fmla="*/ 273 h 366"/>
                <a:gd name="T4" fmla="*/ 232 w 378"/>
                <a:gd name="T5" fmla="*/ 201 h 366"/>
                <a:gd name="T6" fmla="*/ 232 w 378"/>
                <a:gd name="T7" fmla="*/ 201 h 366"/>
                <a:gd name="T8" fmla="*/ 307 w 378"/>
                <a:gd name="T9" fmla="*/ 42 h 366"/>
                <a:gd name="T10" fmla="*/ 307 w 378"/>
                <a:gd name="T11" fmla="*/ 42 h 366"/>
                <a:gd name="T12" fmla="*/ 267 w 378"/>
                <a:gd name="T13" fmla="*/ 24 h 366"/>
                <a:gd name="T14" fmla="*/ 267 w 378"/>
                <a:gd name="T15" fmla="*/ 24 h 366"/>
                <a:gd name="T16" fmla="*/ 182 w 378"/>
                <a:gd name="T17" fmla="*/ 160 h 366"/>
                <a:gd name="T18" fmla="*/ 182 w 378"/>
                <a:gd name="T19" fmla="*/ 160 h 366"/>
                <a:gd name="T20" fmla="*/ 76 w 378"/>
                <a:gd name="T21" fmla="*/ 34 h 366"/>
                <a:gd name="T22" fmla="*/ 76 w 378"/>
                <a:gd name="T23" fmla="*/ 34 h 366"/>
                <a:gd name="T24" fmla="*/ 26 w 378"/>
                <a:gd name="T25" fmla="*/ 68 h 366"/>
                <a:gd name="T26" fmla="*/ 26 w 378"/>
                <a:gd name="T27" fmla="*/ 68 h 366"/>
                <a:gd name="T28" fmla="*/ 139 w 378"/>
                <a:gd name="T29" fmla="*/ 210 h 366"/>
                <a:gd name="T30" fmla="*/ 139 w 378"/>
                <a:gd name="T31" fmla="*/ 210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7"/>
                    <a:pt x="232" y="201"/>
                  </a:cubicBezTo>
                  <a:lnTo>
                    <a:pt x="232" y="201"/>
                  </a:lnTo>
                  <a:cubicBezTo>
                    <a:pt x="268" y="150"/>
                    <a:pt x="294" y="95"/>
                    <a:pt x="307" y="42"/>
                  </a:cubicBezTo>
                  <a:lnTo>
                    <a:pt x="307" y="42"/>
                  </a:lnTo>
                  <a:cubicBezTo>
                    <a:pt x="313" y="20"/>
                    <a:pt x="278" y="0"/>
                    <a:pt x="267" y="24"/>
                  </a:cubicBezTo>
                  <a:lnTo>
                    <a:pt x="267" y="24"/>
                  </a:lnTo>
                  <a:cubicBezTo>
                    <a:pt x="240" y="71"/>
                    <a:pt x="215" y="118"/>
                    <a:pt x="182" y="160"/>
                  </a:cubicBezTo>
                  <a:lnTo>
                    <a:pt x="182" y="160"/>
                  </a:lnTo>
                  <a:cubicBezTo>
                    <a:pt x="143" y="122"/>
                    <a:pt x="113" y="76"/>
                    <a:pt x="76" y="34"/>
                  </a:cubicBezTo>
                  <a:lnTo>
                    <a:pt x="76" y="34"/>
                  </a:lnTo>
                  <a:cubicBezTo>
                    <a:pt x="52" y="7"/>
                    <a:pt x="12" y="38"/>
                    <a:pt x="26" y="68"/>
                  </a:cubicBezTo>
                  <a:lnTo>
                    <a:pt x="26" y="68"/>
                  </a:lnTo>
                  <a:cubicBezTo>
                    <a:pt x="50" y="120"/>
                    <a:pt x="90" y="168"/>
                    <a:pt x="139" y="210"/>
                  </a:cubicBezTo>
                  <a:lnTo>
                    <a:pt x="139" y="210"/>
                  </a:lnTo>
                  <a:cubicBezTo>
                    <a:pt x="104" y="243"/>
                    <a:pt x="64" y="269"/>
                    <a:pt x="27" y="301"/>
                  </a:cubicBezTo>
                  <a:lnTo>
                    <a:pt x="27" y="301"/>
                  </a:lnTo>
                  <a:cubicBezTo>
                    <a:pt x="0" y="325"/>
                    <a:pt x="33" y="365"/>
                    <a:pt x="63" y="351"/>
                  </a:cubicBezTo>
                  <a:lnTo>
                    <a:pt x="63" y="351"/>
                  </a:lnTo>
                  <a:cubicBezTo>
                    <a:pt x="109" y="330"/>
                    <a:pt x="154" y="293"/>
                    <a:pt x="193" y="250"/>
                  </a:cubicBezTo>
                  <a:lnTo>
                    <a:pt x="193" y="250"/>
                  </a:lnTo>
                  <a:cubicBezTo>
                    <a:pt x="239" y="280"/>
                    <a:pt x="289" y="302"/>
                    <a:pt x="334" y="314"/>
                  </a:cubicBezTo>
                  <a:lnTo>
                    <a:pt x="334" y="314"/>
                  </a:lnTo>
                  <a:cubicBezTo>
                    <a:pt x="357" y="319"/>
                    <a:pt x="377" y="287"/>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3" name="Freeform 88"/>
            <p:cNvSpPr>
              <a:spLocks noChangeArrowheads="1"/>
            </p:cNvSpPr>
            <p:nvPr/>
          </p:nvSpPr>
          <p:spPr bwMode="auto">
            <a:xfrm>
              <a:off x="10482257" y="6654380"/>
              <a:ext cx="180952" cy="174602"/>
            </a:xfrm>
            <a:custGeom>
              <a:avLst/>
              <a:gdLst>
                <a:gd name="T0" fmla="*/ 354 w 378"/>
                <a:gd name="T1" fmla="*/ 273 h 366"/>
                <a:gd name="T2" fmla="*/ 354 w 378"/>
                <a:gd name="T3" fmla="*/ 273 h 366"/>
                <a:gd name="T4" fmla="*/ 233 w 378"/>
                <a:gd name="T5" fmla="*/ 201 h 366"/>
                <a:gd name="T6" fmla="*/ 233 w 378"/>
                <a:gd name="T7" fmla="*/ 201 h 366"/>
                <a:gd name="T8" fmla="*/ 308 w 378"/>
                <a:gd name="T9" fmla="*/ 42 h 366"/>
                <a:gd name="T10" fmla="*/ 308 w 378"/>
                <a:gd name="T11" fmla="*/ 42 h 366"/>
                <a:gd name="T12" fmla="*/ 267 w 378"/>
                <a:gd name="T13" fmla="*/ 24 h 366"/>
                <a:gd name="T14" fmla="*/ 267 w 378"/>
                <a:gd name="T15" fmla="*/ 24 h 366"/>
                <a:gd name="T16" fmla="*/ 183 w 378"/>
                <a:gd name="T17" fmla="*/ 160 h 366"/>
                <a:gd name="T18" fmla="*/ 183 w 378"/>
                <a:gd name="T19" fmla="*/ 160 h 366"/>
                <a:gd name="T20" fmla="*/ 77 w 378"/>
                <a:gd name="T21" fmla="*/ 34 h 366"/>
                <a:gd name="T22" fmla="*/ 77 w 378"/>
                <a:gd name="T23" fmla="*/ 34 h 366"/>
                <a:gd name="T24" fmla="*/ 27 w 378"/>
                <a:gd name="T25" fmla="*/ 68 h 366"/>
                <a:gd name="T26" fmla="*/ 27 w 378"/>
                <a:gd name="T27" fmla="*/ 68 h 366"/>
                <a:gd name="T28" fmla="*/ 140 w 378"/>
                <a:gd name="T29" fmla="*/ 210 h 366"/>
                <a:gd name="T30" fmla="*/ 140 w 378"/>
                <a:gd name="T31" fmla="*/ 210 h 366"/>
                <a:gd name="T32" fmla="*/ 28 w 378"/>
                <a:gd name="T33" fmla="*/ 301 h 366"/>
                <a:gd name="T34" fmla="*/ 28 w 378"/>
                <a:gd name="T35" fmla="*/ 301 h 366"/>
                <a:gd name="T36" fmla="*/ 63 w 378"/>
                <a:gd name="T37" fmla="*/ 351 h 366"/>
                <a:gd name="T38" fmla="*/ 63 w 378"/>
                <a:gd name="T39" fmla="*/ 351 h 366"/>
                <a:gd name="T40" fmla="*/ 195 w 378"/>
                <a:gd name="T41" fmla="*/ 250 h 366"/>
                <a:gd name="T42" fmla="*/ 195 w 378"/>
                <a:gd name="T43" fmla="*/ 250 h 366"/>
                <a:gd name="T44" fmla="*/ 335 w 378"/>
                <a:gd name="T45" fmla="*/ 314 h 366"/>
                <a:gd name="T46" fmla="*/ 335 w 378"/>
                <a:gd name="T47" fmla="*/ 314 h 366"/>
                <a:gd name="T48" fmla="*/ 354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3"/>
                  </a:moveTo>
                  <a:lnTo>
                    <a:pt x="354" y="273"/>
                  </a:lnTo>
                  <a:cubicBezTo>
                    <a:pt x="312" y="250"/>
                    <a:pt x="271" y="227"/>
                    <a:pt x="233" y="201"/>
                  </a:cubicBezTo>
                  <a:lnTo>
                    <a:pt x="233" y="201"/>
                  </a:lnTo>
                  <a:cubicBezTo>
                    <a:pt x="268" y="150"/>
                    <a:pt x="296" y="95"/>
                    <a:pt x="308" y="42"/>
                  </a:cubicBezTo>
                  <a:lnTo>
                    <a:pt x="308" y="42"/>
                  </a:lnTo>
                  <a:cubicBezTo>
                    <a:pt x="314" y="20"/>
                    <a:pt x="280" y="0"/>
                    <a:pt x="267" y="24"/>
                  </a:cubicBezTo>
                  <a:lnTo>
                    <a:pt x="267" y="24"/>
                  </a:lnTo>
                  <a:cubicBezTo>
                    <a:pt x="241" y="71"/>
                    <a:pt x="217" y="118"/>
                    <a:pt x="183" y="160"/>
                  </a:cubicBezTo>
                  <a:lnTo>
                    <a:pt x="183" y="160"/>
                  </a:lnTo>
                  <a:cubicBezTo>
                    <a:pt x="144" y="122"/>
                    <a:pt x="113" y="76"/>
                    <a:pt x="77" y="34"/>
                  </a:cubicBezTo>
                  <a:lnTo>
                    <a:pt x="77" y="34"/>
                  </a:lnTo>
                  <a:cubicBezTo>
                    <a:pt x="53" y="7"/>
                    <a:pt x="13" y="38"/>
                    <a:pt x="27" y="68"/>
                  </a:cubicBezTo>
                  <a:lnTo>
                    <a:pt x="27" y="68"/>
                  </a:lnTo>
                  <a:cubicBezTo>
                    <a:pt x="50" y="120"/>
                    <a:pt x="91" y="168"/>
                    <a:pt x="140" y="210"/>
                  </a:cubicBezTo>
                  <a:lnTo>
                    <a:pt x="140" y="210"/>
                  </a:lnTo>
                  <a:cubicBezTo>
                    <a:pt x="105" y="243"/>
                    <a:pt x="66" y="269"/>
                    <a:pt x="28" y="301"/>
                  </a:cubicBezTo>
                  <a:lnTo>
                    <a:pt x="28" y="301"/>
                  </a:lnTo>
                  <a:cubicBezTo>
                    <a:pt x="0" y="325"/>
                    <a:pt x="33" y="365"/>
                    <a:pt x="63" y="351"/>
                  </a:cubicBezTo>
                  <a:lnTo>
                    <a:pt x="63" y="351"/>
                  </a:lnTo>
                  <a:cubicBezTo>
                    <a:pt x="111" y="330"/>
                    <a:pt x="155" y="293"/>
                    <a:pt x="195" y="250"/>
                  </a:cubicBezTo>
                  <a:lnTo>
                    <a:pt x="195" y="250"/>
                  </a:lnTo>
                  <a:cubicBezTo>
                    <a:pt x="239" y="280"/>
                    <a:pt x="289" y="302"/>
                    <a:pt x="335" y="314"/>
                  </a:cubicBezTo>
                  <a:lnTo>
                    <a:pt x="335" y="314"/>
                  </a:lnTo>
                  <a:cubicBezTo>
                    <a:pt x="359" y="319"/>
                    <a:pt x="377" y="287"/>
                    <a:pt x="354"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4" name="Freeform 89"/>
            <p:cNvSpPr>
              <a:spLocks noChangeArrowheads="1"/>
            </p:cNvSpPr>
            <p:nvPr/>
          </p:nvSpPr>
          <p:spPr bwMode="auto">
            <a:xfrm>
              <a:off x="10844160" y="6652793"/>
              <a:ext cx="180952" cy="174602"/>
            </a:xfrm>
            <a:custGeom>
              <a:avLst/>
              <a:gdLst>
                <a:gd name="T0" fmla="*/ 354 w 379"/>
                <a:gd name="T1" fmla="*/ 272 h 366"/>
                <a:gd name="T2" fmla="*/ 354 w 379"/>
                <a:gd name="T3" fmla="*/ 272 h 366"/>
                <a:gd name="T4" fmla="*/ 233 w 379"/>
                <a:gd name="T5" fmla="*/ 201 h 366"/>
                <a:gd name="T6" fmla="*/ 233 w 379"/>
                <a:gd name="T7" fmla="*/ 201 h 366"/>
                <a:gd name="T8" fmla="*/ 308 w 379"/>
                <a:gd name="T9" fmla="*/ 44 h 366"/>
                <a:gd name="T10" fmla="*/ 308 w 379"/>
                <a:gd name="T11" fmla="*/ 44 h 366"/>
                <a:gd name="T12" fmla="*/ 266 w 379"/>
                <a:gd name="T13" fmla="*/ 24 h 366"/>
                <a:gd name="T14" fmla="*/ 266 w 379"/>
                <a:gd name="T15" fmla="*/ 24 h 366"/>
                <a:gd name="T16" fmla="*/ 183 w 379"/>
                <a:gd name="T17" fmla="*/ 160 h 366"/>
                <a:gd name="T18" fmla="*/ 183 w 379"/>
                <a:gd name="T19" fmla="*/ 160 h 366"/>
                <a:gd name="T20" fmla="*/ 77 w 379"/>
                <a:gd name="T21" fmla="*/ 33 h 366"/>
                <a:gd name="T22" fmla="*/ 77 w 379"/>
                <a:gd name="T23" fmla="*/ 33 h 366"/>
                <a:gd name="T24" fmla="*/ 27 w 379"/>
                <a:gd name="T25" fmla="*/ 70 h 366"/>
                <a:gd name="T26" fmla="*/ 27 w 379"/>
                <a:gd name="T27" fmla="*/ 70 h 366"/>
                <a:gd name="T28" fmla="*/ 140 w 379"/>
                <a:gd name="T29" fmla="*/ 209 h 366"/>
                <a:gd name="T30" fmla="*/ 140 w 379"/>
                <a:gd name="T31" fmla="*/ 209 h 366"/>
                <a:gd name="T32" fmla="*/ 28 w 379"/>
                <a:gd name="T33" fmla="*/ 301 h 366"/>
                <a:gd name="T34" fmla="*/ 28 w 379"/>
                <a:gd name="T35" fmla="*/ 301 h 366"/>
                <a:gd name="T36" fmla="*/ 64 w 379"/>
                <a:gd name="T37" fmla="*/ 351 h 366"/>
                <a:gd name="T38" fmla="*/ 64 w 379"/>
                <a:gd name="T39" fmla="*/ 351 h 366"/>
                <a:gd name="T40" fmla="*/ 194 w 379"/>
                <a:gd name="T41" fmla="*/ 249 h 366"/>
                <a:gd name="T42" fmla="*/ 194 w 379"/>
                <a:gd name="T43" fmla="*/ 249 h 366"/>
                <a:gd name="T44" fmla="*/ 334 w 379"/>
                <a:gd name="T45" fmla="*/ 313 h 366"/>
                <a:gd name="T46" fmla="*/ 334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9"/>
                    <a:pt x="270" y="227"/>
                    <a:pt x="233" y="201"/>
                  </a:cubicBezTo>
                  <a:lnTo>
                    <a:pt x="233" y="201"/>
                  </a:lnTo>
                  <a:cubicBezTo>
                    <a:pt x="268" y="150"/>
                    <a:pt x="295" y="95"/>
                    <a:pt x="308" y="44"/>
                  </a:cubicBezTo>
                  <a:lnTo>
                    <a:pt x="308" y="44"/>
                  </a:lnTo>
                  <a:cubicBezTo>
                    <a:pt x="313" y="19"/>
                    <a:pt x="279" y="0"/>
                    <a:pt x="266" y="24"/>
                  </a:cubicBezTo>
                  <a:lnTo>
                    <a:pt x="266" y="24"/>
                  </a:lnTo>
                  <a:cubicBezTo>
                    <a:pt x="240" y="71"/>
                    <a:pt x="216" y="118"/>
                    <a:pt x="183" y="160"/>
                  </a:cubicBezTo>
                  <a:lnTo>
                    <a:pt x="183" y="160"/>
                  </a:lnTo>
                  <a:cubicBezTo>
                    <a:pt x="144" y="122"/>
                    <a:pt x="113" y="76"/>
                    <a:pt x="77" y="33"/>
                  </a:cubicBezTo>
                  <a:lnTo>
                    <a:pt x="77" y="33"/>
                  </a:lnTo>
                  <a:cubicBezTo>
                    <a:pt x="53" y="5"/>
                    <a:pt x="12" y="38"/>
                    <a:pt x="27" y="70"/>
                  </a:cubicBezTo>
                  <a:lnTo>
                    <a:pt x="27" y="70"/>
                  </a:lnTo>
                  <a:cubicBezTo>
                    <a:pt x="50" y="120"/>
                    <a:pt x="91" y="168"/>
                    <a:pt x="140" y="209"/>
                  </a:cubicBezTo>
                  <a:lnTo>
                    <a:pt x="140" y="209"/>
                  </a:lnTo>
                  <a:cubicBezTo>
                    <a:pt x="104" y="242"/>
                    <a:pt x="65" y="270"/>
                    <a:pt x="28" y="301"/>
                  </a:cubicBezTo>
                  <a:lnTo>
                    <a:pt x="28" y="301"/>
                  </a:lnTo>
                  <a:cubicBezTo>
                    <a:pt x="0" y="325"/>
                    <a:pt x="33" y="365"/>
                    <a:pt x="64" y="351"/>
                  </a:cubicBezTo>
                  <a:lnTo>
                    <a:pt x="64" y="351"/>
                  </a:lnTo>
                  <a:cubicBezTo>
                    <a:pt x="109" y="330"/>
                    <a:pt x="154" y="293"/>
                    <a:pt x="194" y="249"/>
                  </a:cubicBezTo>
                  <a:lnTo>
                    <a:pt x="194" y="249"/>
                  </a:lnTo>
                  <a:cubicBezTo>
                    <a:pt x="240" y="279"/>
                    <a:pt x="290" y="301"/>
                    <a:pt x="334" y="313"/>
                  </a:cubicBezTo>
                  <a:lnTo>
                    <a:pt x="334" y="313"/>
                  </a:lnTo>
                  <a:cubicBezTo>
                    <a:pt x="358" y="319"/>
                    <a:pt x="378" y="285"/>
                    <a:pt x="354" y="272"/>
                  </a:cubicBezTo>
                </a:path>
              </a:pathLst>
            </a:custGeom>
            <a:solidFill>
              <a:schemeClr val="accent3">
                <a:lumMod val="50000"/>
              </a:schemeClr>
            </a:solidFill>
            <a:ln>
              <a:noFill/>
            </a:ln>
            <a:effectLst/>
          </p:spPr>
          <p:txBody>
            <a:bodyPr wrap="none" anchor="ctr"/>
            <a:lstStyle/>
            <a:p>
              <a:pPr>
                <a:defRPr/>
              </a:pPr>
              <a:endParaRPr lang="es-ES_tradnl"/>
            </a:p>
          </p:txBody>
        </p:sp>
        <p:sp>
          <p:nvSpPr>
            <p:cNvPr id="125" name="Freeform 90"/>
            <p:cNvSpPr>
              <a:spLocks noChangeArrowheads="1"/>
            </p:cNvSpPr>
            <p:nvPr/>
          </p:nvSpPr>
          <p:spPr bwMode="auto">
            <a:xfrm>
              <a:off x="11036221" y="6652793"/>
              <a:ext cx="180952" cy="174602"/>
            </a:xfrm>
            <a:custGeom>
              <a:avLst/>
              <a:gdLst>
                <a:gd name="T0" fmla="*/ 354 w 378"/>
                <a:gd name="T1" fmla="*/ 272 h 366"/>
                <a:gd name="T2" fmla="*/ 354 w 378"/>
                <a:gd name="T3" fmla="*/ 272 h 366"/>
                <a:gd name="T4" fmla="*/ 232 w 378"/>
                <a:gd name="T5" fmla="*/ 201 h 366"/>
                <a:gd name="T6" fmla="*/ 232 w 378"/>
                <a:gd name="T7" fmla="*/ 201 h 366"/>
                <a:gd name="T8" fmla="*/ 306 w 378"/>
                <a:gd name="T9" fmla="*/ 44 h 366"/>
                <a:gd name="T10" fmla="*/ 306 w 378"/>
                <a:gd name="T11" fmla="*/ 44 h 366"/>
                <a:gd name="T12" fmla="*/ 266 w 378"/>
                <a:gd name="T13" fmla="*/ 24 h 366"/>
                <a:gd name="T14" fmla="*/ 266 w 378"/>
                <a:gd name="T15" fmla="*/ 24 h 366"/>
                <a:gd name="T16" fmla="*/ 184 w 378"/>
                <a:gd name="T17" fmla="*/ 160 h 366"/>
                <a:gd name="T18" fmla="*/ 184 w 378"/>
                <a:gd name="T19" fmla="*/ 160 h 366"/>
                <a:gd name="T20" fmla="*/ 76 w 378"/>
                <a:gd name="T21" fmla="*/ 33 h 366"/>
                <a:gd name="T22" fmla="*/ 76 w 378"/>
                <a:gd name="T23" fmla="*/ 33 h 366"/>
                <a:gd name="T24" fmla="*/ 27 w 378"/>
                <a:gd name="T25" fmla="*/ 70 h 366"/>
                <a:gd name="T26" fmla="*/ 27 w 378"/>
                <a:gd name="T27" fmla="*/ 70 h 366"/>
                <a:gd name="T28" fmla="*/ 140 w 378"/>
                <a:gd name="T29" fmla="*/ 209 h 366"/>
                <a:gd name="T30" fmla="*/ 140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2" y="201"/>
                  </a:cubicBezTo>
                  <a:lnTo>
                    <a:pt x="232" y="201"/>
                  </a:lnTo>
                  <a:cubicBezTo>
                    <a:pt x="268" y="150"/>
                    <a:pt x="295" y="95"/>
                    <a:pt x="306" y="44"/>
                  </a:cubicBezTo>
                  <a:lnTo>
                    <a:pt x="306" y="44"/>
                  </a:lnTo>
                  <a:cubicBezTo>
                    <a:pt x="313" y="19"/>
                    <a:pt x="280" y="0"/>
                    <a:pt x="266" y="24"/>
                  </a:cubicBezTo>
                  <a:lnTo>
                    <a:pt x="266" y="24"/>
                  </a:lnTo>
                  <a:cubicBezTo>
                    <a:pt x="239" y="71"/>
                    <a:pt x="216" y="118"/>
                    <a:pt x="184" y="160"/>
                  </a:cubicBezTo>
                  <a:lnTo>
                    <a:pt x="184" y="160"/>
                  </a:lnTo>
                  <a:cubicBezTo>
                    <a:pt x="143" y="122"/>
                    <a:pt x="112" y="76"/>
                    <a:pt x="76" y="33"/>
                  </a:cubicBezTo>
                  <a:lnTo>
                    <a:pt x="76" y="33"/>
                  </a:lnTo>
                  <a:cubicBezTo>
                    <a:pt x="53" y="5"/>
                    <a:pt x="12" y="38"/>
                    <a:pt x="27" y="70"/>
                  </a:cubicBezTo>
                  <a:lnTo>
                    <a:pt x="27" y="70"/>
                  </a:lnTo>
                  <a:cubicBezTo>
                    <a:pt x="49" y="120"/>
                    <a:pt x="91" y="168"/>
                    <a:pt x="140" y="209"/>
                  </a:cubicBezTo>
                  <a:lnTo>
                    <a:pt x="140" y="209"/>
                  </a:lnTo>
                  <a:cubicBezTo>
                    <a:pt x="104" y="242"/>
                    <a:pt x="65" y="270"/>
                    <a:pt x="28" y="301"/>
                  </a:cubicBezTo>
                  <a:lnTo>
                    <a:pt x="28" y="301"/>
                  </a:lnTo>
                  <a:cubicBezTo>
                    <a:pt x="0" y="325"/>
                    <a:pt x="32" y="365"/>
                    <a:pt x="63" y="351"/>
                  </a:cubicBezTo>
                  <a:lnTo>
                    <a:pt x="63" y="351"/>
                  </a:lnTo>
                  <a:cubicBezTo>
                    <a:pt x="111" y="330"/>
                    <a:pt x="155" y="293"/>
                    <a:pt x="193" y="249"/>
                  </a:cubicBezTo>
                  <a:lnTo>
                    <a:pt x="193" y="249"/>
                  </a:lnTo>
                  <a:cubicBezTo>
                    <a:pt x="239" y="279"/>
                    <a:pt x="289" y="301"/>
                    <a:pt x="335" y="313"/>
                  </a:cubicBezTo>
                  <a:lnTo>
                    <a:pt x="335" y="313"/>
                  </a:lnTo>
                  <a:cubicBezTo>
                    <a:pt x="358" y="319"/>
                    <a:pt x="377"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26" name="Freeform 91"/>
            <p:cNvSpPr>
              <a:spLocks noChangeArrowheads="1"/>
            </p:cNvSpPr>
            <p:nvPr/>
          </p:nvSpPr>
          <p:spPr bwMode="auto">
            <a:xfrm>
              <a:off x="10656859" y="6652793"/>
              <a:ext cx="180952" cy="174602"/>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4 h 366"/>
                <a:gd name="T10" fmla="*/ 307 w 378"/>
                <a:gd name="T11" fmla="*/ 44 h 366"/>
                <a:gd name="T12" fmla="*/ 266 w 378"/>
                <a:gd name="T13" fmla="*/ 24 h 366"/>
                <a:gd name="T14" fmla="*/ 266 w 378"/>
                <a:gd name="T15" fmla="*/ 24 h 366"/>
                <a:gd name="T16" fmla="*/ 182 w 378"/>
                <a:gd name="T17" fmla="*/ 160 h 366"/>
                <a:gd name="T18" fmla="*/ 182 w 378"/>
                <a:gd name="T19" fmla="*/ 160 h 366"/>
                <a:gd name="T20" fmla="*/ 76 w 378"/>
                <a:gd name="T21" fmla="*/ 33 h 366"/>
                <a:gd name="T22" fmla="*/ 76 w 378"/>
                <a:gd name="T23" fmla="*/ 33 h 366"/>
                <a:gd name="T24" fmla="*/ 25 w 378"/>
                <a:gd name="T25" fmla="*/ 70 h 366"/>
                <a:gd name="T26" fmla="*/ 25 w 378"/>
                <a:gd name="T27" fmla="*/ 70 h 366"/>
                <a:gd name="T28" fmla="*/ 139 w 378"/>
                <a:gd name="T29" fmla="*/ 209 h 366"/>
                <a:gd name="T30" fmla="*/ 139 w 378"/>
                <a:gd name="T31" fmla="*/ 209 h 366"/>
                <a:gd name="T32" fmla="*/ 26 w 378"/>
                <a:gd name="T33" fmla="*/ 301 h 366"/>
                <a:gd name="T34" fmla="*/ 26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70" y="227"/>
                    <a:pt x="231" y="201"/>
                  </a:cubicBezTo>
                  <a:lnTo>
                    <a:pt x="231" y="201"/>
                  </a:lnTo>
                  <a:cubicBezTo>
                    <a:pt x="266" y="150"/>
                    <a:pt x="294" y="95"/>
                    <a:pt x="307" y="44"/>
                  </a:cubicBezTo>
                  <a:lnTo>
                    <a:pt x="307" y="44"/>
                  </a:lnTo>
                  <a:cubicBezTo>
                    <a:pt x="312" y="19"/>
                    <a:pt x="278" y="0"/>
                    <a:pt x="266" y="24"/>
                  </a:cubicBezTo>
                  <a:lnTo>
                    <a:pt x="266" y="24"/>
                  </a:lnTo>
                  <a:cubicBezTo>
                    <a:pt x="240" y="71"/>
                    <a:pt x="215" y="118"/>
                    <a:pt x="182" y="160"/>
                  </a:cubicBezTo>
                  <a:lnTo>
                    <a:pt x="182" y="160"/>
                  </a:lnTo>
                  <a:cubicBezTo>
                    <a:pt x="143" y="122"/>
                    <a:pt x="113" y="76"/>
                    <a:pt x="76" y="33"/>
                  </a:cubicBezTo>
                  <a:lnTo>
                    <a:pt x="76" y="33"/>
                  </a:lnTo>
                  <a:cubicBezTo>
                    <a:pt x="52" y="5"/>
                    <a:pt x="11" y="38"/>
                    <a:pt x="25" y="70"/>
                  </a:cubicBezTo>
                  <a:lnTo>
                    <a:pt x="25" y="70"/>
                  </a:lnTo>
                  <a:cubicBezTo>
                    <a:pt x="48" y="120"/>
                    <a:pt x="90" y="168"/>
                    <a:pt x="139" y="209"/>
                  </a:cubicBezTo>
                  <a:lnTo>
                    <a:pt x="139" y="209"/>
                  </a:lnTo>
                  <a:cubicBezTo>
                    <a:pt x="103" y="242"/>
                    <a:pt x="64" y="270"/>
                    <a:pt x="26" y="301"/>
                  </a:cubicBezTo>
                  <a:lnTo>
                    <a:pt x="26" y="301"/>
                  </a:lnTo>
                  <a:cubicBezTo>
                    <a:pt x="0" y="325"/>
                    <a:pt x="31" y="365"/>
                    <a:pt x="63" y="351"/>
                  </a:cubicBezTo>
                  <a:lnTo>
                    <a:pt x="63" y="351"/>
                  </a:lnTo>
                  <a:cubicBezTo>
                    <a:pt x="109" y="330"/>
                    <a:pt x="155" y="293"/>
                    <a:pt x="193" y="249"/>
                  </a:cubicBezTo>
                  <a:lnTo>
                    <a:pt x="193" y="249"/>
                  </a:lnTo>
                  <a:cubicBezTo>
                    <a:pt x="239" y="279"/>
                    <a:pt x="287" y="301"/>
                    <a:pt x="333" y="313"/>
                  </a:cubicBezTo>
                  <a:lnTo>
                    <a:pt x="333"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7" name="Freeform 92"/>
            <p:cNvSpPr>
              <a:spLocks noChangeArrowheads="1"/>
            </p:cNvSpPr>
            <p:nvPr/>
          </p:nvSpPr>
          <p:spPr bwMode="auto">
            <a:xfrm>
              <a:off x="11225110" y="6652793"/>
              <a:ext cx="180952" cy="174602"/>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4 h 366"/>
                <a:gd name="T10" fmla="*/ 308 w 378"/>
                <a:gd name="T11" fmla="*/ 44 h 366"/>
                <a:gd name="T12" fmla="*/ 267 w 378"/>
                <a:gd name="T13" fmla="*/ 24 h 366"/>
                <a:gd name="T14" fmla="*/ 267 w 378"/>
                <a:gd name="T15" fmla="*/ 24 h 366"/>
                <a:gd name="T16" fmla="*/ 183 w 378"/>
                <a:gd name="T17" fmla="*/ 160 h 366"/>
                <a:gd name="T18" fmla="*/ 183 w 378"/>
                <a:gd name="T19" fmla="*/ 160 h 366"/>
                <a:gd name="T20" fmla="*/ 76 w 378"/>
                <a:gd name="T21" fmla="*/ 33 h 366"/>
                <a:gd name="T22" fmla="*/ 76 w 378"/>
                <a:gd name="T23" fmla="*/ 33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49 h 366"/>
                <a:gd name="T42" fmla="*/ 193 w 378"/>
                <a:gd name="T43" fmla="*/ 249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9"/>
                    <a:pt x="271" y="227"/>
                    <a:pt x="231" y="201"/>
                  </a:cubicBezTo>
                  <a:lnTo>
                    <a:pt x="231" y="201"/>
                  </a:lnTo>
                  <a:cubicBezTo>
                    <a:pt x="267" y="150"/>
                    <a:pt x="294" y="95"/>
                    <a:pt x="308" y="44"/>
                  </a:cubicBezTo>
                  <a:lnTo>
                    <a:pt x="308" y="44"/>
                  </a:lnTo>
                  <a:cubicBezTo>
                    <a:pt x="313" y="19"/>
                    <a:pt x="280" y="0"/>
                    <a:pt x="267" y="24"/>
                  </a:cubicBezTo>
                  <a:lnTo>
                    <a:pt x="267" y="24"/>
                  </a:lnTo>
                  <a:cubicBezTo>
                    <a:pt x="241" y="71"/>
                    <a:pt x="216" y="118"/>
                    <a:pt x="183" y="160"/>
                  </a:cubicBezTo>
                  <a:lnTo>
                    <a:pt x="183" y="160"/>
                  </a:lnTo>
                  <a:cubicBezTo>
                    <a:pt x="143" y="122"/>
                    <a:pt x="113" y="76"/>
                    <a:pt x="76" y="33"/>
                  </a:cubicBezTo>
                  <a:lnTo>
                    <a:pt x="76" y="33"/>
                  </a:lnTo>
                  <a:cubicBezTo>
                    <a:pt x="53" y="5"/>
                    <a:pt x="12" y="38"/>
                    <a:pt x="26" y="70"/>
                  </a:cubicBezTo>
                  <a:lnTo>
                    <a:pt x="26" y="70"/>
                  </a:lnTo>
                  <a:cubicBezTo>
                    <a:pt x="49" y="120"/>
                    <a:pt x="91" y="168"/>
                    <a:pt x="139" y="209"/>
                  </a:cubicBezTo>
                  <a:lnTo>
                    <a:pt x="139" y="209"/>
                  </a:lnTo>
                  <a:cubicBezTo>
                    <a:pt x="105" y="242"/>
                    <a:pt x="64" y="270"/>
                    <a:pt x="28" y="301"/>
                  </a:cubicBezTo>
                  <a:lnTo>
                    <a:pt x="28" y="301"/>
                  </a:lnTo>
                  <a:cubicBezTo>
                    <a:pt x="0" y="325"/>
                    <a:pt x="32" y="365"/>
                    <a:pt x="63" y="351"/>
                  </a:cubicBezTo>
                  <a:lnTo>
                    <a:pt x="63" y="351"/>
                  </a:lnTo>
                  <a:cubicBezTo>
                    <a:pt x="110" y="330"/>
                    <a:pt x="155" y="293"/>
                    <a:pt x="193" y="249"/>
                  </a:cubicBezTo>
                  <a:lnTo>
                    <a:pt x="193" y="249"/>
                  </a:lnTo>
                  <a:cubicBezTo>
                    <a:pt x="239" y="279"/>
                    <a:pt x="289" y="301"/>
                    <a:pt x="335" y="313"/>
                  </a:cubicBezTo>
                  <a:lnTo>
                    <a:pt x="335" y="313"/>
                  </a:lnTo>
                  <a:cubicBezTo>
                    <a:pt x="359"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28" name="Freeform 93"/>
            <p:cNvSpPr>
              <a:spLocks noChangeArrowheads="1"/>
            </p:cNvSpPr>
            <p:nvPr/>
          </p:nvSpPr>
          <p:spPr bwMode="auto">
            <a:xfrm>
              <a:off x="11618759" y="6648031"/>
              <a:ext cx="180952" cy="174602"/>
            </a:xfrm>
            <a:custGeom>
              <a:avLst/>
              <a:gdLst>
                <a:gd name="T0" fmla="*/ 353 w 378"/>
                <a:gd name="T1" fmla="*/ 273 h 366"/>
                <a:gd name="T2" fmla="*/ 353 w 378"/>
                <a:gd name="T3" fmla="*/ 273 h 366"/>
                <a:gd name="T4" fmla="*/ 231 w 378"/>
                <a:gd name="T5" fmla="*/ 201 h 366"/>
                <a:gd name="T6" fmla="*/ 231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0 h 366"/>
                <a:gd name="T18" fmla="*/ 182 w 378"/>
                <a:gd name="T19" fmla="*/ 160 h 366"/>
                <a:gd name="T20" fmla="*/ 75 w 378"/>
                <a:gd name="T21" fmla="*/ 34 h 366"/>
                <a:gd name="T22" fmla="*/ 75 w 378"/>
                <a:gd name="T23" fmla="*/ 34 h 366"/>
                <a:gd name="T24" fmla="*/ 25 w 378"/>
                <a:gd name="T25" fmla="*/ 70 h 366"/>
                <a:gd name="T26" fmla="*/ 25 w 378"/>
                <a:gd name="T27" fmla="*/ 70 h 366"/>
                <a:gd name="T28" fmla="*/ 138 w 378"/>
                <a:gd name="T29" fmla="*/ 210 h 366"/>
                <a:gd name="T30" fmla="*/ 138 w 378"/>
                <a:gd name="T31" fmla="*/ 210 h 366"/>
                <a:gd name="T32" fmla="*/ 26 w 378"/>
                <a:gd name="T33" fmla="*/ 301 h 366"/>
                <a:gd name="T34" fmla="*/ 26 w 378"/>
                <a:gd name="T35" fmla="*/ 301 h 366"/>
                <a:gd name="T36" fmla="*/ 61 w 378"/>
                <a:gd name="T37" fmla="*/ 351 h 366"/>
                <a:gd name="T38" fmla="*/ 61 w 378"/>
                <a:gd name="T39" fmla="*/ 351 h 366"/>
                <a:gd name="T40" fmla="*/ 191 w 378"/>
                <a:gd name="T41" fmla="*/ 250 h 366"/>
                <a:gd name="T42" fmla="*/ 191 w 378"/>
                <a:gd name="T43" fmla="*/ 250 h 366"/>
                <a:gd name="T44" fmla="*/ 333 w 378"/>
                <a:gd name="T45" fmla="*/ 314 h 366"/>
                <a:gd name="T46" fmla="*/ 333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0" y="250"/>
                    <a:pt x="269" y="227"/>
                    <a:pt x="231" y="201"/>
                  </a:cubicBezTo>
                  <a:lnTo>
                    <a:pt x="231" y="201"/>
                  </a:lnTo>
                  <a:cubicBezTo>
                    <a:pt x="266" y="150"/>
                    <a:pt x="293" y="95"/>
                    <a:pt x="306" y="43"/>
                  </a:cubicBezTo>
                  <a:lnTo>
                    <a:pt x="306" y="43"/>
                  </a:lnTo>
                  <a:cubicBezTo>
                    <a:pt x="311" y="20"/>
                    <a:pt x="278" y="0"/>
                    <a:pt x="265" y="25"/>
                  </a:cubicBezTo>
                  <a:lnTo>
                    <a:pt x="265" y="25"/>
                  </a:lnTo>
                  <a:cubicBezTo>
                    <a:pt x="239" y="71"/>
                    <a:pt x="214" y="118"/>
                    <a:pt x="182" y="160"/>
                  </a:cubicBezTo>
                  <a:lnTo>
                    <a:pt x="182" y="160"/>
                  </a:lnTo>
                  <a:cubicBezTo>
                    <a:pt x="142" y="122"/>
                    <a:pt x="111" y="77"/>
                    <a:pt x="75" y="34"/>
                  </a:cubicBezTo>
                  <a:lnTo>
                    <a:pt x="75" y="34"/>
                  </a:lnTo>
                  <a:cubicBezTo>
                    <a:pt x="52" y="7"/>
                    <a:pt x="11" y="39"/>
                    <a:pt x="25" y="70"/>
                  </a:cubicBezTo>
                  <a:lnTo>
                    <a:pt x="25" y="70"/>
                  </a:lnTo>
                  <a:cubicBezTo>
                    <a:pt x="48" y="120"/>
                    <a:pt x="89" y="168"/>
                    <a:pt x="138" y="210"/>
                  </a:cubicBezTo>
                  <a:lnTo>
                    <a:pt x="138" y="210"/>
                  </a:lnTo>
                  <a:cubicBezTo>
                    <a:pt x="102" y="243"/>
                    <a:pt x="64" y="269"/>
                    <a:pt x="26" y="301"/>
                  </a:cubicBezTo>
                  <a:lnTo>
                    <a:pt x="26" y="301"/>
                  </a:lnTo>
                  <a:cubicBezTo>
                    <a:pt x="0" y="325"/>
                    <a:pt x="31" y="365"/>
                    <a:pt x="61" y="351"/>
                  </a:cubicBezTo>
                  <a:lnTo>
                    <a:pt x="61" y="351"/>
                  </a:lnTo>
                  <a:cubicBezTo>
                    <a:pt x="109" y="330"/>
                    <a:pt x="153" y="293"/>
                    <a:pt x="191" y="250"/>
                  </a:cubicBezTo>
                  <a:lnTo>
                    <a:pt x="191" y="250"/>
                  </a:lnTo>
                  <a:cubicBezTo>
                    <a:pt x="239" y="280"/>
                    <a:pt x="287" y="302"/>
                    <a:pt x="333" y="314"/>
                  </a:cubicBezTo>
                  <a:lnTo>
                    <a:pt x="333" y="314"/>
                  </a:lnTo>
                  <a:cubicBezTo>
                    <a:pt x="357" y="319"/>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29" name="Freeform 94"/>
            <p:cNvSpPr>
              <a:spLocks noChangeArrowheads="1"/>
            </p:cNvSpPr>
            <p:nvPr/>
          </p:nvSpPr>
          <p:spPr bwMode="auto">
            <a:xfrm>
              <a:off x="11807647" y="6648031"/>
              <a:ext cx="180952" cy="174602"/>
            </a:xfrm>
            <a:custGeom>
              <a:avLst/>
              <a:gdLst>
                <a:gd name="T0" fmla="*/ 353 w 379"/>
                <a:gd name="T1" fmla="*/ 273 h 366"/>
                <a:gd name="T2" fmla="*/ 353 w 379"/>
                <a:gd name="T3" fmla="*/ 273 h 366"/>
                <a:gd name="T4" fmla="*/ 232 w 379"/>
                <a:gd name="T5" fmla="*/ 201 h 366"/>
                <a:gd name="T6" fmla="*/ 232 w 379"/>
                <a:gd name="T7" fmla="*/ 201 h 366"/>
                <a:gd name="T8" fmla="*/ 307 w 379"/>
                <a:gd name="T9" fmla="*/ 43 h 366"/>
                <a:gd name="T10" fmla="*/ 307 w 379"/>
                <a:gd name="T11" fmla="*/ 43 h 366"/>
                <a:gd name="T12" fmla="*/ 266 w 379"/>
                <a:gd name="T13" fmla="*/ 25 h 366"/>
                <a:gd name="T14" fmla="*/ 266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38 w 379"/>
                <a:gd name="T29" fmla="*/ 210 h 366"/>
                <a:gd name="T30" fmla="*/ 138 w 379"/>
                <a:gd name="T31" fmla="*/ 210 h 366"/>
                <a:gd name="T32" fmla="*/ 28 w 379"/>
                <a:gd name="T33" fmla="*/ 301 h 366"/>
                <a:gd name="T34" fmla="*/ 28 w 379"/>
                <a:gd name="T35" fmla="*/ 301 h 366"/>
                <a:gd name="T36" fmla="*/ 64 w 379"/>
                <a:gd name="T37" fmla="*/ 351 h 366"/>
                <a:gd name="T38" fmla="*/ 64 w 379"/>
                <a:gd name="T39" fmla="*/ 351 h 366"/>
                <a:gd name="T40" fmla="*/ 194 w 379"/>
                <a:gd name="T41" fmla="*/ 250 h 366"/>
                <a:gd name="T42" fmla="*/ 194 w 379"/>
                <a:gd name="T43" fmla="*/ 250 h 366"/>
                <a:gd name="T44" fmla="*/ 334 w 379"/>
                <a:gd name="T45" fmla="*/ 314 h 366"/>
                <a:gd name="T46" fmla="*/ 334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2" y="250"/>
                    <a:pt x="270" y="227"/>
                    <a:pt x="232" y="201"/>
                  </a:cubicBezTo>
                  <a:lnTo>
                    <a:pt x="232" y="201"/>
                  </a:lnTo>
                  <a:cubicBezTo>
                    <a:pt x="267" y="150"/>
                    <a:pt x="293" y="95"/>
                    <a:pt x="307" y="43"/>
                  </a:cubicBezTo>
                  <a:lnTo>
                    <a:pt x="307" y="43"/>
                  </a:lnTo>
                  <a:cubicBezTo>
                    <a:pt x="313" y="20"/>
                    <a:pt x="279" y="0"/>
                    <a:pt x="266" y="25"/>
                  </a:cubicBezTo>
                  <a:lnTo>
                    <a:pt x="266" y="25"/>
                  </a:lnTo>
                  <a:cubicBezTo>
                    <a:pt x="240" y="71"/>
                    <a:pt x="216" y="118"/>
                    <a:pt x="183" y="160"/>
                  </a:cubicBezTo>
                  <a:lnTo>
                    <a:pt x="183" y="160"/>
                  </a:lnTo>
                  <a:cubicBezTo>
                    <a:pt x="142" y="122"/>
                    <a:pt x="112" y="77"/>
                    <a:pt x="77" y="34"/>
                  </a:cubicBezTo>
                  <a:lnTo>
                    <a:pt x="77" y="34"/>
                  </a:lnTo>
                  <a:cubicBezTo>
                    <a:pt x="53" y="7"/>
                    <a:pt x="11" y="39"/>
                    <a:pt x="27" y="70"/>
                  </a:cubicBezTo>
                  <a:lnTo>
                    <a:pt x="27" y="70"/>
                  </a:lnTo>
                  <a:cubicBezTo>
                    <a:pt x="49" y="120"/>
                    <a:pt x="90" y="168"/>
                    <a:pt x="138" y="210"/>
                  </a:cubicBezTo>
                  <a:lnTo>
                    <a:pt x="138" y="210"/>
                  </a:lnTo>
                  <a:cubicBezTo>
                    <a:pt x="104" y="243"/>
                    <a:pt x="65" y="269"/>
                    <a:pt x="28" y="301"/>
                  </a:cubicBezTo>
                  <a:lnTo>
                    <a:pt x="28" y="301"/>
                  </a:lnTo>
                  <a:cubicBezTo>
                    <a:pt x="0" y="325"/>
                    <a:pt x="32" y="365"/>
                    <a:pt x="64" y="351"/>
                  </a:cubicBezTo>
                  <a:lnTo>
                    <a:pt x="64" y="351"/>
                  </a:lnTo>
                  <a:cubicBezTo>
                    <a:pt x="110" y="330"/>
                    <a:pt x="154" y="293"/>
                    <a:pt x="194" y="250"/>
                  </a:cubicBezTo>
                  <a:lnTo>
                    <a:pt x="194" y="250"/>
                  </a:lnTo>
                  <a:cubicBezTo>
                    <a:pt x="240" y="280"/>
                    <a:pt x="288" y="302"/>
                    <a:pt x="334" y="314"/>
                  </a:cubicBezTo>
                  <a:lnTo>
                    <a:pt x="334" y="314"/>
                  </a:lnTo>
                  <a:cubicBezTo>
                    <a:pt x="358" y="319"/>
                    <a:pt x="378"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30" name="Freeform 95"/>
            <p:cNvSpPr>
              <a:spLocks noChangeArrowheads="1"/>
            </p:cNvSpPr>
            <p:nvPr/>
          </p:nvSpPr>
          <p:spPr bwMode="auto">
            <a:xfrm>
              <a:off x="11428284" y="6648031"/>
              <a:ext cx="180952" cy="174602"/>
            </a:xfrm>
            <a:custGeom>
              <a:avLst/>
              <a:gdLst>
                <a:gd name="T0" fmla="*/ 354 w 379"/>
                <a:gd name="T1" fmla="*/ 273 h 366"/>
                <a:gd name="T2" fmla="*/ 354 w 379"/>
                <a:gd name="T3" fmla="*/ 273 h 366"/>
                <a:gd name="T4" fmla="*/ 233 w 379"/>
                <a:gd name="T5" fmla="*/ 201 h 366"/>
                <a:gd name="T6" fmla="*/ 233 w 379"/>
                <a:gd name="T7" fmla="*/ 201 h 366"/>
                <a:gd name="T8" fmla="*/ 308 w 379"/>
                <a:gd name="T9" fmla="*/ 43 h 366"/>
                <a:gd name="T10" fmla="*/ 308 w 379"/>
                <a:gd name="T11" fmla="*/ 43 h 366"/>
                <a:gd name="T12" fmla="*/ 267 w 379"/>
                <a:gd name="T13" fmla="*/ 25 h 366"/>
                <a:gd name="T14" fmla="*/ 267 w 379"/>
                <a:gd name="T15" fmla="*/ 25 h 366"/>
                <a:gd name="T16" fmla="*/ 183 w 379"/>
                <a:gd name="T17" fmla="*/ 160 h 366"/>
                <a:gd name="T18" fmla="*/ 183 w 379"/>
                <a:gd name="T19" fmla="*/ 160 h 366"/>
                <a:gd name="T20" fmla="*/ 77 w 379"/>
                <a:gd name="T21" fmla="*/ 34 h 366"/>
                <a:gd name="T22" fmla="*/ 77 w 379"/>
                <a:gd name="T23" fmla="*/ 34 h 366"/>
                <a:gd name="T24" fmla="*/ 27 w 379"/>
                <a:gd name="T25" fmla="*/ 70 h 366"/>
                <a:gd name="T26" fmla="*/ 27 w 379"/>
                <a:gd name="T27" fmla="*/ 70 h 366"/>
                <a:gd name="T28" fmla="*/ 141 w 379"/>
                <a:gd name="T29" fmla="*/ 210 h 366"/>
                <a:gd name="T30" fmla="*/ 141 w 379"/>
                <a:gd name="T31" fmla="*/ 210 h 366"/>
                <a:gd name="T32" fmla="*/ 28 w 379"/>
                <a:gd name="T33" fmla="*/ 301 h 366"/>
                <a:gd name="T34" fmla="*/ 28 w 379"/>
                <a:gd name="T35" fmla="*/ 301 h 366"/>
                <a:gd name="T36" fmla="*/ 64 w 379"/>
                <a:gd name="T37" fmla="*/ 351 h 366"/>
                <a:gd name="T38" fmla="*/ 64 w 379"/>
                <a:gd name="T39" fmla="*/ 351 h 366"/>
                <a:gd name="T40" fmla="*/ 195 w 379"/>
                <a:gd name="T41" fmla="*/ 250 h 366"/>
                <a:gd name="T42" fmla="*/ 195 w 379"/>
                <a:gd name="T43" fmla="*/ 250 h 366"/>
                <a:gd name="T44" fmla="*/ 334 w 379"/>
                <a:gd name="T45" fmla="*/ 314 h 366"/>
                <a:gd name="T46" fmla="*/ 334 w 379"/>
                <a:gd name="T47" fmla="*/ 314 h 366"/>
                <a:gd name="T48" fmla="*/ 354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3"/>
                  </a:moveTo>
                  <a:lnTo>
                    <a:pt x="354" y="273"/>
                  </a:lnTo>
                  <a:cubicBezTo>
                    <a:pt x="312" y="250"/>
                    <a:pt x="271" y="227"/>
                    <a:pt x="233" y="201"/>
                  </a:cubicBezTo>
                  <a:lnTo>
                    <a:pt x="233" y="201"/>
                  </a:lnTo>
                  <a:cubicBezTo>
                    <a:pt x="269" y="150"/>
                    <a:pt x="295" y="95"/>
                    <a:pt x="308" y="43"/>
                  </a:cubicBezTo>
                  <a:lnTo>
                    <a:pt x="308" y="43"/>
                  </a:lnTo>
                  <a:cubicBezTo>
                    <a:pt x="315" y="20"/>
                    <a:pt x="280" y="0"/>
                    <a:pt x="267" y="25"/>
                  </a:cubicBezTo>
                  <a:lnTo>
                    <a:pt x="267" y="25"/>
                  </a:lnTo>
                  <a:cubicBezTo>
                    <a:pt x="241" y="71"/>
                    <a:pt x="217" y="118"/>
                    <a:pt x="183" y="160"/>
                  </a:cubicBezTo>
                  <a:lnTo>
                    <a:pt x="183" y="160"/>
                  </a:lnTo>
                  <a:cubicBezTo>
                    <a:pt x="144" y="122"/>
                    <a:pt x="113" y="77"/>
                    <a:pt x="77" y="34"/>
                  </a:cubicBezTo>
                  <a:lnTo>
                    <a:pt x="77" y="34"/>
                  </a:lnTo>
                  <a:cubicBezTo>
                    <a:pt x="53" y="7"/>
                    <a:pt x="14" y="39"/>
                    <a:pt x="27" y="70"/>
                  </a:cubicBezTo>
                  <a:lnTo>
                    <a:pt x="27" y="70"/>
                  </a:lnTo>
                  <a:cubicBezTo>
                    <a:pt x="50" y="120"/>
                    <a:pt x="91" y="168"/>
                    <a:pt x="141" y="210"/>
                  </a:cubicBezTo>
                  <a:lnTo>
                    <a:pt x="141" y="210"/>
                  </a:lnTo>
                  <a:cubicBezTo>
                    <a:pt x="106" y="243"/>
                    <a:pt x="66" y="269"/>
                    <a:pt x="28" y="301"/>
                  </a:cubicBezTo>
                  <a:lnTo>
                    <a:pt x="28" y="301"/>
                  </a:lnTo>
                  <a:cubicBezTo>
                    <a:pt x="0" y="325"/>
                    <a:pt x="33" y="365"/>
                    <a:pt x="64" y="351"/>
                  </a:cubicBezTo>
                  <a:lnTo>
                    <a:pt x="64" y="351"/>
                  </a:lnTo>
                  <a:cubicBezTo>
                    <a:pt x="110" y="330"/>
                    <a:pt x="156" y="293"/>
                    <a:pt x="195" y="250"/>
                  </a:cubicBezTo>
                  <a:lnTo>
                    <a:pt x="195" y="250"/>
                  </a:lnTo>
                  <a:cubicBezTo>
                    <a:pt x="240" y="280"/>
                    <a:pt x="290" y="302"/>
                    <a:pt x="334" y="314"/>
                  </a:cubicBezTo>
                  <a:lnTo>
                    <a:pt x="334" y="314"/>
                  </a:lnTo>
                  <a:cubicBezTo>
                    <a:pt x="359" y="319"/>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1" name="Freeform 96"/>
            <p:cNvSpPr>
              <a:spLocks noChangeArrowheads="1"/>
            </p:cNvSpPr>
            <p:nvPr/>
          </p:nvSpPr>
          <p:spPr bwMode="auto">
            <a:xfrm>
              <a:off x="11996534" y="6648031"/>
              <a:ext cx="180952" cy="174602"/>
            </a:xfrm>
            <a:custGeom>
              <a:avLst/>
              <a:gdLst>
                <a:gd name="T0" fmla="*/ 353 w 379"/>
                <a:gd name="T1" fmla="*/ 273 h 366"/>
                <a:gd name="T2" fmla="*/ 353 w 379"/>
                <a:gd name="T3" fmla="*/ 273 h 366"/>
                <a:gd name="T4" fmla="*/ 233 w 379"/>
                <a:gd name="T5" fmla="*/ 201 h 366"/>
                <a:gd name="T6" fmla="*/ 233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41 w 379"/>
                <a:gd name="T29" fmla="*/ 210 h 366"/>
                <a:gd name="T30" fmla="*/ 141 w 379"/>
                <a:gd name="T31" fmla="*/ 210 h 366"/>
                <a:gd name="T32" fmla="*/ 29 w 379"/>
                <a:gd name="T33" fmla="*/ 301 h 366"/>
                <a:gd name="T34" fmla="*/ 29 w 379"/>
                <a:gd name="T35" fmla="*/ 301 h 366"/>
                <a:gd name="T36" fmla="*/ 63 w 379"/>
                <a:gd name="T37" fmla="*/ 351 h 366"/>
                <a:gd name="T38" fmla="*/ 63 w 379"/>
                <a:gd name="T39" fmla="*/ 351 h 366"/>
                <a:gd name="T40" fmla="*/ 194 w 379"/>
                <a:gd name="T41" fmla="*/ 250 h 366"/>
                <a:gd name="T42" fmla="*/ 194 w 379"/>
                <a:gd name="T43" fmla="*/ 250 h 366"/>
                <a:gd name="T44" fmla="*/ 335 w 379"/>
                <a:gd name="T45" fmla="*/ 314 h 366"/>
                <a:gd name="T46" fmla="*/ 335 w 379"/>
                <a:gd name="T47" fmla="*/ 314 h 366"/>
                <a:gd name="T48" fmla="*/ 353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3"/>
                  </a:moveTo>
                  <a:lnTo>
                    <a:pt x="353" y="273"/>
                  </a:lnTo>
                  <a:cubicBezTo>
                    <a:pt x="313" y="250"/>
                    <a:pt x="272" y="227"/>
                    <a:pt x="233" y="201"/>
                  </a:cubicBezTo>
                  <a:lnTo>
                    <a:pt x="233" y="201"/>
                  </a:lnTo>
                  <a:cubicBezTo>
                    <a:pt x="268" y="150"/>
                    <a:pt x="296" y="95"/>
                    <a:pt x="307" y="43"/>
                  </a:cubicBezTo>
                  <a:lnTo>
                    <a:pt x="307" y="43"/>
                  </a:lnTo>
                  <a:cubicBezTo>
                    <a:pt x="314" y="20"/>
                    <a:pt x="281" y="0"/>
                    <a:pt x="267" y="25"/>
                  </a:cubicBezTo>
                  <a:lnTo>
                    <a:pt x="267" y="25"/>
                  </a:lnTo>
                  <a:cubicBezTo>
                    <a:pt x="240" y="71"/>
                    <a:pt x="217" y="118"/>
                    <a:pt x="184" y="160"/>
                  </a:cubicBezTo>
                  <a:lnTo>
                    <a:pt x="184" y="160"/>
                  </a:lnTo>
                  <a:cubicBezTo>
                    <a:pt x="143" y="122"/>
                    <a:pt x="113" y="77"/>
                    <a:pt x="76" y="34"/>
                  </a:cubicBezTo>
                  <a:lnTo>
                    <a:pt x="76" y="34"/>
                  </a:lnTo>
                  <a:cubicBezTo>
                    <a:pt x="53" y="7"/>
                    <a:pt x="13" y="39"/>
                    <a:pt x="26" y="70"/>
                  </a:cubicBezTo>
                  <a:lnTo>
                    <a:pt x="26" y="70"/>
                  </a:lnTo>
                  <a:cubicBezTo>
                    <a:pt x="50" y="120"/>
                    <a:pt x="91" y="168"/>
                    <a:pt x="141" y="210"/>
                  </a:cubicBezTo>
                  <a:lnTo>
                    <a:pt x="141" y="210"/>
                  </a:lnTo>
                  <a:cubicBezTo>
                    <a:pt x="105" y="243"/>
                    <a:pt x="66" y="269"/>
                    <a:pt x="29" y="301"/>
                  </a:cubicBezTo>
                  <a:lnTo>
                    <a:pt x="29" y="301"/>
                  </a:lnTo>
                  <a:cubicBezTo>
                    <a:pt x="0" y="325"/>
                    <a:pt x="33" y="365"/>
                    <a:pt x="63" y="351"/>
                  </a:cubicBezTo>
                  <a:lnTo>
                    <a:pt x="63" y="351"/>
                  </a:lnTo>
                  <a:cubicBezTo>
                    <a:pt x="110" y="330"/>
                    <a:pt x="155" y="293"/>
                    <a:pt x="194" y="250"/>
                  </a:cubicBezTo>
                  <a:lnTo>
                    <a:pt x="194" y="250"/>
                  </a:lnTo>
                  <a:cubicBezTo>
                    <a:pt x="239" y="280"/>
                    <a:pt x="289" y="302"/>
                    <a:pt x="335" y="314"/>
                  </a:cubicBezTo>
                  <a:lnTo>
                    <a:pt x="335" y="314"/>
                  </a:lnTo>
                  <a:cubicBezTo>
                    <a:pt x="359" y="319"/>
                    <a:pt x="378"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33" name="Freeform 33"/>
            <p:cNvSpPr>
              <a:spLocks noChangeArrowheads="1"/>
            </p:cNvSpPr>
            <p:nvPr/>
          </p:nvSpPr>
          <p:spPr bwMode="auto">
            <a:xfrm rot="16200000">
              <a:off x="48185" y="6302795"/>
              <a:ext cx="180951" cy="173016"/>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34" name="Freeform 34"/>
            <p:cNvSpPr>
              <a:spLocks noChangeArrowheads="1"/>
            </p:cNvSpPr>
            <p:nvPr/>
          </p:nvSpPr>
          <p:spPr bwMode="auto">
            <a:xfrm rot="16200000">
              <a:off x="48185" y="6110733"/>
              <a:ext cx="180951" cy="173016"/>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35" name="Freeform 35"/>
            <p:cNvSpPr>
              <a:spLocks noChangeArrowheads="1"/>
            </p:cNvSpPr>
            <p:nvPr/>
          </p:nvSpPr>
          <p:spPr bwMode="auto">
            <a:xfrm rot="16200000">
              <a:off x="48185" y="6491684"/>
              <a:ext cx="180951" cy="173016"/>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6" name="Freeform 36"/>
            <p:cNvSpPr>
              <a:spLocks noChangeArrowheads="1"/>
            </p:cNvSpPr>
            <p:nvPr/>
          </p:nvSpPr>
          <p:spPr bwMode="auto">
            <a:xfrm rot="16200000">
              <a:off x="48185" y="5921844"/>
              <a:ext cx="180951" cy="173016"/>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37" name="Freeform 37"/>
            <p:cNvSpPr>
              <a:spLocks noChangeArrowheads="1"/>
            </p:cNvSpPr>
            <p:nvPr/>
          </p:nvSpPr>
          <p:spPr bwMode="auto">
            <a:xfrm rot="16200000">
              <a:off x="41835" y="5528196"/>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138" name="Freeform 38"/>
            <p:cNvSpPr>
              <a:spLocks noChangeArrowheads="1"/>
            </p:cNvSpPr>
            <p:nvPr/>
          </p:nvSpPr>
          <p:spPr bwMode="auto">
            <a:xfrm rot="16200000">
              <a:off x="41835" y="5339308"/>
              <a:ext cx="180951" cy="173016"/>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39" name="Freeform 39"/>
            <p:cNvSpPr>
              <a:spLocks noChangeArrowheads="1"/>
            </p:cNvSpPr>
            <p:nvPr/>
          </p:nvSpPr>
          <p:spPr bwMode="auto">
            <a:xfrm rot="16200000">
              <a:off x="41835" y="5718671"/>
              <a:ext cx="180951" cy="173016"/>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0" name="Freeform 40"/>
            <p:cNvSpPr>
              <a:spLocks noChangeArrowheads="1"/>
            </p:cNvSpPr>
            <p:nvPr/>
          </p:nvSpPr>
          <p:spPr bwMode="auto">
            <a:xfrm rot="16200000">
              <a:off x="41835" y="5152008"/>
              <a:ext cx="180951" cy="173016"/>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1" name="Freeform 41"/>
            <p:cNvSpPr>
              <a:spLocks noChangeArrowheads="1"/>
            </p:cNvSpPr>
            <p:nvPr/>
          </p:nvSpPr>
          <p:spPr bwMode="auto">
            <a:xfrm rot="16200000">
              <a:off x="41835" y="4788517"/>
              <a:ext cx="180951" cy="173016"/>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42" name="Freeform 42"/>
            <p:cNvSpPr>
              <a:spLocks noChangeArrowheads="1"/>
            </p:cNvSpPr>
            <p:nvPr/>
          </p:nvSpPr>
          <p:spPr bwMode="auto">
            <a:xfrm rot="16200000">
              <a:off x="41835" y="4599630"/>
              <a:ext cx="180951" cy="173016"/>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143" name="Freeform 43"/>
            <p:cNvSpPr>
              <a:spLocks noChangeArrowheads="1"/>
            </p:cNvSpPr>
            <p:nvPr/>
          </p:nvSpPr>
          <p:spPr bwMode="auto">
            <a:xfrm rot="16200000">
              <a:off x="41835" y="4977405"/>
              <a:ext cx="180951" cy="173016"/>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4" name="Freeform 44"/>
            <p:cNvSpPr>
              <a:spLocks noChangeArrowheads="1"/>
            </p:cNvSpPr>
            <p:nvPr/>
          </p:nvSpPr>
          <p:spPr bwMode="auto">
            <a:xfrm rot="16200000">
              <a:off x="41835" y="4410741"/>
              <a:ext cx="180951" cy="173016"/>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45" name="Freeform 45"/>
            <p:cNvSpPr>
              <a:spLocks noChangeArrowheads="1"/>
            </p:cNvSpPr>
            <p:nvPr/>
          </p:nvSpPr>
          <p:spPr bwMode="auto">
            <a:xfrm rot="16200000">
              <a:off x="37073" y="4017092"/>
              <a:ext cx="180951" cy="173015"/>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146" name="Freeform 46"/>
            <p:cNvSpPr>
              <a:spLocks noChangeArrowheads="1"/>
            </p:cNvSpPr>
            <p:nvPr/>
          </p:nvSpPr>
          <p:spPr bwMode="auto">
            <a:xfrm rot="16200000">
              <a:off x="37073" y="3828205"/>
              <a:ext cx="180951" cy="173015"/>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147" name="Freeform 47"/>
            <p:cNvSpPr>
              <a:spLocks noChangeArrowheads="1"/>
            </p:cNvSpPr>
            <p:nvPr/>
          </p:nvSpPr>
          <p:spPr bwMode="auto">
            <a:xfrm rot="16200000">
              <a:off x="37073" y="4204393"/>
              <a:ext cx="180951" cy="173015"/>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8" name="Freeform 48"/>
            <p:cNvSpPr>
              <a:spLocks noChangeArrowheads="1"/>
            </p:cNvSpPr>
            <p:nvPr/>
          </p:nvSpPr>
          <p:spPr bwMode="auto">
            <a:xfrm rot="16200000">
              <a:off x="37073" y="3636142"/>
              <a:ext cx="180951" cy="173015"/>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149" name="Freeform 49"/>
            <p:cNvSpPr>
              <a:spLocks noChangeArrowheads="1"/>
            </p:cNvSpPr>
            <p:nvPr/>
          </p:nvSpPr>
          <p:spPr bwMode="auto">
            <a:xfrm rot="16200000">
              <a:off x="41835" y="3258366"/>
              <a:ext cx="180951" cy="173016"/>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0" name="Freeform 50"/>
            <p:cNvSpPr>
              <a:spLocks noChangeArrowheads="1"/>
            </p:cNvSpPr>
            <p:nvPr/>
          </p:nvSpPr>
          <p:spPr bwMode="auto">
            <a:xfrm rot="16200000">
              <a:off x="42629" y="3067097"/>
              <a:ext cx="179365" cy="173016"/>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51" name="Freeform 51"/>
            <p:cNvSpPr>
              <a:spLocks noChangeArrowheads="1"/>
            </p:cNvSpPr>
            <p:nvPr/>
          </p:nvSpPr>
          <p:spPr bwMode="auto">
            <a:xfrm rot="16200000">
              <a:off x="41835" y="3447254"/>
              <a:ext cx="180951" cy="173016"/>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2" name="Freeform 52"/>
            <p:cNvSpPr>
              <a:spLocks noChangeArrowheads="1"/>
            </p:cNvSpPr>
            <p:nvPr/>
          </p:nvSpPr>
          <p:spPr bwMode="auto">
            <a:xfrm rot="16200000">
              <a:off x="41835" y="2879003"/>
              <a:ext cx="180951" cy="173016"/>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3" name="Freeform 53"/>
            <p:cNvSpPr>
              <a:spLocks noChangeArrowheads="1"/>
            </p:cNvSpPr>
            <p:nvPr/>
          </p:nvSpPr>
          <p:spPr bwMode="auto">
            <a:xfrm rot="16200000">
              <a:off x="37073" y="248694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154" name="Freeform 54"/>
            <p:cNvSpPr>
              <a:spLocks noChangeArrowheads="1"/>
            </p:cNvSpPr>
            <p:nvPr/>
          </p:nvSpPr>
          <p:spPr bwMode="auto">
            <a:xfrm rot="16200000">
              <a:off x="37073" y="2296467"/>
              <a:ext cx="180951" cy="173015"/>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55" name="Freeform 55"/>
            <p:cNvSpPr>
              <a:spLocks noChangeArrowheads="1"/>
            </p:cNvSpPr>
            <p:nvPr/>
          </p:nvSpPr>
          <p:spPr bwMode="auto">
            <a:xfrm rot="16200000">
              <a:off x="37073" y="2675830"/>
              <a:ext cx="180951" cy="173015"/>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6" name="Freeform 56"/>
            <p:cNvSpPr>
              <a:spLocks noChangeArrowheads="1"/>
            </p:cNvSpPr>
            <p:nvPr/>
          </p:nvSpPr>
          <p:spPr bwMode="auto">
            <a:xfrm rot="16200000">
              <a:off x="37073" y="2107579"/>
              <a:ext cx="180951" cy="173015"/>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157" name="Freeform 57"/>
            <p:cNvSpPr>
              <a:spLocks noChangeArrowheads="1"/>
            </p:cNvSpPr>
            <p:nvPr/>
          </p:nvSpPr>
          <p:spPr bwMode="auto">
            <a:xfrm rot="16200000">
              <a:off x="35486" y="1744088"/>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158" name="Freeform 58"/>
            <p:cNvSpPr>
              <a:spLocks noChangeArrowheads="1"/>
            </p:cNvSpPr>
            <p:nvPr/>
          </p:nvSpPr>
          <p:spPr bwMode="auto">
            <a:xfrm rot="16200000">
              <a:off x="35486" y="1555201"/>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159" name="Freeform 59"/>
            <p:cNvSpPr>
              <a:spLocks noChangeArrowheads="1"/>
            </p:cNvSpPr>
            <p:nvPr/>
          </p:nvSpPr>
          <p:spPr bwMode="auto">
            <a:xfrm rot="16200000">
              <a:off x="35486" y="1932977"/>
              <a:ext cx="180951" cy="173016"/>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0" name="Freeform 60"/>
            <p:cNvSpPr>
              <a:spLocks noChangeArrowheads="1"/>
            </p:cNvSpPr>
            <p:nvPr/>
          </p:nvSpPr>
          <p:spPr bwMode="auto">
            <a:xfrm rot="16200000">
              <a:off x="35486" y="1366313"/>
              <a:ext cx="180951" cy="173016"/>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161" name="Freeform 61"/>
            <p:cNvSpPr>
              <a:spLocks noChangeArrowheads="1"/>
            </p:cNvSpPr>
            <p:nvPr/>
          </p:nvSpPr>
          <p:spPr bwMode="auto">
            <a:xfrm rot="16200000">
              <a:off x="30725" y="972664"/>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162" name="Freeform 62"/>
            <p:cNvSpPr>
              <a:spLocks noChangeArrowheads="1"/>
            </p:cNvSpPr>
            <p:nvPr/>
          </p:nvSpPr>
          <p:spPr bwMode="auto">
            <a:xfrm rot="16200000">
              <a:off x="30725" y="783776"/>
              <a:ext cx="180951" cy="173015"/>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3" name="Freeform 63"/>
            <p:cNvSpPr>
              <a:spLocks noChangeArrowheads="1"/>
            </p:cNvSpPr>
            <p:nvPr/>
          </p:nvSpPr>
          <p:spPr bwMode="auto">
            <a:xfrm rot="16200000">
              <a:off x="30725" y="1161553"/>
              <a:ext cx="180951" cy="173015"/>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4" name="Freeform 64"/>
            <p:cNvSpPr>
              <a:spLocks noChangeArrowheads="1"/>
            </p:cNvSpPr>
            <p:nvPr/>
          </p:nvSpPr>
          <p:spPr bwMode="auto">
            <a:xfrm rot="16200000">
              <a:off x="30725" y="593302"/>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165" name="Freeform 65"/>
            <p:cNvSpPr>
              <a:spLocks noChangeArrowheads="1"/>
            </p:cNvSpPr>
            <p:nvPr/>
          </p:nvSpPr>
          <p:spPr bwMode="auto">
            <a:xfrm rot="16200000">
              <a:off x="30725" y="215525"/>
              <a:ext cx="180951" cy="173015"/>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167" name="Freeform 67"/>
            <p:cNvSpPr>
              <a:spLocks noChangeArrowheads="1"/>
            </p:cNvSpPr>
            <p:nvPr/>
          </p:nvSpPr>
          <p:spPr bwMode="auto">
            <a:xfrm rot="16200000">
              <a:off x="30725" y="404413"/>
              <a:ext cx="180951" cy="173015"/>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0" name="Freeform 33"/>
            <p:cNvSpPr>
              <a:spLocks noChangeArrowheads="1"/>
            </p:cNvSpPr>
            <p:nvPr/>
          </p:nvSpPr>
          <p:spPr bwMode="auto">
            <a:xfrm rot="16200000">
              <a:off x="11998915" y="6280572"/>
              <a:ext cx="180951" cy="173015"/>
            </a:xfrm>
            <a:custGeom>
              <a:avLst/>
              <a:gdLst>
                <a:gd name="T0" fmla="*/ 354 w 379"/>
                <a:gd name="T1" fmla="*/ 272 h 365"/>
                <a:gd name="T2" fmla="*/ 354 w 379"/>
                <a:gd name="T3" fmla="*/ 272 h 365"/>
                <a:gd name="T4" fmla="*/ 232 w 379"/>
                <a:gd name="T5" fmla="*/ 199 h 365"/>
                <a:gd name="T6" fmla="*/ 232 w 379"/>
                <a:gd name="T7" fmla="*/ 199 h 365"/>
                <a:gd name="T8" fmla="*/ 307 w 379"/>
                <a:gd name="T9" fmla="*/ 42 h 365"/>
                <a:gd name="T10" fmla="*/ 307 w 379"/>
                <a:gd name="T11" fmla="*/ 42 h 365"/>
                <a:gd name="T12" fmla="*/ 266 w 379"/>
                <a:gd name="T13" fmla="*/ 23 h 365"/>
                <a:gd name="T14" fmla="*/ 266 w 379"/>
                <a:gd name="T15" fmla="*/ 23 h 365"/>
                <a:gd name="T16" fmla="*/ 184 w 379"/>
                <a:gd name="T17" fmla="*/ 160 h 365"/>
                <a:gd name="T18" fmla="*/ 184 w 379"/>
                <a:gd name="T19" fmla="*/ 160 h 365"/>
                <a:gd name="T20" fmla="*/ 76 w 379"/>
                <a:gd name="T21" fmla="*/ 33 h 365"/>
                <a:gd name="T22" fmla="*/ 76 w 379"/>
                <a:gd name="T23" fmla="*/ 33 h 365"/>
                <a:gd name="T24" fmla="*/ 26 w 379"/>
                <a:gd name="T25" fmla="*/ 68 h 365"/>
                <a:gd name="T26" fmla="*/ 26 w 379"/>
                <a:gd name="T27" fmla="*/ 68 h 365"/>
                <a:gd name="T28" fmla="*/ 139 w 379"/>
                <a:gd name="T29" fmla="*/ 209 h 365"/>
                <a:gd name="T30" fmla="*/ 139 w 379"/>
                <a:gd name="T31" fmla="*/ 209 h 365"/>
                <a:gd name="T32" fmla="*/ 27 w 379"/>
                <a:gd name="T33" fmla="*/ 301 h 365"/>
                <a:gd name="T34" fmla="*/ 27 w 379"/>
                <a:gd name="T35" fmla="*/ 301 h 365"/>
                <a:gd name="T36" fmla="*/ 63 w 379"/>
                <a:gd name="T37" fmla="*/ 351 h 365"/>
                <a:gd name="T38" fmla="*/ 63 w 379"/>
                <a:gd name="T39" fmla="*/ 351 h 365"/>
                <a:gd name="T40" fmla="*/ 194 w 379"/>
                <a:gd name="T41" fmla="*/ 248 h 365"/>
                <a:gd name="T42" fmla="*/ 194 w 379"/>
                <a:gd name="T43" fmla="*/ 248 h 365"/>
                <a:gd name="T44" fmla="*/ 335 w 379"/>
                <a:gd name="T45" fmla="*/ 312 h 365"/>
                <a:gd name="T46" fmla="*/ 335 w 379"/>
                <a:gd name="T47" fmla="*/ 312 h 365"/>
                <a:gd name="T48" fmla="*/ 354 w 379"/>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5">
                  <a:moveTo>
                    <a:pt x="354" y="272"/>
                  </a:moveTo>
                  <a:lnTo>
                    <a:pt x="354" y="272"/>
                  </a:lnTo>
                  <a:cubicBezTo>
                    <a:pt x="311" y="248"/>
                    <a:pt x="270" y="227"/>
                    <a:pt x="232" y="199"/>
                  </a:cubicBezTo>
                  <a:lnTo>
                    <a:pt x="232" y="199"/>
                  </a:lnTo>
                  <a:cubicBezTo>
                    <a:pt x="268" y="149"/>
                    <a:pt x="295" y="93"/>
                    <a:pt x="307" y="42"/>
                  </a:cubicBezTo>
                  <a:lnTo>
                    <a:pt x="307" y="42"/>
                  </a:lnTo>
                  <a:cubicBezTo>
                    <a:pt x="314" y="18"/>
                    <a:pt x="279" y="0"/>
                    <a:pt x="266" y="23"/>
                  </a:cubicBezTo>
                  <a:lnTo>
                    <a:pt x="266" y="23"/>
                  </a:lnTo>
                  <a:cubicBezTo>
                    <a:pt x="240" y="71"/>
                    <a:pt x="216" y="118"/>
                    <a:pt x="184" y="160"/>
                  </a:cubicBezTo>
                  <a:lnTo>
                    <a:pt x="184" y="160"/>
                  </a:lnTo>
                  <a:cubicBezTo>
                    <a:pt x="143" y="121"/>
                    <a:pt x="113" y="76"/>
                    <a:pt x="76" y="33"/>
                  </a:cubicBezTo>
                  <a:lnTo>
                    <a:pt x="76"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2" y="364"/>
                    <a:pt x="63" y="351"/>
                  </a:cubicBezTo>
                  <a:lnTo>
                    <a:pt x="63" y="351"/>
                  </a:lnTo>
                  <a:cubicBezTo>
                    <a:pt x="110" y="329"/>
                    <a:pt x="155" y="293"/>
                    <a:pt x="194" y="248"/>
                  </a:cubicBezTo>
                  <a:lnTo>
                    <a:pt x="194" y="248"/>
                  </a:lnTo>
                  <a:cubicBezTo>
                    <a:pt x="240" y="278"/>
                    <a:pt x="289" y="301"/>
                    <a:pt x="335" y="312"/>
                  </a:cubicBezTo>
                  <a:lnTo>
                    <a:pt x="335"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01" name="Freeform 34"/>
            <p:cNvSpPr>
              <a:spLocks noChangeArrowheads="1"/>
            </p:cNvSpPr>
            <p:nvPr/>
          </p:nvSpPr>
          <p:spPr bwMode="auto">
            <a:xfrm rot="16200000">
              <a:off x="11998915" y="6088510"/>
              <a:ext cx="180951" cy="173015"/>
            </a:xfrm>
            <a:custGeom>
              <a:avLst/>
              <a:gdLst>
                <a:gd name="T0" fmla="*/ 353 w 378"/>
                <a:gd name="T1" fmla="*/ 272 h 365"/>
                <a:gd name="T2" fmla="*/ 353 w 378"/>
                <a:gd name="T3" fmla="*/ 272 h 365"/>
                <a:gd name="T4" fmla="*/ 231 w 378"/>
                <a:gd name="T5" fmla="*/ 199 h 365"/>
                <a:gd name="T6" fmla="*/ 231 w 378"/>
                <a:gd name="T7" fmla="*/ 199 h 365"/>
                <a:gd name="T8" fmla="*/ 307 w 378"/>
                <a:gd name="T9" fmla="*/ 42 h 365"/>
                <a:gd name="T10" fmla="*/ 307 w 378"/>
                <a:gd name="T11" fmla="*/ 42 h 365"/>
                <a:gd name="T12" fmla="*/ 265 w 378"/>
                <a:gd name="T13" fmla="*/ 23 h 365"/>
                <a:gd name="T14" fmla="*/ 265 w 378"/>
                <a:gd name="T15" fmla="*/ 23 h 365"/>
                <a:gd name="T16" fmla="*/ 182 w 378"/>
                <a:gd name="T17" fmla="*/ 160 h 365"/>
                <a:gd name="T18" fmla="*/ 182 w 378"/>
                <a:gd name="T19" fmla="*/ 160 h 365"/>
                <a:gd name="T20" fmla="*/ 75 w 378"/>
                <a:gd name="T21" fmla="*/ 33 h 365"/>
                <a:gd name="T22" fmla="*/ 75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2 w 378"/>
                <a:gd name="T41" fmla="*/ 248 h 365"/>
                <a:gd name="T42" fmla="*/ 192 w 378"/>
                <a:gd name="T43" fmla="*/ 248 h 365"/>
                <a:gd name="T44" fmla="*/ 334 w 378"/>
                <a:gd name="T45" fmla="*/ 312 h 365"/>
                <a:gd name="T46" fmla="*/ 334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1" y="248"/>
                    <a:pt x="269" y="227"/>
                    <a:pt x="231" y="199"/>
                  </a:cubicBezTo>
                  <a:lnTo>
                    <a:pt x="231" y="199"/>
                  </a:lnTo>
                  <a:cubicBezTo>
                    <a:pt x="266" y="149"/>
                    <a:pt x="294" y="93"/>
                    <a:pt x="307" y="42"/>
                  </a:cubicBezTo>
                  <a:lnTo>
                    <a:pt x="307" y="42"/>
                  </a:lnTo>
                  <a:cubicBezTo>
                    <a:pt x="311" y="18"/>
                    <a:pt x="278" y="0"/>
                    <a:pt x="265" y="23"/>
                  </a:cubicBezTo>
                  <a:lnTo>
                    <a:pt x="265" y="23"/>
                  </a:lnTo>
                  <a:cubicBezTo>
                    <a:pt x="239" y="71"/>
                    <a:pt x="215" y="118"/>
                    <a:pt x="182" y="160"/>
                  </a:cubicBezTo>
                  <a:lnTo>
                    <a:pt x="182" y="160"/>
                  </a:lnTo>
                  <a:cubicBezTo>
                    <a:pt x="142" y="121"/>
                    <a:pt x="111" y="76"/>
                    <a:pt x="75" y="33"/>
                  </a:cubicBezTo>
                  <a:lnTo>
                    <a:pt x="75" y="33"/>
                  </a:lnTo>
                  <a:cubicBezTo>
                    <a:pt x="52" y="5"/>
                    <a:pt x="12" y="38"/>
                    <a:pt x="26" y="68"/>
                  </a:cubicBezTo>
                  <a:lnTo>
                    <a:pt x="26" y="68"/>
                  </a:lnTo>
                  <a:cubicBezTo>
                    <a:pt x="48" y="119"/>
                    <a:pt x="89" y="168"/>
                    <a:pt x="138" y="209"/>
                  </a:cubicBezTo>
                  <a:lnTo>
                    <a:pt x="138" y="209"/>
                  </a:lnTo>
                  <a:cubicBezTo>
                    <a:pt x="104" y="241"/>
                    <a:pt x="63" y="269"/>
                    <a:pt x="27" y="301"/>
                  </a:cubicBezTo>
                  <a:lnTo>
                    <a:pt x="27" y="301"/>
                  </a:lnTo>
                  <a:cubicBezTo>
                    <a:pt x="0" y="324"/>
                    <a:pt x="31" y="364"/>
                    <a:pt x="63" y="351"/>
                  </a:cubicBezTo>
                  <a:lnTo>
                    <a:pt x="63" y="351"/>
                  </a:lnTo>
                  <a:cubicBezTo>
                    <a:pt x="109" y="329"/>
                    <a:pt x="153" y="293"/>
                    <a:pt x="192" y="248"/>
                  </a:cubicBezTo>
                  <a:lnTo>
                    <a:pt x="192" y="248"/>
                  </a:lnTo>
                  <a:cubicBezTo>
                    <a:pt x="239" y="278"/>
                    <a:pt x="288" y="301"/>
                    <a:pt x="334" y="312"/>
                  </a:cubicBezTo>
                  <a:lnTo>
                    <a:pt x="334" y="312"/>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02" name="Freeform 35"/>
            <p:cNvSpPr>
              <a:spLocks noChangeArrowheads="1"/>
            </p:cNvSpPr>
            <p:nvPr/>
          </p:nvSpPr>
          <p:spPr bwMode="auto">
            <a:xfrm rot="16200000">
              <a:off x="11998915" y="6469461"/>
              <a:ext cx="180951" cy="173015"/>
            </a:xfrm>
            <a:custGeom>
              <a:avLst/>
              <a:gdLst>
                <a:gd name="T0" fmla="*/ 353 w 378"/>
                <a:gd name="T1" fmla="*/ 272 h 365"/>
                <a:gd name="T2" fmla="*/ 353 w 378"/>
                <a:gd name="T3" fmla="*/ 272 h 365"/>
                <a:gd name="T4" fmla="*/ 232 w 378"/>
                <a:gd name="T5" fmla="*/ 199 h 365"/>
                <a:gd name="T6" fmla="*/ 232 w 378"/>
                <a:gd name="T7" fmla="*/ 199 h 365"/>
                <a:gd name="T8" fmla="*/ 307 w 378"/>
                <a:gd name="T9" fmla="*/ 42 h 365"/>
                <a:gd name="T10" fmla="*/ 307 w 378"/>
                <a:gd name="T11" fmla="*/ 42 h 365"/>
                <a:gd name="T12" fmla="*/ 267 w 378"/>
                <a:gd name="T13" fmla="*/ 23 h 365"/>
                <a:gd name="T14" fmla="*/ 267 w 378"/>
                <a:gd name="T15" fmla="*/ 23 h 365"/>
                <a:gd name="T16" fmla="*/ 184 w 378"/>
                <a:gd name="T17" fmla="*/ 160 h 365"/>
                <a:gd name="T18" fmla="*/ 184 w 378"/>
                <a:gd name="T19" fmla="*/ 160 h 365"/>
                <a:gd name="T20" fmla="*/ 77 w 378"/>
                <a:gd name="T21" fmla="*/ 33 h 365"/>
                <a:gd name="T22" fmla="*/ 77 w 378"/>
                <a:gd name="T23" fmla="*/ 33 h 365"/>
                <a:gd name="T24" fmla="*/ 26 w 378"/>
                <a:gd name="T25" fmla="*/ 68 h 365"/>
                <a:gd name="T26" fmla="*/ 26 w 378"/>
                <a:gd name="T27" fmla="*/ 68 h 365"/>
                <a:gd name="T28" fmla="*/ 139 w 378"/>
                <a:gd name="T29" fmla="*/ 209 h 365"/>
                <a:gd name="T30" fmla="*/ 139 w 378"/>
                <a:gd name="T31" fmla="*/ 209 h 365"/>
                <a:gd name="T32" fmla="*/ 27 w 378"/>
                <a:gd name="T33" fmla="*/ 301 h 365"/>
                <a:gd name="T34" fmla="*/ 27 w 378"/>
                <a:gd name="T35" fmla="*/ 301 h 365"/>
                <a:gd name="T36" fmla="*/ 64 w 378"/>
                <a:gd name="T37" fmla="*/ 351 h 365"/>
                <a:gd name="T38" fmla="*/ 64 w 378"/>
                <a:gd name="T39" fmla="*/ 351 h 365"/>
                <a:gd name="T40" fmla="*/ 194 w 378"/>
                <a:gd name="T41" fmla="*/ 248 h 365"/>
                <a:gd name="T42" fmla="*/ 194 w 378"/>
                <a:gd name="T43" fmla="*/ 248 h 365"/>
                <a:gd name="T44" fmla="*/ 335 w 378"/>
                <a:gd name="T45" fmla="*/ 312 h 365"/>
                <a:gd name="T46" fmla="*/ 335 w 378"/>
                <a:gd name="T47" fmla="*/ 312 h 365"/>
                <a:gd name="T48" fmla="*/ 353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3" y="272"/>
                  </a:moveTo>
                  <a:lnTo>
                    <a:pt x="353" y="272"/>
                  </a:lnTo>
                  <a:cubicBezTo>
                    <a:pt x="312" y="248"/>
                    <a:pt x="270" y="227"/>
                    <a:pt x="232" y="199"/>
                  </a:cubicBezTo>
                  <a:lnTo>
                    <a:pt x="232" y="199"/>
                  </a:lnTo>
                  <a:cubicBezTo>
                    <a:pt x="268" y="149"/>
                    <a:pt x="294" y="93"/>
                    <a:pt x="307" y="42"/>
                  </a:cubicBezTo>
                  <a:lnTo>
                    <a:pt x="307" y="42"/>
                  </a:lnTo>
                  <a:cubicBezTo>
                    <a:pt x="314" y="18"/>
                    <a:pt x="280" y="0"/>
                    <a:pt x="267" y="23"/>
                  </a:cubicBezTo>
                  <a:lnTo>
                    <a:pt x="267" y="23"/>
                  </a:lnTo>
                  <a:cubicBezTo>
                    <a:pt x="240" y="71"/>
                    <a:pt x="217" y="118"/>
                    <a:pt x="184" y="160"/>
                  </a:cubicBezTo>
                  <a:lnTo>
                    <a:pt x="184" y="160"/>
                  </a:lnTo>
                  <a:cubicBezTo>
                    <a:pt x="143" y="121"/>
                    <a:pt x="113" y="76"/>
                    <a:pt x="77" y="33"/>
                  </a:cubicBezTo>
                  <a:lnTo>
                    <a:pt x="77" y="33"/>
                  </a:lnTo>
                  <a:cubicBezTo>
                    <a:pt x="52" y="5"/>
                    <a:pt x="13" y="38"/>
                    <a:pt x="26" y="68"/>
                  </a:cubicBezTo>
                  <a:lnTo>
                    <a:pt x="26" y="68"/>
                  </a:lnTo>
                  <a:cubicBezTo>
                    <a:pt x="50" y="119"/>
                    <a:pt x="90" y="168"/>
                    <a:pt x="139" y="209"/>
                  </a:cubicBezTo>
                  <a:lnTo>
                    <a:pt x="139" y="209"/>
                  </a:lnTo>
                  <a:cubicBezTo>
                    <a:pt x="105" y="241"/>
                    <a:pt x="65" y="269"/>
                    <a:pt x="27" y="301"/>
                  </a:cubicBezTo>
                  <a:lnTo>
                    <a:pt x="27" y="301"/>
                  </a:lnTo>
                  <a:cubicBezTo>
                    <a:pt x="0" y="324"/>
                    <a:pt x="33" y="364"/>
                    <a:pt x="64" y="351"/>
                  </a:cubicBezTo>
                  <a:lnTo>
                    <a:pt x="64" y="351"/>
                  </a:lnTo>
                  <a:cubicBezTo>
                    <a:pt x="110" y="329"/>
                    <a:pt x="155" y="293"/>
                    <a:pt x="194" y="248"/>
                  </a:cubicBezTo>
                  <a:lnTo>
                    <a:pt x="194" y="248"/>
                  </a:lnTo>
                  <a:cubicBezTo>
                    <a:pt x="239" y="278"/>
                    <a:pt x="289" y="301"/>
                    <a:pt x="335" y="312"/>
                  </a:cubicBezTo>
                  <a:lnTo>
                    <a:pt x="335" y="312"/>
                  </a:lnTo>
                  <a:cubicBezTo>
                    <a:pt x="358"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3" name="Freeform 36"/>
            <p:cNvSpPr>
              <a:spLocks noChangeArrowheads="1"/>
            </p:cNvSpPr>
            <p:nvPr/>
          </p:nvSpPr>
          <p:spPr bwMode="auto">
            <a:xfrm rot="16200000">
              <a:off x="11998915" y="5899622"/>
              <a:ext cx="180951" cy="173015"/>
            </a:xfrm>
            <a:custGeom>
              <a:avLst/>
              <a:gdLst>
                <a:gd name="T0" fmla="*/ 352 w 378"/>
                <a:gd name="T1" fmla="*/ 272 h 365"/>
                <a:gd name="T2" fmla="*/ 352 w 378"/>
                <a:gd name="T3" fmla="*/ 272 h 365"/>
                <a:gd name="T4" fmla="*/ 231 w 378"/>
                <a:gd name="T5" fmla="*/ 199 h 365"/>
                <a:gd name="T6" fmla="*/ 231 w 378"/>
                <a:gd name="T7" fmla="*/ 199 h 365"/>
                <a:gd name="T8" fmla="*/ 306 w 378"/>
                <a:gd name="T9" fmla="*/ 42 h 365"/>
                <a:gd name="T10" fmla="*/ 306 w 378"/>
                <a:gd name="T11" fmla="*/ 42 h 365"/>
                <a:gd name="T12" fmla="*/ 265 w 378"/>
                <a:gd name="T13" fmla="*/ 23 h 365"/>
                <a:gd name="T14" fmla="*/ 265 w 378"/>
                <a:gd name="T15" fmla="*/ 23 h 365"/>
                <a:gd name="T16" fmla="*/ 182 w 378"/>
                <a:gd name="T17" fmla="*/ 160 h 365"/>
                <a:gd name="T18" fmla="*/ 182 w 378"/>
                <a:gd name="T19" fmla="*/ 160 h 365"/>
                <a:gd name="T20" fmla="*/ 76 w 378"/>
                <a:gd name="T21" fmla="*/ 33 h 365"/>
                <a:gd name="T22" fmla="*/ 76 w 378"/>
                <a:gd name="T23" fmla="*/ 33 h 365"/>
                <a:gd name="T24" fmla="*/ 26 w 378"/>
                <a:gd name="T25" fmla="*/ 68 h 365"/>
                <a:gd name="T26" fmla="*/ 26 w 378"/>
                <a:gd name="T27" fmla="*/ 68 h 365"/>
                <a:gd name="T28" fmla="*/ 138 w 378"/>
                <a:gd name="T29" fmla="*/ 209 h 365"/>
                <a:gd name="T30" fmla="*/ 138 w 378"/>
                <a:gd name="T31" fmla="*/ 209 h 365"/>
                <a:gd name="T32" fmla="*/ 27 w 378"/>
                <a:gd name="T33" fmla="*/ 301 h 365"/>
                <a:gd name="T34" fmla="*/ 27 w 378"/>
                <a:gd name="T35" fmla="*/ 301 h 365"/>
                <a:gd name="T36" fmla="*/ 63 w 378"/>
                <a:gd name="T37" fmla="*/ 351 h 365"/>
                <a:gd name="T38" fmla="*/ 63 w 378"/>
                <a:gd name="T39" fmla="*/ 351 h 365"/>
                <a:gd name="T40" fmla="*/ 193 w 378"/>
                <a:gd name="T41" fmla="*/ 248 h 365"/>
                <a:gd name="T42" fmla="*/ 193 w 378"/>
                <a:gd name="T43" fmla="*/ 248 h 365"/>
                <a:gd name="T44" fmla="*/ 333 w 378"/>
                <a:gd name="T45" fmla="*/ 312 h 365"/>
                <a:gd name="T46" fmla="*/ 333 w 378"/>
                <a:gd name="T47" fmla="*/ 312 h 365"/>
                <a:gd name="T48" fmla="*/ 352 w 378"/>
                <a:gd name="T49" fmla="*/ 272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5">
                  <a:moveTo>
                    <a:pt x="352" y="272"/>
                  </a:moveTo>
                  <a:lnTo>
                    <a:pt x="352" y="272"/>
                  </a:lnTo>
                  <a:cubicBezTo>
                    <a:pt x="311" y="248"/>
                    <a:pt x="270" y="227"/>
                    <a:pt x="231" y="199"/>
                  </a:cubicBezTo>
                  <a:lnTo>
                    <a:pt x="231" y="199"/>
                  </a:lnTo>
                  <a:cubicBezTo>
                    <a:pt x="266" y="149"/>
                    <a:pt x="294" y="93"/>
                    <a:pt x="306" y="42"/>
                  </a:cubicBezTo>
                  <a:lnTo>
                    <a:pt x="306" y="42"/>
                  </a:lnTo>
                  <a:cubicBezTo>
                    <a:pt x="312" y="18"/>
                    <a:pt x="278" y="0"/>
                    <a:pt x="265" y="23"/>
                  </a:cubicBezTo>
                  <a:lnTo>
                    <a:pt x="265" y="23"/>
                  </a:lnTo>
                  <a:cubicBezTo>
                    <a:pt x="239" y="71"/>
                    <a:pt x="215" y="118"/>
                    <a:pt x="182" y="160"/>
                  </a:cubicBezTo>
                  <a:lnTo>
                    <a:pt x="182" y="160"/>
                  </a:lnTo>
                  <a:cubicBezTo>
                    <a:pt x="141" y="121"/>
                    <a:pt x="111" y="76"/>
                    <a:pt x="76" y="33"/>
                  </a:cubicBezTo>
                  <a:lnTo>
                    <a:pt x="76" y="33"/>
                  </a:lnTo>
                  <a:cubicBezTo>
                    <a:pt x="52" y="5"/>
                    <a:pt x="11" y="38"/>
                    <a:pt x="26" y="68"/>
                  </a:cubicBezTo>
                  <a:lnTo>
                    <a:pt x="26" y="68"/>
                  </a:lnTo>
                  <a:cubicBezTo>
                    <a:pt x="48" y="119"/>
                    <a:pt x="89" y="168"/>
                    <a:pt x="138" y="209"/>
                  </a:cubicBezTo>
                  <a:lnTo>
                    <a:pt x="138" y="209"/>
                  </a:lnTo>
                  <a:cubicBezTo>
                    <a:pt x="103" y="241"/>
                    <a:pt x="64" y="269"/>
                    <a:pt x="27" y="301"/>
                  </a:cubicBezTo>
                  <a:lnTo>
                    <a:pt x="27" y="301"/>
                  </a:lnTo>
                  <a:cubicBezTo>
                    <a:pt x="0" y="324"/>
                    <a:pt x="31" y="364"/>
                    <a:pt x="63" y="351"/>
                  </a:cubicBezTo>
                  <a:lnTo>
                    <a:pt x="63" y="351"/>
                  </a:lnTo>
                  <a:cubicBezTo>
                    <a:pt x="109" y="329"/>
                    <a:pt x="153" y="293"/>
                    <a:pt x="193" y="248"/>
                  </a:cubicBezTo>
                  <a:lnTo>
                    <a:pt x="193" y="248"/>
                  </a:lnTo>
                  <a:cubicBezTo>
                    <a:pt x="239" y="278"/>
                    <a:pt x="287" y="301"/>
                    <a:pt x="333" y="312"/>
                  </a:cubicBezTo>
                  <a:lnTo>
                    <a:pt x="333" y="312"/>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4" name="Freeform 37"/>
            <p:cNvSpPr>
              <a:spLocks noChangeArrowheads="1"/>
            </p:cNvSpPr>
            <p:nvPr/>
          </p:nvSpPr>
          <p:spPr bwMode="auto">
            <a:xfrm rot="16200000">
              <a:off x="11992566" y="5505973"/>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2 w 378"/>
                <a:gd name="T17" fmla="*/ 161 h 367"/>
                <a:gd name="T18" fmla="*/ 182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1" y="202"/>
                  </a:cubicBezTo>
                  <a:lnTo>
                    <a:pt x="231" y="202"/>
                  </a:lnTo>
                  <a:cubicBezTo>
                    <a:pt x="267" y="150"/>
                    <a:pt x="294" y="95"/>
                    <a:pt x="307" y="43"/>
                  </a:cubicBezTo>
                  <a:lnTo>
                    <a:pt x="307" y="43"/>
                  </a:lnTo>
                  <a:cubicBezTo>
                    <a:pt x="313" y="20"/>
                    <a:pt x="280" y="0"/>
                    <a:pt x="267" y="24"/>
                  </a:cubicBezTo>
                  <a:lnTo>
                    <a:pt x="267" y="24"/>
                  </a:lnTo>
                  <a:cubicBezTo>
                    <a:pt x="240" y="71"/>
                    <a:pt x="217" y="117"/>
                    <a:pt x="182" y="161"/>
                  </a:cubicBezTo>
                  <a:lnTo>
                    <a:pt x="182" y="161"/>
                  </a:lnTo>
                  <a:cubicBezTo>
                    <a:pt x="143" y="123"/>
                    <a:pt x="113" y="77"/>
                    <a:pt x="76" y="35"/>
                  </a:cubicBezTo>
                  <a:lnTo>
                    <a:pt x="76" y="35"/>
                  </a:lnTo>
                  <a:cubicBezTo>
                    <a:pt x="52" y="7"/>
                    <a:pt x="12" y="39"/>
                    <a:pt x="26" y="70"/>
                  </a:cubicBezTo>
                  <a:lnTo>
                    <a:pt x="26" y="70"/>
                  </a:lnTo>
                  <a:cubicBezTo>
                    <a:pt x="50" y="120"/>
                    <a:pt x="90" y="169"/>
                    <a:pt x="139" y="209"/>
                  </a:cubicBezTo>
                  <a:lnTo>
                    <a:pt x="139" y="209"/>
                  </a:lnTo>
                  <a:cubicBezTo>
                    <a:pt x="104" y="244"/>
                    <a:pt x="64" y="270"/>
                    <a:pt x="27" y="301"/>
                  </a:cubicBezTo>
                  <a:lnTo>
                    <a:pt x="27" y="301"/>
                  </a:lnTo>
                  <a:cubicBezTo>
                    <a:pt x="0" y="326"/>
                    <a:pt x="33" y="366"/>
                    <a:pt x="63" y="351"/>
                  </a:cubicBezTo>
                  <a:lnTo>
                    <a:pt x="63" y="351"/>
                  </a:lnTo>
                  <a:cubicBezTo>
                    <a:pt x="109" y="330"/>
                    <a:pt x="154" y="293"/>
                    <a:pt x="193" y="250"/>
                  </a:cubicBezTo>
                  <a:lnTo>
                    <a:pt x="193" y="250"/>
                  </a:lnTo>
                  <a:cubicBezTo>
                    <a:pt x="239" y="280"/>
                    <a:pt x="289" y="303"/>
                    <a:pt x="334" y="315"/>
                  </a:cubicBezTo>
                  <a:lnTo>
                    <a:pt x="334" y="315"/>
                  </a:lnTo>
                  <a:cubicBezTo>
                    <a:pt x="359" y="320"/>
                    <a:pt x="377" y="287"/>
                    <a:pt x="353" y="274"/>
                  </a:cubicBezTo>
                </a:path>
              </a:pathLst>
            </a:custGeom>
            <a:solidFill>
              <a:schemeClr val="accent3">
                <a:lumMod val="25000"/>
              </a:schemeClr>
            </a:solidFill>
            <a:ln>
              <a:noFill/>
            </a:ln>
            <a:effectLst/>
          </p:spPr>
          <p:txBody>
            <a:bodyPr wrap="none" anchor="ctr"/>
            <a:lstStyle/>
            <a:p>
              <a:pPr>
                <a:defRPr/>
              </a:pPr>
              <a:endParaRPr lang="es-ES_tradnl"/>
            </a:p>
          </p:txBody>
        </p:sp>
        <p:sp>
          <p:nvSpPr>
            <p:cNvPr id="205" name="Freeform 38"/>
            <p:cNvSpPr>
              <a:spLocks noChangeArrowheads="1"/>
            </p:cNvSpPr>
            <p:nvPr/>
          </p:nvSpPr>
          <p:spPr bwMode="auto">
            <a:xfrm rot="16200000">
              <a:off x="11992566" y="5317086"/>
              <a:ext cx="180951" cy="173015"/>
            </a:xfrm>
            <a:custGeom>
              <a:avLst/>
              <a:gdLst>
                <a:gd name="T0" fmla="*/ 353 w 378"/>
                <a:gd name="T1" fmla="*/ 274 h 367"/>
                <a:gd name="T2" fmla="*/ 353 w 378"/>
                <a:gd name="T3" fmla="*/ 274 h 367"/>
                <a:gd name="T4" fmla="*/ 232 w 378"/>
                <a:gd name="T5" fmla="*/ 202 h 367"/>
                <a:gd name="T6" fmla="*/ 232 w 378"/>
                <a:gd name="T7" fmla="*/ 202 h 367"/>
                <a:gd name="T8" fmla="*/ 307 w 378"/>
                <a:gd name="T9" fmla="*/ 43 h 367"/>
                <a:gd name="T10" fmla="*/ 307 w 378"/>
                <a:gd name="T11" fmla="*/ 43 h 367"/>
                <a:gd name="T12" fmla="*/ 265 w 378"/>
                <a:gd name="T13" fmla="*/ 24 h 367"/>
                <a:gd name="T14" fmla="*/ 265 w 378"/>
                <a:gd name="T15" fmla="*/ 24 h 367"/>
                <a:gd name="T16" fmla="*/ 184 w 378"/>
                <a:gd name="T17" fmla="*/ 161 h 367"/>
                <a:gd name="T18" fmla="*/ 184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7 w 378"/>
                <a:gd name="T33" fmla="*/ 301 h 367"/>
                <a:gd name="T34" fmla="*/ 27 w 378"/>
                <a:gd name="T35" fmla="*/ 301 h 367"/>
                <a:gd name="T36" fmla="*/ 63 w 378"/>
                <a:gd name="T37" fmla="*/ 351 h 367"/>
                <a:gd name="T38" fmla="*/ 63 w 378"/>
                <a:gd name="T39" fmla="*/ 351 h 367"/>
                <a:gd name="T40" fmla="*/ 193 w 378"/>
                <a:gd name="T41" fmla="*/ 250 h 367"/>
                <a:gd name="T42" fmla="*/ 193 w 378"/>
                <a:gd name="T43" fmla="*/ 250 h 367"/>
                <a:gd name="T44" fmla="*/ 333 w 378"/>
                <a:gd name="T45" fmla="*/ 315 h 367"/>
                <a:gd name="T46" fmla="*/ 333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0" y="228"/>
                    <a:pt x="232" y="202"/>
                  </a:cubicBezTo>
                  <a:lnTo>
                    <a:pt x="232" y="202"/>
                  </a:lnTo>
                  <a:cubicBezTo>
                    <a:pt x="268" y="150"/>
                    <a:pt x="294" y="95"/>
                    <a:pt x="307" y="43"/>
                  </a:cubicBezTo>
                  <a:lnTo>
                    <a:pt x="307" y="43"/>
                  </a:lnTo>
                  <a:cubicBezTo>
                    <a:pt x="312" y="20"/>
                    <a:pt x="279" y="0"/>
                    <a:pt x="265" y="24"/>
                  </a:cubicBezTo>
                  <a:lnTo>
                    <a:pt x="265" y="24"/>
                  </a:lnTo>
                  <a:cubicBezTo>
                    <a:pt x="240" y="71"/>
                    <a:pt x="215" y="117"/>
                    <a:pt x="184" y="161"/>
                  </a:cubicBezTo>
                  <a:lnTo>
                    <a:pt x="184" y="161"/>
                  </a:lnTo>
                  <a:cubicBezTo>
                    <a:pt x="142" y="123"/>
                    <a:pt x="113" y="77"/>
                    <a:pt x="76" y="35"/>
                  </a:cubicBezTo>
                  <a:lnTo>
                    <a:pt x="76" y="35"/>
                  </a:lnTo>
                  <a:cubicBezTo>
                    <a:pt x="52" y="7"/>
                    <a:pt x="11" y="39"/>
                    <a:pt x="26" y="70"/>
                  </a:cubicBezTo>
                  <a:lnTo>
                    <a:pt x="26" y="70"/>
                  </a:lnTo>
                  <a:cubicBezTo>
                    <a:pt x="48" y="120"/>
                    <a:pt x="89" y="169"/>
                    <a:pt x="139" y="209"/>
                  </a:cubicBezTo>
                  <a:lnTo>
                    <a:pt x="139" y="209"/>
                  </a:lnTo>
                  <a:cubicBezTo>
                    <a:pt x="103" y="244"/>
                    <a:pt x="64" y="270"/>
                    <a:pt x="27" y="301"/>
                  </a:cubicBezTo>
                  <a:lnTo>
                    <a:pt x="27" y="301"/>
                  </a:lnTo>
                  <a:cubicBezTo>
                    <a:pt x="0" y="326"/>
                    <a:pt x="32" y="366"/>
                    <a:pt x="63" y="351"/>
                  </a:cubicBezTo>
                  <a:lnTo>
                    <a:pt x="63" y="351"/>
                  </a:lnTo>
                  <a:cubicBezTo>
                    <a:pt x="109" y="330"/>
                    <a:pt x="155" y="293"/>
                    <a:pt x="193" y="250"/>
                  </a:cubicBezTo>
                  <a:lnTo>
                    <a:pt x="193" y="250"/>
                  </a:lnTo>
                  <a:cubicBezTo>
                    <a:pt x="239" y="280"/>
                    <a:pt x="287" y="303"/>
                    <a:pt x="333" y="315"/>
                  </a:cubicBezTo>
                  <a:lnTo>
                    <a:pt x="333" y="315"/>
                  </a:lnTo>
                  <a:cubicBezTo>
                    <a:pt x="357" y="320"/>
                    <a:pt x="377"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06" name="Freeform 39"/>
            <p:cNvSpPr>
              <a:spLocks noChangeArrowheads="1"/>
            </p:cNvSpPr>
            <p:nvPr/>
          </p:nvSpPr>
          <p:spPr bwMode="auto">
            <a:xfrm rot="16200000">
              <a:off x="11992566" y="5696448"/>
              <a:ext cx="180951" cy="173015"/>
            </a:xfrm>
            <a:custGeom>
              <a:avLst/>
              <a:gdLst>
                <a:gd name="T0" fmla="*/ 353 w 378"/>
                <a:gd name="T1" fmla="*/ 274 h 367"/>
                <a:gd name="T2" fmla="*/ 353 w 378"/>
                <a:gd name="T3" fmla="*/ 274 h 367"/>
                <a:gd name="T4" fmla="*/ 231 w 378"/>
                <a:gd name="T5" fmla="*/ 202 h 367"/>
                <a:gd name="T6" fmla="*/ 231 w 378"/>
                <a:gd name="T7" fmla="*/ 202 h 367"/>
                <a:gd name="T8" fmla="*/ 307 w 378"/>
                <a:gd name="T9" fmla="*/ 43 h 367"/>
                <a:gd name="T10" fmla="*/ 307 w 378"/>
                <a:gd name="T11" fmla="*/ 43 h 367"/>
                <a:gd name="T12" fmla="*/ 267 w 378"/>
                <a:gd name="T13" fmla="*/ 24 h 367"/>
                <a:gd name="T14" fmla="*/ 267 w 378"/>
                <a:gd name="T15" fmla="*/ 24 h 367"/>
                <a:gd name="T16" fmla="*/ 183 w 378"/>
                <a:gd name="T17" fmla="*/ 161 h 367"/>
                <a:gd name="T18" fmla="*/ 183 w 378"/>
                <a:gd name="T19" fmla="*/ 161 h 367"/>
                <a:gd name="T20" fmla="*/ 76 w 378"/>
                <a:gd name="T21" fmla="*/ 35 h 367"/>
                <a:gd name="T22" fmla="*/ 76 w 378"/>
                <a:gd name="T23" fmla="*/ 35 h 367"/>
                <a:gd name="T24" fmla="*/ 26 w 378"/>
                <a:gd name="T25" fmla="*/ 70 h 367"/>
                <a:gd name="T26" fmla="*/ 26 w 378"/>
                <a:gd name="T27" fmla="*/ 70 h 367"/>
                <a:gd name="T28" fmla="*/ 139 w 378"/>
                <a:gd name="T29" fmla="*/ 209 h 367"/>
                <a:gd name="T30" fmla="*/ 139 w 378"/>
                <a:gd name="T31" fmla="*/ 209 h 367"/>
                <a:gd name="T32" fmla="*/ 28 w 378"/>
                <a:gd name="T33" fmla="*/ 301 h 367"/>
                <a:gd name="T34" fmla="*/ 28 w 378"/>
                <a:gd name="T35" fmla="*/ 301 h 367"/>
                <a:gd name="T36" fmla="*/ 63 w 378"/>
                <a:gd name="T37" fmla="*/ 351 h 367"/>
                <a:gd name="T38" fmla="*/ 63 w 378"/>
                <a:gd name="T39" fmla="*/ 351 h 367"/>
                <a:gd name="T40" fmla="*/ 193 w 378"/>
                <a:gd name="T41" fmla="*/ 250 h 367"/>
                <a:gd name="T42" fmla="*/ 193 w 378"/>
                <a:gd name="T43" fmla="*/ 250 h 367"/>
                <a:gd name="T44" fmla="*/ 334 w 378"/>
                <a:gd name="T45" fmla="*/ 315 h 367"/>
                <a:gd name="T46" fmla="*/ 334 w 378"/>
                <a:gd name="T47" fmla="*/ 315 h 367"/>
                <a:gd name="T48" fmla="*/ 353 w 378"/>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4"/>
                  </a:moveTo>
                  <a:lnTo>
                    <a:pt x="353" y="274"/>
                  </a:lnTo>
                  <a:cubicBezTo>
                    <a:pt x="311" y="250"/>
                    <a:pt x="271" y="228"/>
                    <a:pt x="231" y="202"/>
                  </a:cubicBezTo>
                  <a:lnTo>
                    <a:pt x="231" y="202"/>
                  </a:lnTo>
                  <a:cubicBezTo>
                    <a:pt x="267" y="150"/>
                    <a:pt x="294" y="95"/>
                    <a:pt x="307" y="43"/>
                  </a:cubicBezTo>
                  <a:lnTo>
                    <a:pt x="307" y="43"/>
                  </a:lnTo>
                  <a:cubicBezTo>
                    <a:pt x="313" y="20"/>
                    <a:pt x="280" y="0"/>
                    <a:pt x="267" y="24"/>
                  </a:cubicBezTo>
                  <a:lnTo>
                    <a:pt x="267" y="24"/>
                  </a:lnTo>
                  <a:cubicBezTo>
                    <a:pt x="239" y="71"/>
                    <a:pt x="215" y="117"/>
                    <a:pt x="183" y="161"/>
                  </a:cubicBezTo>
                  <a:lnTo>
                    <a:pt x="183" y="161"/>
                  </a:lnTo>
                  <a:cubicBezTo>
                    <a:pt x="142" y="123"/>
                    <a:pt x="113" y="77"/>
                    <a:pt x="76" y="35"/>
                  </a:cubicBezTo>
                  <a:lnTo>
                    <a:pt x="76" y="35"/>
                  </a:lnTo>
                  <a:cubicBezTo>
                    <a:pt x="53" y="7"/>
                    <a:pt x="12" y="39"/>
                    <a:pt x="26" y="70"/>
                  </a:cubicBezTo>
                  <a:lnTo>
                    <a:pt x="26" y="70"/>
                  </a:lnTo>
                  <a:cubicBezTo>
                    <a:pt x="49" y="120"/>
                    <a:pt x="89" y="169"/>
                    <a:pt x="139" y="209"/>
                  </a:cubicBezTo>
                  <a:lnTo>
                    <a:pt x="139" y="209"/>
                  </a:lnTo>
                  <a:cubicBezTo>
                    <a:pt x="104" y="244"/>
                    <a:pt x="64" y="270"/>
                    <a:pt x="28" y="301"/>
                  </a:cubicBezTo>
                  <a:lnTo>
                    <a:pt x="28" y="301"/>
                  </a:lnTo>
                  <a:cubicBezTo>
                    <a:pt x="0" y="326"/>
                    <a:pt x="31" y="366"/>
                    <a:pt x="63" y="351"/>
                  </a:cubicBezTo>
                  <a:lnTo>
                    <a:pt x="63" y="351"/>
                  </a:lnTo>
                  <a:cubicBezTo>
                    <a:pt x="109" y="330"/>
                    <a:pt x="155" y="293"/>
                    <a:pt x="193" y="250"/>
                  </a:cubicBezTo>
                  <a:lnTo>
                    <a:pt x="193" y="250"/>
                  </a:lnTo>
                  <a:cubicBezTo>
                    <a:pt x="239" y="280"/>
                    <a:pt x="288" y="303"/>
                    <a:pt x="334" y="315"/>
                  </a:cubicBezTo>
                  <a:lnTo>
                    <a:pt x="334" y="315"/>
                  </a:lnTo>
                  <a:cubicBezTo>
                    <a:pt x="357" y="320"/>
                    <a:pt x="377" y="287"/>
                    <a:pt x="353"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7" name="Freeform 40"/>
            <p:cNvSpPr>
              <a:spLocks noChangeArrowheads="1"/>
            </p:cNvSpPr>
            <p:nvPr/>
          </p:nvSpPr>
          <p:spPr bwMode="auto">
            <a:xfrm rot="16200000">
              <a:off x="11992566" y="5129785"/>
              <a:ext cx="180951" cy="173015"/>
            </a:xfrm>
            <a:custGeom>
              <a:avLst/>
              <a:gdLst>
                <a:gd name="T0" fmla="*/ 354 w 380"/>
                <a:gd name="T1" fmla="*/ 274 h 367"/>
                <a:gd name="T2" fmla="*/ 354 w 380"/>
                <a:gd name="T3" fmla="*/ 274 h 367"/>
                <a:gd name="T4" fmla="*/ 233 w 380"/>
                <a:gd name="T5" fmla="*/ 202 h 367"/>
                <a:gd name="T6" fmla="*/ 233 w 380"/>
                <a:gd name="T7" fmla="*/ 202 h 367"/>
                <a:gd name="T8" fmla="*/ 308 w 380"/>
                <a:gd name="T9" fmla="*/ 43 h 367"/>
                <a:gd name="T10" fmla="*/ 308 w 380"/>
                <a:gd name="T11" fmla="*/ 43 h 367"/>
                <a:gd name="T12" fmla="*/ 267 w 380"/>
                <a:gd name="T13" fmla="*/ 24 h 367"/>
                <a:gd name="T14" fmla="*/ 267 w 380"/>
                <a:gd name="T15" fmla="*/ 24 h 367"/>
                <a:gd name="T16" fmla="*/ 183 w 380"/>
                <a:gd name="T17" fmla="*/ 161 h 367"/>
                <a:gd name="T18" fmla="*/ 183 w 380"/>
                <a:gd name="T19" fmla="*/ 161 h 367"/>
                <a:gd name="T20" fmla="*/ 77 w 380"/>
                <a:gd name="T21" fmla="*/ 35 h 367"/>
                <a:gd name="T22" fmla="*/ 77 w 380"/>
                <a:gd name="T23" fmla="*/ 35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4 w 380"/>
                <a:gd name="T41" fmla="*/ 250 h 367"/>
                <a:gd name="T42" fmla="*/ 194 w 380"/>
                <a:gd name="T43" fmla="*/ 250 h 367"/>
                <a:gd name="T44" fmla="*/ 336 w 380"/>
                <a:gd name="T45" fmla="*/ 315 h 367"/>
                <a:gd name="T46" fmla="*/ 336 w 380"/>
                <a:gd name="T47" fmla="*/ 315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2" y="250"/>
                    <a:pt x="271" y="228"/>
                    <a:pt x="233" y="202"/>
                  </a:cubicBezTo>
                  <a:lnTo>
                    <a:pt x="233" y="202"/>
                  </a:lnTo>
                  <a:cubicBezTo>
                    <a:pt x="269" y="150"/>
                    <a:pt x="295" y="95"/>
                    <a:pt x="308" y="43"/>
                  </a:cubicBezTo>
                  <a:lnTo>
                    <a:pt x="308" y="43"/>
                  </a:lnTo>
                  <a:cubicBezTo>
                    <a:pt x="313" y="20"/>
                    <a:pt x="280" y="0"/>
                    <a:pt x="267" y="24"/>
                  </a:cubicBezTo>
                  <a:lnTo>
                    <a:pt x="267" y="24"/>
                  </a:lnTo>
                  <a:cubicBezTo>
                    <a:pt x="240" y="71"/>
                    <a:pt x="216" y="117"/>
                    <a:pt x="183" y="161"/>
                  </a:cubicBezTo>
                  <a:lnTo>
                    <a:pt x="183" y="161"/>
                  </a:lnTo>
                  <a:cubicBezTo>
                    <a:pt x="142" y="123"/>
                    <a:pt x="113" y="77"/>
                    <a:pt x="77" y="35"/>
                  </a:cubicBezTo>
                  <a:lnTo>
                    <a:pt x="77" y="35"/>
                  </a:lnTo>
                  <a:cubicBezTo>
                    <a:pt x="53" y="7"/>
                    <a:pt x="12" y="39"/>
                    <a:pt x="27" y="70"/>
                  </a:cubicBezTo>
                  <a:lnTo>
                    <a:pt x="27" y="70"/>
                  </a:lnTo>
                  <a:cubicBezTo>
                    <a:pt x="49" y="120"/>
                    <a:pt x="91" y="169"/>
                    <a:pt x="140" y="209"/>
                  </a:cubicBezTo>
                  <a:lnTo>
                    <a:pt x="140" y="209"/>
                  </a:lnTo>
                  <a:cubicBezTo>
                    <a:pt x="104" y="244"/>
                    <a:pt x="65" y="270"/>
                    <a:pt x="28" y="301"/>
                  </a:cubicBezTo>
                  <a:lnTo>
                    <a:pt x="28" y="301"/>
                  </a:lnTo>
                  <a:cubicBezTo>
                    <a:pt x="0" y="326"/>
                    <a:pt x="33" y="366"/>
                    <a:pt x="64" y="351"/>
                  </a:cubicBezTo>
                  <a:lnTo>
                    <a:pt x="64" y="351"/>
                  </a:lnTo>
                  <a:cubicBezTo>
                    <a:pt x="111" y="330"/>
                    <a:pt x="155" y="293"/>
                    <a:pt x="194" y="250"/>
                  </a:cubicBezTo>
                  <a:lnTo>
                    <a:pt x="194" y="250"/>
                  </a:lnTo>
                  <a:cubicBezTo>
                    <a:pt x="240" y="280"/>
                    <a:pt x="288" y="303"/>
                    <a:pt x="336" y="315"/>
                  </a:cubicBezTo>
                  <a:lnTo>
                    <a:pt x="336" y="315"/>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08" name="Freeform 41"/>
            <p:cNvSpPr>
              <a:spLocks noChangeArrowheads="1"/>
            </p:cNvSpPr>
            <p:nvPr/>
          </p:nvSpPr>
          <p:spPr bwMode="auto">
            <a:xfrm rot="16200000">
              <a:off x="11992566" y="4766295"/>
              <a:ext cx="180951" cy="173015"/>
            </a:xfrm>
            <a:custGeom>
              <a:avLst/>
              <a:gdLst>
                <a:gd name="T0" fmla="*/ 353 w 378"/>
                <a:gd name="T1" fmla="*/ 272 h 366"/>
                <a:gd name="T2" fmla="*/ 353 w 378"/>
                <a:gd name="T3" fmla="*/ 272 h 366"/>
                <a:gd name="T4" fmla="*/ 231 w 378"/>
                <a:gd name="T5" fmla="*/ 199 h 366"/>
                <a:gd name="T6" fmla="*/ 231 w 378"/>
                <a:gd name="T7" fmla="*/ 199 h 366"/>
                <a:gd name="T8" fmla="*/ 307 w 378"/>
                <a:gd name="T9" fmla="*/ 42 h 366"/>
                <a:gd name="T10" fmla="*/ 307 w 378"/>
                <a:gd name="T11" fmla="*/ 42 h 366"/>
                <a:gd name="T12" fmla="*/ 266 w 378"/>
                <a:gd name="T13" fmla="*/ 23 h 366"/>
                <a:gd name="T14" fmla="*/ 266 w 378"/>
                <a:gd name="T15" fmla="*/ 23 h 366"/>
                <a:gd name="T16" fmla="*/ 182 w 378"/>
                <a:gd name="T17" fmla="*/ 160 h 366"/>
                <a:gd name="T18" fmla="*/ 182 w 378"/>
                <a:gd name="T19" fmla="*/ 160 h 366"/>
                <a:gd name="T20" fmla="*/ 74 w 378"/>
                <a:gd name="T21" fmla="*/ 32 h 366"/>
                <a:gd name="T22" fmla="*/ 74 w 378"/>
                <a:gd name="T23" fmla="*/ 32 h 366"/>
                <a:gd name="T24" fmla="*/ 25 w 378"/>
                <a:gd name="T25" fmla="*/ 68 h 366"/>
                <a:gd name="T26" fmla="*/ 25 w 378"/>
                <a:gd name="T27" fmla="*/ 68 h 366"/>
                <a:gd name="T28" fmla="*/ 139 w 378"/>
                <a:gd name="T29" fmla="*/ 208 h 366"/>
                <a:gd name="T30" fmla="*/ 139 w 378"/>
                <a:gd name="T31" fmla="*/ 208 h 366"/>
                <a:gd name="T32" fmla="*/ 27 w 378"/>
                <a:gd name="T33" fmla="*/ 300 h 366"/>
                <a:gd name="T34" fmla="*/ 27 w 378"/>
                <a:gd name="T35" fmla="*/ 300 h 366"/>
                <a:gd name="T36" fmla="*/ 61 w 378"/>
                <a:gd name="T37" fmla="*/ 350 h 366"/>
                <a:gd name="T38" fmla="*/ 61 w 378"/>
                <a:gd name="T39" fmla="*/ 350 h 366"/>
                <a:gd name="T40" fmla="*/ 193 w 378"/>
                <a:gd name="T41" fmla="*/ 248 h 366"/>
                <a:gd name="T42" fmla="*/ 193 w 378"/>
                <a:gd name="T43" fmla="*/ 248 h 366"/>
                <a:gd name="T44" fmla="*/ 333 w 378"/>
                <a:gd name="T45" fmla="*/ 312 h 366"/>
                <a:gd name="T46" fmla="*/ 333 w 378"/>
                <a:gd name="T47" fmla="*/ 312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8"/>
                    <a:pt x="270" y="227"/>
                    <a:pt x="231" y="199"/>
                  </a:cubicBezTo>
                  <a:lnTo>
                    <a:pt x="231" y="199"/>
                  </a:lnTo>
                  <a:cubicBezTo>
                    <a:pt x="266" y="149"/>
                    <a:pt x="294" y="94"/>
                    <a:pt x="307" y="42"/>
                  </a:cubicBezTo>
                  <a:lnTo>
                    <a:pt x="307" y="42"/>
                  </a:lnTo>
                  <a:cubicBezTo>
                    <a:pt x="312" y="18"/>
                    <a:pt x="279" y="0"/>
                    <a:pt x="266" y="23"/>
                  </a:cubicBezTo>
                  <a:lnTo>
                    <a:pt x="266" y="23"/>
                  </a:lnTo>
                  <a:cubicBezTo>
                    <a:pt x="239" y="70"/>
                    <a:pt x="215" y="118"/>
                    <a:pt x="182" y="160"/>
                  </a:cubicBezTo>
                  <a:lnTo>
                    <a:pt x="182" y="160"/>
                  </a:lnTo>
                  <a:cubicBezTo>
                    <a:pt x="141" y="120"/>
                    <a:pt x="113" y="76"/>
                    <a:pt x="74" y="32"/>
                  </a:cubicBezTo>
                  <a:lnTo>
                    <a:pt x="74" y="32"/>
                  </a:lnTo>
                  <a:cubicBezTo>
                    <a:pt x="51" y="5"/>
                    <a:pt x="11" y="38"/>
                    <a:pt x="25" y="68"/>
                  </a:cubicBezTo>
                  <a:lnTo>
                    <a:pt x="25" y="68"/>
                  </a:lnTo>
                  <a:cubicBezTo>
                    <a:pt x="48" y="119"/>
                    <a:pt x="89" y="168"/>
                    <a:pt x="139" y="208"/>
                  </a:cubicBezTo>
                  <a:lnTo>
                    <a:pt x="139" y="208"/>
                  </a:lnTo>
                  <a:cubicBezTo>
                    <a:pt x="103" y="241"/>
                    <a:pt x="64" y="269"/>
                    <a:pt x="27" y="300"/>
                  </a:cubicBezTo>
                  <a:lnTo>
                    <a:pt x="27" y="300"/>
                  </a:lnTo>
                  <a:cubicBezTo>
                    <a:pt x="0" y="324"/>
                    <a:pt x="31" y="365"/>
                    <a:pt x="61" y="350"/>
                  </a:cubicBezTo>
                  <a:lnTo>
                    <a:pt x="61" y="350"/>
                  </a:lnTo>
                  <a:cubicBezTo>
                    <a:pt x="110" y="329"/>
                    <a:pt x="153" y="293"/>
                    <a:pt x="193" y="248"/>
                  </a:cubicBezTo>
                  <a:lnTo>
                    <a:pt x="193" y="248"/>
                  </a:lnTo>
                  <a:cubicBezTo>
                    <a:pt x="239" y="278"/>
                    <a:pt x="287" y="300"/>
                    <a:pt x="333" y="312"/>
                  </a:cubicBezTo>
                  <a:lnTo>
                    <a:pt x="333" y="312"/>
                  </a:lnTo>
                  <a:cubicBezTo>
                    <a:pt x="357" y="319"/>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09" name="Freeform 42"/>
            <p:cNvSpPr>
              <a:spLocks noChangeArrowheads="1"/>
            </p:cNvSpPr>
            <p:nvPr/>
          </p:nvSpPr>
          <p:spPr bwMode="auto">
            <a:xfrm rot="16200000">
              <a:off x="11992566" y="4577407"/>
              <a:ext cx="180951" cy="173015"/>
            </a:xfrm>
            <a:custGeom>
              <a:avLst/>
              <a:gdLst>
                <a:gd name="T0" fmla="*/ 354 w 379"/>
                <a:gd name="T1" fmla="*/ 272 h 366"/>
                <a:gd name="T2" fmla="*/ 354 w 379"/>
                <a:gd name="T3" fmla="*/ 272 h 366"/>
                <a:gd name="T4" fmla="*/ 232 w 379"/>
                <a:gd name="T5" fmla="*/ 199 h 366"/>
                <a:gd name="T6" fmla="*/ 232 w 379"/>
                <a:gd name="T7" fmla="*/ 199 h 366"/>
                <a:gd name="T8" fmla="*/ 308 w 379"/>
                <a:gd name="T9" fmla="*/ 42 h 366"/>
                <a:gd name="T10" fmla="*/ 308 w 379"/>
                <a:gd name="T11" fmla="*/ 42 h 366"/>
                <a:gd name="T12" fmla="*/ 266 w 379"/>
                <a:gd name="T13" fmla="*/ 23 h 366"/>
                <a:gd name="T14" fmla="*/ 266 w 379"/>
                <a:gd name="T15" fmla="*/ 23 h 366"/>
                <a:gd name="T16" fmla="*/ 183 w 379"/>
                <a:gd name="T17" fmla="*/ 160 h 366"/>
                <a:gd name="T18" fmla="*/ 183 w 379"/>
                <a:gd name="T19" fmla="*/ 160 h 366"/>
                <a:gd name="T20" fmla="*/ 77 w 379"/>
                <a:gd name="T21" fmla="*/ 32 h 366"/>
                <a:gd name="T22" fmla="*/ 77 w 379"/>
                <a:gd name="T23" fmla="*/ 32 h 366"/>
                <a:gd name="T24" fmla="*/ 27 w 379"/>
                <a:gd name="T25" fmla="*/ 68 h 366"/>
                <a:gd name="T26" fmla="*/ 27 w 379"/>
                <a:gd name="T27" fmla="*/ 68 h 366"/>
                <a:gd name="T28" fmla="*/ 140 w 379"/>
                <a:gd name="T29" fmla="*/ 208 h 366"/>
                <a:gd name="T30" fmla="*/ 140 w 379"/>
                <a:gd name="T31" fmla="*/ 208 h 366"/>
                <a:gd name="T32" fmla="*/ 28 w 379"/>
                <a:gd name="T33" fmla="*/ 300 h 366"/>
                <a:gd name="T34" fmla="*/ 28 w 379"/>
                <a:gd name="T35" fmla="*/ 300 h 366"/>
                <a:gd name="T36" fmla="*/ 63 w 379"/>
                <a:gd name="T37" fmla="*/ 350 h 366"/>
                <a:gd name="T38" fmla="*/ 63 w 379"/>
                <a:gd name="T39" fmla="*/ 350 h 366"/>
                <a:gd name="T40" fmla="*/ 194 w 379"/>
                <a:gd name="T41" fmla="*/ 248 h 366"/>
                <a:gd name="T42" fmla="*/ 194 w 379"/>
                <a:gd name="T43" fmla="*/ 248 h 366"/>
                <a:gd name="T44" fmla="*/ 334 w 379"/>
                <a:gd name="T45" fmla="*/ 312 h 366"/>
                <a:gd name="T46" fmla="*/ 334 w 379"/>
                <a:gd name="T47" fmla="*/ 312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2" y="248"/>
                    <a:pt x="271" y="227"/>
                    <a:pt x="232" y="199"/>
                  </a:cubicBezTo>
                  <a:lnTo>
                    <a:pt x="232" y="199"/>
                  </a:lnTo>
                  <a:cubicBezTo>
                    <a:pt x="267" y="149"/>
                    <a:pt x="295" y="94"/>
                    <a:pt x="308" y="42"/>
                  </a:cubicBezTo>
                  <a:lnTo>
                    <a:pt x="308" y="42"/>
                  </a:lnTo>
                  <a:cubicBezTo>
                    <a:pt x="313" y="18"/>
                    <a:pt x="279" y="0"/>
                    <a:pt x="266" y="23"/>
                  </a:cubicBezTo>
                  <a:lnTo>
                    <a:pt x="266" y="23"/>
                  </a:lnTo>
                  <a:cubicBezTo>
                    <a:pt x="241" y="70"/>
                    <a:pt x="216" y="118"/>
                    <a:pt x="183" y="160"/>
                  </a:cubicBezTo>
                  <a:lnTo>
                    <a:pt x="183" y="160"/>
                  </a:lnTo>
                  <a:cubicBezTo>
                    <a:pt x="142" y="120"/>
                    <a:pt x="113" y="76"/>
                    <a:pt x="77" y="32"/>
                  </a:cubicBezTo>
                  <a:lnTo>
                    <a:pt x="77" y="32"/>
                  </a:lnTo>
                  <a:cubicBezTo>
                    <a:pt x="53" y="5"/>
                    <a:pt x="12" y="38"/>
                    <a:pt x="27" y="68"/>
                  </a:cubicBezTo>
                  <a:lnTo>
                    <a:pt x="27" y="68"/>
                  </a:lnTo>
                  <a:cubicBezTo>
                    <a:pt x="49" y="119"/>
                    <a:pt x="91" y="168"/>
                    <a:pt x="140" y="208"/>
                  </a:cubicBezTo>
                  <a:lnTo>
                    <a:pt x="140" y="208"/>
                  </a:lnTo>
                  <a:cubicBezTo>
                    <a:pt x="104" y="241"/>
                    <a:pt x="65" y="269"/>
                    <a:pt x="28" y="300"/>
                  </a:cubicBezTo>
                  <a:lnTo>
                    <a:pt x="28" y="300"/>
                  </a:lnTo>
                  <a:cubicBezTo>
                    <a:pt x="0" y="324"/>
                    <a:pt x="33" y="365"/>
                    <a:pt x="63" y="350"/>
                  </a:cubicBezTo>
                  <a:lnTo>
                    <a:pt x="63" y="350"/>
                  </a:lnTo>
                  <a:cubicBezTo>
                    <a:pt x="109" y="329"/>
                    <a:pt x="154" y="293"/>
                    <a:pt x="194" y="248"/>
                  </a:cubicBezTo>
                  <a:lnTo>
                    <a:pt x="194" y="248"/>
                  </a:lnTo>
                  <a:cubicBezTo>
                    <a:pt x="240" y="278"/>
                    <a:pt x="288" y="300"/>
                    <a:pt x="334" y="312"/>
                  </a:cubicBezTo>
                  <a:lnTo>
                    <a:pt x="334" y="312"/>
                  </a:lnTo>
                  <a:cubicBezTo>
                    <a:pt x="358" y="319"/>
                    <a:pt x="378" y="285"/>
                    <a:pt x="354" y="272"/>
                  </a:cubicBezTo>
                </a:path>
              </a:pathLst>
            </a:custGeom>
            <a:solidFill>
              <a:schemeClr val="accent3">
                <a:lumMod val="75000"/>
              </a:schemeClr>
            </a:solidFill>
            <a:ln>
              <a:noFill/>
            </a:ln>
            <a:effectLst/>
          </p:spPr>
          <p:txBody>
            <a:bodyPr wrap="none" anchor="ctr"/>
            <a:lstStyle/>
            <a:p>
              <a:pPr>
                <a:defRPr/>
              </a:pPr>
              <a:endParaRPr lang="es-ES_tradnl"/>
            </a:p>
          </p:txBody>
        </p:sp>
        <p:sp>
          <p:nvSpPr>
            <p:cNvPr id="210" name="Freeform 43"/>
            <p:cNvSpPr>
              <a:spLocks noChangeArrowheads="1"/>
            </p:cNvSpPr>
            <p:nvPr/>
          </p:nvSpPr>
          <p:spPr bwMode="auto">
            <a:xfrm rot="16200000">
              <a:off x="11992566" y="4955183"/>
              <a:ext cx="180951" cy="173015"/>
            </a:xfrm>
            <a:custGeom>
              <a:avLst/>
              <a:gdLst>
                <a:gd name="T0" fmla="*/ 352 w 378"/>
                <a:gd name="T1" fmla="*/ 272 h 366"/>
                <a:gd name="T2" fmla="*/ 352 w 378"/>
                <a:gd name="T3" fmla="*/ 272 h 366"/>
                <a:gd name="T4" fmla="*/ 231 w 378"/>
                <a:gd name="T5" fmla="*/ 199 h 366"/>
                <a:gd name="T6" fmla="*/ 231 w 378"/>
                <a:gd name="T7" fmla="*/ 199 h 366"/>
                <a:gd name="T8" fmla="*/ 306 w 378"/>
                <a:gd name="T9" fmla="*/ 42 h 366"/>
                <a:gd name="T10" fmla="*/ 306 w 378"/>
                <a:gd name="T11" fmla="*/ 42 h 366"/>
                <a:gd name="T12" fmla="*/ 265 w 378"/>
                <a:gd name="T13" fmla="*/ 23 h 366"/>
                <a:gd name="T14" fmla="*/ 265 w 378"/>
                <a:gd name="T15" fmla="*/ 23 h 366"/>
                <a:gd name="T16" fmla="*/ 182 w 378"/>
                <a:gd name="T17" fmla="*/ 160 h 366"/>
                <a:gd name="T18" fmla="*/ 182 w 378"/>
                <a:gd name="T19" fmla="*/ 160 h 366"/>
                <a:gd name="T20" fmla="*/ 76 w 378"/>
                <a:gd name="T21" fmla="*/ 32 h 366"/>
                <a:gd name="T22" fmla="*/ 76 w 378"/>
                <a:gd name="T23" fmla="*/ 32 h 366"/>
                <a:gd name="T24" fmla="*/ 26 w 378"/>
                <a:gd name="T25" fmla="*/ 68 h 366"/>
                <a:gd name="T26" fmla="*/ 26 w 378"/>
                <a:gd name="T27" fmla="*/ 68 h 366"/>
                <a:gd name="T28" fmla="*/ 139 w 378"/>
                <a:gd name="T29" fmla="*/ 208 h 366"/>
                <a:gd name="T30" fmla="*/ 139 w 378"/>
                <a:gd name="T31" fmla="*/ 208 h 366"/>
                <a:gd name="T32" fmla="*/ 27 w 378"/>
                <a:gd name="T33" fmla="*/ 300 h 366"/>
                <a:gd name="T34" fmla="*/ 27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8"/>
                    <a:pt x="270" y="227"/>
                    <a:pt x="231" y="199"/>
                  </a:cubicBezTo>
                  <a:lnTo>
                    <a:pt x="231" y="199"/>
                  </a:lnTo>
                  <a:cubicBezTo>
                    <a:pt x="266" y="149"/>
                    <a:pt x="294" y="94"/>
                    <a:pt x="306" y="42"/>
                  </a:cubicBezTo>
                  <a:lnTo>
                    <a:pt x="306" y="42"/>
                  </a:lnTo>
                  <a:cubicBezTo>
                    <a:pt x="312" y="18"/>
                    <a:pt x="278" y="0"/>
                    <a:pt x="265" y="23"/>
                  </a:cubicBezTo>
                  <a:lnTo>
                    <a:pt x="265" y="23"/>
                  </a:lnTo>
                  <a:cubicBezTo>
                    <a:pt x="239" y="70"/>
                    <a:pt x="215" y="118"/>
                    <a:pt x="182" y="160"/>
                  </a:cubicBezTo>
                  <a:lnTo>
                    <a:pt x="182" y="160"/>
                  </a:lnTo>
                  <a:cubicBezTo>
                    <a:pt x="142" y="120"/>
                    <a:pt x="111" y="76"/>
                    <a:pt x="76" y="32"/>
                  </a:cubicBezTo>
                  <a:lnTo>
                    <a:pt x="76" y="32"/>
                  </a:lnTo>
                  <a:cubicBezTo>
                    <a:pt x="52" y="5"/>
                    <a:pt x="12" y="38"/>
                    <a:pt x="26" y="68"/>
                  </a:cubicBezTo>
                  <a:lnTo>
                    <a:pt x="26" y="68"/>
                  </a:lnTo>
                  <a:cubicBezTo>
                    <a:pt x="48" y="119"/>
                    <a:pt x="89" y="168"/>
                    <a:pt x="139" y="208"/>
                  </a:cubicBezTo>
                  <a:lnTo>
                    <a:pt x="139" y="208"/>
                  </a:lnTo>
                  <a:cubicBezTo>
                    <a:pt x="104" y="241"/>
                    <a:pt x="64" y="269"/>
                    <a:pt x="27" y="300"/>
                  </a:cubicBezTo>
                  <a:lnTo>
                    <a:pt x="27" y="300"/>
                  </a:lnTo>
                  <a:cubicBezTo>
                    <a:pt x="0" y="324"/>
                    <a:pt x="31" y="365"/>
                    <a:pt x="63" y="350"/>
                  </a:cubicBezTo>
                  <a:lnTo>
                    <a:pt x="63" y="350"/>
                  </a:lnTo>
                  <a:cubicBezTo>
                    <a:pt x="109" y="329"/>
                    <a:pt x="155" y="293"/>
                    <a:pt x="193" y="248"/>
                  </a:cubicBezTo>
                  <a:lnTo>
                    <a:pt x="193" y="248"/>
                  </a:lnTo>
                  <a:cubicBezTo>
                    <a:pt x="239" y="278"/>
                    <a:pt x="288" y="300"/>
                    <a:pt x="334" y="312"/>
                  </a:cubicBezTo>
                  <a:lnTo>
                    <a:pt x="334" y="312"/>
                  </a:lnTo>
                  <a:cubicBezTo>
                    <a:pt x="357" y="319"/>
                    <a:pt x="377" y="285"/>
                    <a:pt x="352"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1" name="Freeform 44"/>
            <p:cNvSpPr>
              <a:spLocks noChangeArrowheads="1"/>
            </p:cNvSpPr>
            <p:nvPr/>
          </p:nvSpPr>
          <p:spPr bwMode="auto">
            <a:xfrm rot="16200000">
              <a:off x="11992566" y="4388519"/>
              <a:ext cx="180951" cy="173015"/>
            </a:xfrm>
            <a:custGeom>
              <a:avLst/>
              <a:gdLst>
                <a:gd name="T0" fmla="*/ 354 w 378"/>
                <a:gd name="T1" fmla="*/ 272 h 366"/>
                <a:gd name="T2" fmla="*/ 354 w 378"/>
                <a:gd name="T3" fmla="*/ 272 h 366"/>
                <a:gd name="T4" fmla="*/ 233 w 378"/>
                <a:gd name="T5" fmla="*/ 199 h 366"/>
                <a:gd name="T6" fmla="*/ 233 w 378"/>
                <a:gd name="T7" fmla="*/ 199 h 366"/>
                <a:gd name="T8" fmla="*/ 306 w 378"/>
                <a:gd name="T9" fmla="*/ 42 h 366"/>
                <a:gd name="T10" fmla="*/ 306 w 378"/>
                <a:gd name="T11" fmla="*/ 42 h 366"/>
                <a:gd name="T12" fmla="*/ 266 w 378"/>
                <a:gd name="T13" fmla="*/ 23 h 366"/>
                <a:gd name="T14" fmla="*/ 266 w 378"/>
                <a:gd name="T15" fmla="*/ 23 h 366"/>
                <a:gd name="T16" fmla="*/ 184 w 378"/>
                <a:gd name="T17" fmla="*/ 160 h 366"/>
                <a:gd name="T18" fmla="*/ 184 w 378"/>
                <a:gd name="T19" fmla="*/ 160 h 366"/>
                <a:gd name="T20" fmla="*/ 76 w 378"/>
                <a:gd name="T21" fmla="*/ 32 h 366"/>
                <a:gd name="T22" fmla="*/ 76 w 378"/>
                <a:gd name="T23" fmla="*/ 32 h 366"/>
                <a:gd name="T24" fmla="*/ 27 w 378"/>
                <a:gd name="T25" fmla="*/ 68 h 366"/>
                <a:gd name="T26" fmla="*/ 27 w 378"/>
                <a:gd name="T27" fmla="*/ 68 h 366"/>
                <a:gd name="T28" fmla="*/ 140 w 378"/>
                <a:gd name="T29" fmla="*/ 208 h 366"/>
                <a:gd name="T30" fmla="*/ 140 w 378"/>
                <a:gd name="T31" fmla="*/ 208 h 366"/>
                <a:gd name="T32" fmla="*/ 28 w 378"/>
                <a:gd name="T33" fmla="*/ 300 h 366"/>
                <a:gd name="T34" fmla="*/ 28 w 378"/>
                <a:gd name="T35" fmla="*/ 300 h 366"/>
                <a:gd name="T36" fmla="*/ 63 w 378"/>
                <a:gd name="T37" fmla="*/ 350 h 366"/>
                <a:gd name="T38" fmla="*/ 63 w 378"/>
                <a:gd name="T39" fmla="*/ 350 h 366"/>
                <a:gd name="T40" fmla="*/ 193 w 378"/>
                <a:gd name="T41" fmla="*/ 248 h 366"/>
                <a:gd name="T42" fmla="*/ 193 w 378"/>
                <a:gd name="T43" fmla="*/ 248 h 366"/>
                <a:gd name="T44" fmla="*/ 334 w 378"/>
                <a:gd name="T45" fmla="*/ 312 h 366"/>
                <a:gd name="T46" fmla="*/ 334 w 378"/>
                <a:gd name="T47" fmla="*/ 312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48"/>
                    <a:pt x="271" y="227"/>
                    <a:pt x="233" y="199"/>
                  </a:cubicBezTo>
                  <a:lnTo>
                    <a:pt x="233" y="199"/>
                  </a:lnTo>
                  <a:cubicBezTo>
                    <a:pt x="268" y="149"/>
                    <a:pt x="295" y="94"/>
                    <a:pt x="306" y="42"/>
                  </a:cubicBezTo>
                  <a:lnTo>
                    <a:pt x="306" y="42"/>
                  </a:lnTo>
                  <a:cubicBezTo>
                    <a:pt x="313" y="18"/>
                    <a:pt x="279" y="0"/>
                    <a:pt x="266" y="23"/>
                  </a:cubicBezTo>
                  <a:lnTo>
                    <a:pt x="266" y="23"/>
                  </a:lnTo>
                  <a:cubicBezTo>
                    <a:pt x="239" y="70"/>
                    <a:pt x="216" y="118"/>
                    <a:pt x="184" y="160"/>
                  </a:cubicBezTo>
                  <a:lnTo>
                    <a:pt x="184" y="160"/>
                  </a:lnTo>
                  <a:cubicBezTo>
                    <a:pt x="142" y="120"/>
                    <a:pt x="113" y="76"/>
                    <a:pt x="76" y="32"/>
                  </a:cubicBezTo>
                  <a:lnTo>
                    <a:pt x="76" y="32"/>
                  </a:lnTo>
                  <a:cubicBezTo>
                    <a:pt x="53" y="5"/>
                    <a:pt x="12" y="38"/>
                    <a:pt x="27" y="68"/>
                  </a:cubicBezTo>
                  <a:lnTo>
                    <a:pt x="27" y="68"/>
                  </a:lnTo>
                  <a:cubicBezTo>
                    <a:pt x="49" y="119"/>
                    <a:pt x="90" y="168"/>
                    <a:pt x="140" y="208"/>
                  </a:cubicBezTo>
                  <a:lnTo>
                    <a:pt x="140" y="208"/>
                  </a:lnTo>
                  <a:cubicBezTo>
                    <a:pt x="104" y="241"/>
                    <a:pt x="65" y="269"/>
                    <a:pt x="28" y="300"/>
                  </a:cubicBezTo>
                  <a:lnTo>
                    <a:pt x="28" y="300"/>
                  </a:lnTo>
                  <a:cubicBezTo>
                    <a:pt x="0" y="324"/>
                    <a:pt x="33" y="365"/>
                    <a:pt x="63" y="350"/>
                  </a:cubicBezTo>
                  <a:lnTo>
                    <a:pt x="63" y="350"/>
                  </a:lnTo>
                  <a:cubicBezTo>
                    <a:pt x="109" y="329"/>
                    <a:pt x="155" y="293"/>
                    <a:pt x="193" y="248"/>
                  </a:cubicBezTo>
                  <a:lnTo>
                    <a:pt x="193" y="248"/>
                  </a:lnTo>
                  <a:cubicBezTo>
                    <a:pt x="239" y="278"/>
                    <a:pt x="288" y="300"/>
                    <a:pt x="334" y="312"/>
                  </a:cubicBezTo>
                  <a:lnTo>
                    <a:pt x="334" y="312"/>
                  </a:lnTo>
                  <a:cubicBezTo>
                    <a:pt x="358" y="319"/>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12" name="Freeform 45"/>
            <p:cNvSpPr>
              <a:spLocks noChangeArrowheads="1"/>
            </p:cNvSpPr>
            <p:nvPr/>
          </p:nvSpPr>
          <p:spPr bwMode="auto">
            <a:xfrm rot="16200000">
              <a:off x="11987804" y="3994871"/>
              <a:ext cx="180951" cy="173016"/>
            </a:xfrm>
            <a:custGeom>
              <a:avLst/>
              <a:gdLst>
                <a:gd name="T0" fmla="*/ 354 w 380"/>
                <a:gd name="T1" fmla="*/ 274 h 367"/>
                <a:gd name="T2" fmla="*/ 354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3 w 380"/>
                <a:gd name="T17" fmla="*/ 161 h 367"/>
                <a:gd name="T18" fmla="*/ 183 w 380"/>
                <a:gd name="T19" fmla="*/ 161 h 367"/>
                <a:gd name="T20" fmla="*/ 77 w 380"/>
                <a:gd name="T21" fmla="*/ 34 h 367"/>
                <a:gd name="T22" fmla="*/ 77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4 w 380"/>
                <a:gd name="T37" fmla="*/ 351 h 367"/>
                <a:gd name="T38" fmla="*/ 64 w 380"/>
                <a:gd name="T39" fmla="*/ 351 h 367"/>
                <a:gd name="T40" fmla="*/ 195 w 380"/>
                <a:gd name="T41" fmla="*/ 250 h 367"/>
                <a:gd name="T42" fmla="*/ 195 w 380"/>
                <a:gd name="T43" fmla="*/ 250 h 367"/>
                <a:gd name="T44" fmla="*/ 334 w 380"/>
                <a:gd name="T45" fmla="*/ 314 h 367"/>
                <a:gd name="T46" fmla="*/ 334 w 380"/>
                <a:gd name="T47" fmla="*/ 314 h 367"/>
                <a:gd name="T48" fmla="*/ 354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4" y="274"/>
                  </a:moveTo>
                  <a:lnTo>
                    <a:pt x="354" y="274"/>
                  </a:lnTo>
                  <a:cubicBezTo>
                    <a:pt x="313" y="250"/>
                    <a:pt x="271" y="228"/>
                    <a:pt x="233" y="201"/>
                  </a:cubicBezTo>
                  <a:lnTo>
                    <a:pt x="233" y="201"/>
                  </a:lnTo>
                  <a:cubicBezTo>
                    <a:pt x="269" y="150"/>
                    <a:pt x="295" y="95"/>
                    <a:pt x="308" y="44"/>
                  </a:cubicBezTo>
                  <a:lnTo>
                    <a:pt x="308" y="44"/>
                  </a:lnTo>
                  <a:cubicBezTo>
                    <a:pt x="314" y="20"/>
                    <a:pt x="280" y="0"/>
                    <a:pt x="267" y="24"/>
                  </a:cubicBezTo>
                  <a:lnTo>
                    <a:pt x="267" y="24"/>
                  </a:lnTo>
                  <a:cubicBezTo>
                    <a:pt x="241" y="71"/>
                    <a:pt x="217" y="119"/>
                    <a:pt x="183" y="161"/>
                  </a:cubicBezTo>
                  <a:lnTo>
                    <a:pt x="183" y="161"/>
                  </a:lnTo>
                  <a:cubicBezTo>
                    <a:pt x="144" y="123"/>
                    <a:pt x="113" y="77"/>
                    <a:pt x="77" y="34"/>
                  </a:cubicBezTo>
                  <a:lnTo>
                    <a:pt x="77"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4" y="351"/>
                  </a:cubicBezTo>
                  <a:lnTo>
                    <a:pt x="64" y="351"/>
                  </a:lnTo>
                  <a:cubicBezTo>
                    <a:pt x="111" y="331"/>
                    <a:pt x="155" y="293"/>
                    <a:pt x="195" y="250"/>
                  </a:cubicBezTo>
                  <a:lnTo>
                    <a:pt x="195" y="250"/>
                  </a:lnTo>
                  <a:cubicBezTo>
                    <a:pt x="240" y="280"/>
                    <a:pt x="290" y="303"/>
                    <a:pt x="334" y="314"/>
                  </a:cubicBezTo>
                  <a:lnTo>
                    <a:pt x="334" y="314"/>
                  </a:lnTo>
                  <a:cubicBezTo>
                    <a:pt x="359" y="320"/>
                    <a:pt x="379" y="287"/>
                    <a:pt x="354" y="274"/>
                  </a:cubicBezTo>
                </a:path>
              </a:pathLst>
            </a:custGeom>
            <a:solidFill>
              <a:schemeClr val="accent3">
                <a:lumMod val="75000"/>
              </a:schemeClr>
            </a:solidFill>
            <a:ln>
              <a:noFill/>
            </a:ln>
            <a:effectLst/>
          </p:spPr>
          <p:txBody>
            <a:bodyPr wrap="none" anchor="ctr"/>
            <a:lstStyle/>
            <a:p>
              <a:pPr>
                <a:defRPr/>
              </a:pPr>
              <a:endParaRPr lang="es-ES_tradnl"/>
            </a:p>
          </p:txBody>
        </p:sp>
        <p:sp>
          <p:nvSpPr>
            <p:cNvPr id="213" name="Freeform 46"/>
            <p:cNvSpPr>
              <a:spLocks noChangeArrowheads="1"/>
            </p:cNvSpPr>
            <p:nvPr/>
          </p:nvSpPr>
          <p:spPr bwMode="auto">
            <a:xfrm rot="16200000">
              <a:off x="11987804" y="3805983"/>
              <a:ext cx="180951" cy="173016"/>
            </a:xfrm>
            <a:custGeom>
              <a:avLst/>
              <a:gdLst>
                <a:gd name="T0" fmla="*/ 355 w 380"/>
                <a:gd name="T1" fmla="*/ 274 h 367"/>
                <a:gd name="T2" fmla="*/ 355 w 380"/>
                <a:gd name="T3" fmla="*/ 274 h 367"/>
                <a:gd name="T4" fmla="*/ 233 w 380"/>
                <a:gd name="T5" fmla="*/ 201 h 367"/>
                <a:gd name="T6" fmla="*/ 233 w 380"/>
                <a:gd name="T7" fmla="*/ 201 h 367"/>
                <a:gd name="T8" fmla="*/ 308 w 380"/>
                <a:gd name="T9" fmla="*/ 44 h 367"/>
                <a:gd name="T10" fmla="*/ 308 w 380"/>
                <a:gd name="T11" fmla="*/ 44 h 367"/>
                <a:gd name="T12" fmla="*/ 267 w 380"/>
                <a:gd name="T13" fmla="*/ 24 h 367"/>
                <a:gd name="T14" fmla="*/ 267 w 380"/>
                <a:gd name="T15" fmla="*/ 24 h 367"/>
                <a:gd name="T16" fmla="*/ 184 w 380"/>
                <a:gd name="T17" fmla="*/ 161 h 367"/>
                <a:gd name="T18" fmla="*/ 184 w 380"/>
                <a:gd name="T19" fmla="*/ 161 h 367"/>
                <a:gd name="T20" fmla="*/ 76 w 380"/>
                <a:gd name="T21" fmla="*/ 34 h 367"/>
                <a:gd name="T22" fmla="*/ 76 w 380"/>
                <a:gd name="T23" fmla="*/ 34 h 367"/>
                <a:gd name="T24" fmla="*/ 27 w 380"/>
                <a:gd name="T25" fmla="*/ 70 h 367"/>
                <a:gd name="T26" fmla="*/ 27 w 380"/>
                <a:gd name="T27" fmla="*/ 70 h 367"/>
                <a:gd name="T28" fmla="*/ 140 w 380"/>
                <a:gd name="T29" fmla="*/ 209 h 367"/>
                <a:gd name="T30" fmla="*/ 140 w 380"/>
                <a:gd name="T31" fmla="*/ 209 h 367"/>
                <a:gd name="T32" fmla="*/ 28 w 380"/>
                <a:gd name="T33" fmla="*/ 301 h 367"/>
                <a:gd name="T34" fmla="*/ 28 w 380"/>
                <a:gd name="T35" fmla="*/ 301 h 367"/>
                <a:gd name="T36" fmla="*/ 63 w 380"/>
                <a:gd name="T37" fmla="*/ 351 h 367"/>
                <a:gd name="T38" fmla="*/ 63 w 380"/>
                <a:gd name="T39" fmla="*/ 351 h 367"/>
                <a:gd name="T40" fmla="*/ 195 w 380"/>
                <a:gd name="T41" fmla="*/ 250 h 367"/>
                <a:gd name="T42" fmla="*/ 195 w 380"/>
                <a:gd name="T43" fmla="*/ 250 h 367"/>
                <a:gd name="T44" fmla="*/ 335 w 380"/>
                <a:gd name="T45" fmla="*/ 314 h 367"/>
                <a:gd name="T46" fmla="*/ 335 w 380"/>
                <a:gd name="T47" fmla="*/ 314 h 367"/>
                <a:gd name="T48" fmla="*/ 355 w 380"/>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7">
                  <a:moveTo>
                    <a:pt x="355" y="274"/>
                  </a:moveTo>
                  <a:lnTo>
                    <a:pt x="355" y="274"/>
                  </a:lnTo>
                  <a:cubicBezTo>
                    <a:pt x="312" y="250"/>
                    <a:pt x="271" y="228"/>
                    <a:pt x="233" y="201"/>
                  </a:cubicBezTo>
                  <a:lnTo>
                    <a:pt x="233" y="201"/>
                  </a:lnTo>
                  <a:cubicBezTo>
                    <a:pt x="268" y="150"/>
                    <a:pt x="295" y="95"/>
                    <a:pt x="308" y="44"/>
                  </a:cubicBezTo>
                  <a:lnTo>
                    <a:pt x="308" y="44"/>
                  </a:lnTo>
                  <a:cubicBezTo>
                    <a:pt x="314" y="20"/>
                    <a:pt x="280" y="0"/>
                    <a:pt x="267" y="24"/>
                  </a:cubicBezTo>
                  <a:lnTo>
                    <a:pt x="267" y="24"/>
                  </a:lnTo>
                  <a:cubicBezTo>
                    <a:pt x="241" y="71"/>
                    <a:pt x="216" y="119"/>
                    <a:pt x="184" y="161"/>
                  </a:cubicBezTo>
                  <a:lnTo>
                    <a:pt x="184" y="161"/>
                  </a:lnTo>
                  <a:cubicBezTo>
                    <a:pt x="144" y="123"/>
                    <a:pt x="113" y="77"/>
                    <a:pt x="76" y="34"/>
                  </a:cubicBezTo>
                  <a:lnTo>
                    <a:pt x="76" y="34"/>
                  </a:lnTo>
                  <a:cubicBezTo>
                    <a:pt x="53" y="7"/>
                    <a:pt x="12" y="38"/>
                    <a:pt x="27" y="70"/>
                  </a:cubicBezTo>
                  <a:lnTo>
                    <a:pt x="27" y="70"/>
                  </a:lnTo>
                  <a:cubicBezTo>
                    <a:pt x="50" y="120"/>
                    <a:pt x="91" y="169"/>
                    <a:pt x="140" y="209"/>
                  </a:cubicBezTo>
                  <a:lnTo>
                    <a:pt x="140" y="209"/>
                  </a:lnTo>
                  <a:cubicBezTo>
                    <a:pt x="104" y="243"/>
                    <a:pt x="65" y="270"/>
                    <a:pt x="28" y="301"/>
                  </a:cubicBezTo>
                  <a:lnTo>
                    <a:pt x="28" y="301"/>
                  </a:lnTo>
                  <a:cubicBezTo>
                    <a:pt x="0" y="326"/>
                    <a:pt x="33" y="366"/>
                    <a:pt x="63" y="351"/>
                  </a:cubicBezTo>
                  <a:lnTo>
                    <a:pt x="63" y="351"/>
                  </a:lnTo>
                  <a:cubicBezTo>
                    <a:pt x="109" y="331"/>
                    <a:pt x="155" y="293"/>
                    <a:pt x="195" y="250"/>
                  </a:cubicBezTo>
                  <a:lnTo>
                    <a:pt x="195" y="250"/>
                  </a:lnTo>
                  <a:cubicBezTo>
                    <a:pt x="239" y="280"/>
                    <a:pt x="289" y="303"/>
                    <a:pt x="335" y="314"/>
                  </a:cubicBezTo>
                  <a:lnTo>
                    <a:pt x="335" y="314"/>
                  </a:lnTo>
                  <a:cubicBezTo>
                    <a:pt x="359" y="320"/>
                    <a:pt x="379" y="287"/>
                    <a:pt x="355" y="274"/>
                  </a:cubicBezTo>
                </a:path>
              </a:pathLst>
            </a:custGeom>
            <a:solidFill>
              <a:schemeClr val="accent3">
                <a:lumMod val="25000"/>
              </a:schemeClr>
            </a:solidFill>
            <a:ln>
              <a:noFill/>
            </a:ln>
            <a:effectLst/>
          </p:spPr>
          <p:txBody>
            <a:bodyPr wrap="none" anchor="ctr"/>
            <a:lstStyle/>
            <a:p>
              <a:pPr>
                <a:defRPr/>
              </a:pPr>
              <a:endParaRPr lang="es-ES_tradnl"/>
            </a:p>
          </p:txBody>
        </p:sp>
        <p:sp>
          <p:nvSpPr>
            <p:cNvPr id="214" name="Freeform 47"/>
            <p:cNvSpPr>
              <a:spLocks noChangeArrowheads="1"/>
            </p:cNvSpPr>
            <p:nvPr/>
          </p:nvSpPr>
          <p:spPr bwMode="auto">
            <a:xfrm rot="16200000">
              <a:off x="11987804" y="4182171"/>
              <a:ext cx="180951" cy="173016"/>
            </a:xfrm>
            <a:custGeom>
              <a:avLst/>
              <a:gdLst>
                <a:gd name="T0" fmla="*/ 353 w 379"/>
                <a:gd name="T1" fmla="*/ 274 h 367"/>
                <a:gd name="T2" fmla="*/ 353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2 w 379"/>
                <a:gd name="T17" fmla="*/ 161 h 367"/>
                <a:gd name="T18" fmla="*/ 182 w 379"/>
                <a:gd name="T19" fmla="*/ 161 h 367"/>
                <a:gd name="T20" fmla="*/ 76 w 379"/>
                <a:gd name="T21" fmla="*/ 34 h 367"/>
                <a:gd name="T22" fmla="*/ 76 w 379"/>
                <a:gd name="T23" fmla="*/ 34 h 367"/>
                <a:gd name="T24" fmla="*/ 26 w 379"/>
                <a:gd name="T25" fmla="*/ 70 h 367"/>
                <a:gd name="T26" fmla="*/ 26 w 379"/>
                <a:gd name="T27" fmla="*/ 70 h 367"/>
                <a:gd name="T28" fmla="*/ 139 w 379"/>
                <a:gd name="T29" fmla="*/ 209 h 367"/>
                <a:gd name="T30" fmla="*/ 139 w 379"/>
                <a:gd name="T31" fmla="*/ 209 h 367"/>
                <a:gd name="T32" fmla="*/ 27 w 379"/>
                <a:gd name="T33" fmla="*/ 301 h 367"/>
                <a:gd name="T34" fmla="*/ 27 w 379"/>
                <a:gd name="T35" fmla="*/ 301 h 367"/>
                <a:gd name="T36" fmla="*/ 63 w 379"/>
                <a:gd name="T37" fmla="*/ 351 h 367"/>
                <a:gd name="T38" fmla="*/ 63 w 379"/>
                <a:gd name="T39" fmla="*/ 351 h 367"/>
                <a:gd name="T40" fmla="*/ 193 w 379"/>
                <a:gd name="T41" fmla="*/ 250 h 367"/>
                <a:gd name="T42" fmla="*/ 193 w 379"/>
                <a:gd name="T43" fmla="*/ 250 h 367"/>
                <a:gd name="T44" fmla="*/ 335 w 379"/>
                <a:gd name="T45" fmla="*/ 314 h 367"/>
                <a:gd name="T46" fmla="*/ 335 w 379"/>
                <a:gd name="T47" fmla="*/ 314 h 367"/>
                <a:gd name="T48" fmla="*/ 353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3" y="274"/>
                  </a:moveTo>
                  <a:lnTo>
                    <a:pt x="353" y="274"/>
                  </a:lnTo>
                  <a:cubicBezTo>
                    <a:pt x="311" y="250"/>
                    <a:pt x="270" y="228"/>
                    <a:pt x="232" y="201"/>
                  </a:cubicBezTo>
                  <a:lnTo>
                    <a:pt x="232" y="201"/>
                  </a:lnTo>
                  <a:cubicBezTo>
                    <a:pt x="268" y="150"/>
                    <a:pt x="294" y="95"/>
                    <a:pt x="307" y="44"/>
                  </a:cubicBezTo>
                  <a:lnTo>
                    <a:pt x="307" y="44"/>
                  </a:lnTo>
                  <a:cubicBezTo>
                    <a:pt x="312" y="20"/>
                    <a:pt x="279" y="0"/>
                    <a:pt x="266" y="24"/>
                  </a:cubicBezTo>
                  <a:lnTo>
                    <a:pt x="266" y="24"/>
                  </a:lnTo>
                  <a:cubicBezTo>
                    <a:pt x="240" y="71"/>
                    <a:pt x="215" y="119"/>
                    <a:pt x="182" y="161"/>
                  </a:cubicBezTo>
                  <a:lnTo>
                    <a:pt x="182" y="161"/>
                  </a:lnTo>
                  <a:cubicBezTo>
                    <a:pt x="142" y="123"/>
                    <a:pt x="113" y="77"/>
                    <a:pt x="76" y="34"/>
                  </a:cubicBezTo>
                  <a:lnTo>
                    <a:pt x="76" y="34"/>
                  </a:lnTo>
                  <a:cubicBezTo>
                    <a:pt x="52" y="7"/>
                    <a:pt x="11" y="38"/>
                    <a:pt x="26" y="70"/>
                  </a:cubicBezTo>
                  <a:lnTo>
                    <a:pt x="26" y="70"/>
                  </a:lnTo>
                  <a:cubicBezTo>
                    <a:pt x="48" y="120"/>
                    <a:pt x="90" y="169"/>
                    <a:pt x="139" y="209"/>
                  </a:cubicBezTo>
                  <a:lnTo>
                    <a:pt x="139" y="209"/>
                  </a:lnTo>
                  <a:cubicBezTo>
                    <a:pt x="103" y="243"/>
                    <a:pt x="64" y="270"/>
                    <a:pt x="27" y="301"/>
                  </a:cubicBezTo>
                  <a:lnTo>
                    <a:pt x="27" y="301"/>
                  </a:lnTo>
                  <a:cubicBezTo>
                    <a:pt x="0" y="326"/>
                    <a:pt x="31" y="366"/>
                    <a:pt x="63" y="351"/>
                  </a:cubicBezTo>
                  <a:lnTo>
                    <a:pt x="63" y="351"/>
                  </a:lnTo>
                  <a:cubicBezTo>
                    <a:pt x="110" y="331"/>
                    <a:pt x="155" y="293"/>
                    <a:pt x="193" y="250"/>
                  </a:cubicBezTo>
                  <a:lnTo>
                    <a:pt x="193" y="250"/>
                  </a:lnTo>
                  <a:cubicBezTo>
                    <a:pt x="239" y="280"/>
                    <a:pt x="287" y="303"/>
                    <a:pt x="335" y="314"/>
                  </a:cubicBezTo>
                  <a:lnTo>
                    <a:pt x="335" y="314"/>
                  </a:lnTo>
                  <a:cubicBezTo>
                    <a:pt x="358" y="320"/>
                    <a:pt x="378" y="287"/>
                    <a:pt x="353"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5" name="Freeform 48"/>
            <p:cNvSpPr>
              <a:spLocks noChangeArrowheads="1"/>
            </p:cNvSpPr>
            <p:nvPr/>
          </p:nvSpPr>
          <p:spPr bwMode="auto">
            <a:xfrm rot="16200000">
              <a:off x="11987804" y="3613920"/>
              <a:ext cx="180951" cy="173016"/>
            </a:xfrm>
            <a:custGeom>
              <a:avLst/>
              <a:gdLst>
                <a:gd name="T0" fmla="*/ 354 w 379"/>
                <a:gd name="T1" fmla="*/ 274 h 367"/>
                <a:gd name="T2" fmla="*/ 354 w 379"/>
                <a:gd name="T3" fmla="*/ 274 h 367"/>
                <a:gd name="T4" fmla="*/ 232 w 379"/>
                <a:gd name="T5" fmla="*/ 201 h 367"/>
                <a:gd name="T6" fmla="*/ 232 w 379"/>
                <a:gd name="T7" fmla="*/ 201 h 367"/>
                <a:gd name="T8" fmla="*/ 307 w 379"/>
                <a:gd name="T9" fmla="*/ 44 h 367"/>
                <a:gd name="T10" fmla="*/ 307 w 379"/>
                <a:gd name="T11" fmla="*/ 44 h 367"/>
                <a:gd name="T12" fmla="*/ 266 w 379"/>
                <a:gd name="T13" fmla="*/ 24 h 367"/>
                <a:gd name="T14" fmla="*/ 266 w 379"/>
                <a:gd name="T15" fmla="*/ 24 h 367"/>
                <a:gd name="T16" fmla="*/ 183 w 379"/>
                <a:gd name="T17" fmla="*/ 161 h 367"/>
                <a:gd name="T18" fmla="*/ 183 w 379"/>
                <a:gd name="T19" fmla="*/ 161 h 367"/>
                <a:gd name="T20" fmla="*/ 75 w 379"/>
                <a:gd name="T21" fmla="*/ 34 h 367"/>
                <a:gd name="T22" fmla="*/ 75 w 379"/>
                <a:gd name="T23" fmla="*/ 34 h 367"/>
                <a:gd name="T24" fmla="*/ 25 w 379"/>
                <a:gd name="T25" fmla="*/ 70 h 367"/>
                <a:gd name="T26" fmla="*/ 25 w 379"/>
                <a:gd name="T27" fmla="*/ 70 h 367"/>
                <a:gd name="T28" fmla="*/ 138 w 379"/>
                <a:gd name="T29" fmla="*/ 209 h 367"/>
                <a:gd name="T30" fmla="*/ 138 w 379"/>
                <a:gd name="T31" fmla="*/ 209 h 367"/>
                <a:gd name="T32" fmla="*/ 27 w 379"/>
                <a:gd name="T33" fmla="*/ 301 h 367"/>
                <a:gd name="T34" fmla="*/ 27 w 379"/>
                <a:gd name="T35" fmla="*/ 301 h 367"/>
                <a:gd name="T36" fmla="*/ 62 w 379"/>
                <a:gd name="T37" fmla="*/ 351 h 367"/>
                <a:gd name="T38" fmla="*/ 62 w 379"/>
                <a:gd name="T39" fmla="*/ 351 h 367"/>
                <a:gd name="T40" fmla="*/ 192 w 379"/>
                <a:gd name="T41" fmla="*/ 250 h 367"/>
                <a:gd name="T42" fmla="*/ 192 w 379"/>
                <a:gd name="T43" fmla="*/ 250 h 367"/>
                <a:gd name="T44" fmla="*/ 334 w 379"/>
                <a:gd name="T45" fmla="*/ 314 h 367"/>
                <a:gd name="T46" fmla="*/ 334 w 379"/>
                <a:gd name="T47" fmla="*/ 314 h 367"/>
                <a:gd name="T48" fmla="*/ 354 w 379"/>
                <a:gd name="T49" fmla="*/ 274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4"/>
                  </a:moveTo>
                  <a:lnTo>
                    <a:pt x="354" y="274"/>
                  </a:lnTo>
                  <a:cubicBezTo>
                    <a:pt x="312" y="250"/>
                    <a:pt x="270" y="228"/>
                    <a:pt x="232" y="201"/>
                  </a:cubicBezTo>
                  <a:lnTo>
                    <a:pt x="232" y="201"/>
                  </a:lnTo>
                  <a:cubicBezTo>
                    <a:pt x="267" y="150"/>
                    <a:pt x="293" y="95"/>
                    <a:pt x="307" y="44"/>
                  </a:cubicBezTo>
                  <a:lnTo>
                    <a:pt x="307" y="44"/>
                  </a:lnTo>
                  <a:cubicBezTo>
                    <a:pt x="312" y="20"/>
                    <a:pt x="279" y="0"/>
                    <a:pt x="266" y="24"/>
                  </a:cubicBezTo>
                  <a:lnTo>
                    <a:pt x="266" y="24"/>
                  </a:lnTo>
                  <a:cubicBezTo>
                    <a:pt x="240" y="71"/>
                    <a:pt x="215" y="119"/>
                    <a:pt x="183" y="161"/>
                  </a:cubicBezTo>
                  <a:lnTo>
                    <a:pt x="183" y="161"/>
                  </a:lnTo>
                  <a:cubicBezTo>
                    <a:pt x="142" y="123"/>
                    <a:pt x="112" y="77"/>
                    <a:pt x="75" y="34"/>
                  </a:cubicBezTo>
                  <a:lnTo>
                    <a:pt x="75" y="34"/>
                  </a:lnTo>
                  <a:cubicBezTo>
                    <a:pt x="53" y="7"/>
                    <a:pt x="11" y="38"/>
                    <a:pt x="25" y="70"/>
                  </a:cubicBezTo>
                  <a:lnTo>
                    <a:pt x="25" y="70"/>
                  </a:lnTo>
                  <a:cubicBezTo>
                    <a:pt x="49" y="120"/>
                    <a:pt x="90" y="169"/>
                    <a:pt x="138" y="209"/>
                  </a:cubicBezTo>
                  <a:lnTo>
                    <a:pt x="138" y="209"/>
                  </a:lnTo>
                  <a:cubicBezTo>
                    <a:pt x="103" y="243"/>
                    <a:pt x="63" y="270"/>
                    <a:pt x="27" y="301"/>
                  </a:cubicBezTo>
                  <a:lnTo>
                    <a:pt x="27" y="301"/>
                  </a:lnTo>
                  <a:cubicBezTo>
                    <a:pt x="0" y="326"/>
                    <a:pt x="32" y="366"/>
                    <a:pt x="62" y="351"/>
                  </a:cubicBezTo>
                  <a:lnTo>
                    <a:pt x="62" y="351"/>
                  </a:lnTo>
                  <a:cubicBezTo>
                    <a:pt x="109" y="331"/>
                    <a:pt x="154" y="293"/>
                    <a:pt x="192" y="250"/>
                  </a:cubicBezTo>
                  <a:lnTo>
                    <a:pt x="192" y="250"/>
                  </a:lnTo>
                  <a:cubicBezTo>
                    <a:pt x="240" y="280"/>
                    <a:pt x="288" y="303"/>
                    <a:pt x="334" y="314"/>
                  </a:cubicBezTo>
                  <a:lnTo>
                    <a:pt x="334" y="314"/>
                  </a:lnTo>
                  <a:cubicBezTo>
                    <a:pt x="358" y="320"/>
                    <a:pt x="378" y="287"/>
                    <a:pt x="354" y="274"/>
                  </a:cubicBezTo>
                </a:path>
              </a:pathLst>
            </a:custGeom>
            <a:solidFill>
              <a:schemeClr val="accent3">
                <a:lumMod val="50000"/>
              </a:schemeClr>
            </a:solidFill>
            <a:ln>
              <a:noFill/>
            </a:ln>
            <a:effectLst/>
          </p:spPr>
          <p:txBody>
            <a:bodyPr wrap="none" anchor="ctr"/>
            <a:lstStyle/>
            <a:p>
              <a:pPr>
                <a:defRPr/>
              </a:pPr>
              <a:endParaRPr lang="es-ES_tradnl"/>
            </a:p>
          </p:txBody>
        </p:sp>
        <p:sp>
          <p:nvSpPr>
            <p:cNvPr id="216" name="Freeform 49"/>
            <p:cNvSpPr>
              <a:spLocks noChangeArrowheads="1"/>
            </p:cNvSpPr>
            <p:nvPr/>
          </p:nvSpPr>
          <p:spPr bwMode="auto">
            <a:xfrm rot="16200000">
              <a:off x="11992566" y="3236144"/>
              <a:ext cx="180951" cy="173015"/>
            </a:xfrm>
            <a:custGeom>
              <a:avLst/>
              <a:gdLst>
                <a:gd name="T0" fmla="*/ 355 w 379"/>
                <a:gd name="T1" fmla="*/ 273 h 366"/>
                <a:gd name="T2" fmla="*/ 355 w 379"/>
                <a:gd name="T3" fmla="*/ 273 h 366"/>
                <a:gd name="T4" fmla="*/ 232 w 379"/>
                <a:gd name="T5" fmla="*/ 201 h 366"/>
                <a:gd name="T6" fmla="*/ 232 w 379"/>
                <a:gd name="T7" fmla="*/ 201 h 366"/>
                <a:gd name="T8" fmla="*/ 307 w 379"/>
                <a:gd name="T9" fmla="*/ 43 h 366"/>
                <a:gd name="T10" fmla="*/ 307 w 379"/>
                <a:gd name="T11" fmla="*/ 43 h 366"/>
                <a:gd name="T12" fmla="*/ 267 w 379"/>
                <a:gd name="T13" fmla="*/ 25 h 366"/>
                <a:gd name="T14" fmla="*/ 267 w 379"/>
                <a:gd name="T15" fmla="*/ 25 h 366"/>
                <a:gd name="T16" fmla="*/ 184 w 379"/>
                <a:gd name="T17" fmla="*/ 161 h 366"/>
                <a:gd name="T18" fmla="*/ 184 w 379"/>
                <a:gd name="T19" fmla="*/ 161 h 366"/>
                <a:gd name="T20" fmla="*/ 76 w 379"/>
                <a:gd name="T21" fmla="*/ 34 h 366"/>
                <a:gd name="T22" fmla="*/ 76 w 379"/>
                <a:gd name="T23" fmla="*/ 34 h 366"/>
                <a:gd name="T24" fmla="*/ 26 w 379"/>
                <a:gd name="T25" fmla="*/ 69 h 366"/>
                <a:gd name="T26" fmla="*/ 26 w 379"/>
                <a:gd name="T27" fmla="*/ 69 h 366"/>
                <a:gd name="T28" fmla="*/ 140 w 379"/>
                <a:gd name="T29" fmla="*/ 210 h 366"/>
                <a:gd name="T30" fmla="*/ 140 w 379"/>
                <a:gd name="T31" fmla="*/ 210 h 366"/>
                <a:gd name="T32" fmla="*/ 29 w 379"/>
                <a:gd name="T33" fmla="*/ 302 h 366"/>
                <a:gd name="T34" fmla="*/ 29 w 379"/>
                <a:gd name="T35" fmla="*/ 302 h 366"/>
                <a:gd name="T36" fmla="*/ 63 w 379"/>
                <a:gd name="T37" fmla="*/ 352 h 366"/>
                <a:gd name="T38" fmla="*/ 63 w 379"/>
                <a:gd name="T39" fmla="*/ 352 h 366"/>
                <a:gd name="T40" fmla="*/ 194 w 379"/>
                <a:gd name="T41" fmla="*/ 250 h 366"/>
                <a:gd name="T42" fmla="*/ 194 w 379"/>
                <a:gd name="T43" fmla="*/ 250 h 366"/>
                <a:gd name="T44" fmla="*/ 335 w 379"/>
                <a:gd name="T45" fmla="*/ 314 h 366"/>
                <a:gd name="T46" fmla="*/ 335 w 379"/>
                <a:gd name="T47" fmla="*/ 314 h 366"/>
                <a:gd name="T48" fmla="*/ 355 w 379"/>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5" y="273"/>
                  </a:moveTo>
                  <a:lnTo>
                    <a:pt x="355" y="273"/>
                  </a:lnTo>
                  <a:cubicBezTo>
                    <a:pt x="313" y="250"/>
                    <a:pt x="270" y="228"/>
                    <a:pt x="232" y="201"/>
                  </a:cubicBezTo>
                  <a:lnTo>
                    <a:pt x="232" y="201"/>
                  </a:lnTo>
                  <a:cubicBezTo>
                    <a:pt x="268" y="150"/>
                    <a:pt x="295" y="94"/>
                    <a:pt x="307" y="43"/>
                  </a:cubicBezTo>
                  <a:lnTo>
                    <a:pt x="307" y="43"/>
                  </a:lnTo>
                  <a:cubicBezTo>
                    <a:pt x="314" y="20"/>
                    <a:pt x="281" y="0"/>
                    <a:pt x="267" y="25"/>
                  </a:cubicBezTo>
                  <a:lnTo>
                    <a:pt x="267" y="25"/>
                  </a:lnTo>
                  <a:cubicBezTo>
                    <a:pt x="240" y="71"/>
                    <a:pt x="217" y="118"/>
                    <a:pt x="184" y="161"/>
                  </a:cubicBezTo>
                  <a:lnTo>
                    <a:pt x="184" y="161"/>
                  </a:lnTo>
                  <a:cubicBezTo>
                    <a:pt x="143" y="122"/>
                    <a:pt x="113" y="77"/>
                    <a:pt x="76" y="34"/>
                  </a:cubicBezTo>
                  <a:lnTo>
                    <a:pt x="76" y="34"/>
                  </a:lnTo>
                  <a:cubicBezTo>
                    <a:pt x="52" y="6"/>
                    <a:pt x="13" y="39"/>
                    <a:pt x="26" y="69"/>
                  </a:cubicBezTo>
                  <a:lnTo>
                    <a:pt x="26" y="69"/>
                  </a:lnTo>
                  <a:cubicBezTo>
                    <a:pt x="50" y="119"/>
                    <a:pt x="90" y="169"/>
                    <a:pt x="140" y="210"/>
                  </a:cubicBezTo>
                  <a:lnTo>
                    <a:pt x="140" y="210"/>
                  </a:lnTo>
                  <a:cubicBezTo>
                    <a:pt x="105" y="243"/>
                    <a:pt x="65" y="269"/>
                    <a:pt x="29" y="302"/>
                  </a:cubicBezTo>
                  <a:lnTo>
                    <a:pt x="29" y="302"/>
                  </a:lnTo>
                  <a:cubicBezTo>
                    <a:pt x="0" y="326"/>
                    <a:pt x="33" y="365"/>
                    <a:pt x="63" y="352"/>
                  </a:cubicBezTo>
                  <a:lnTo>
                    <a:pt x="63" y="352"/>
                  </a:lnTo>
                  <a:cubicBezTo>
                    <a:pt x="110" y="331"/>
                    <a:pt x="155" y="294"/>
                    <a:pt x="194" y="250"/>
                  </a:cubicBezTo>
                  <a:lnTo>
                    <a:pt x="194" y="250"/>
                  </a:lnTo>
                  <a:cubicBezTo>
                    <a:pt x="240" y="280"/>
                    <a:pt x="289" y="302"/>
                    <a:pt x="335" y="314"/>
                  </a:cubicBezTo>
                  <a:lnTo>
                    <a:pt x="335" y="314"/>
                  </a:lnTo>
                  <a:cubicBezTo>
                    <a:pt x="359" y="320"/>
                    <a:pt x="378" y="286"/>
                    <a:pt x="355" y="273"/>
                  </a:cubicBezTo>
                </a:path>
              </a:pathLst>
            </a:custGeom>
            <a:solidFill>
              <a:schemeClr val="accent3">
                <a:lumMod val="25000"/>
              </a:schemeClr>
            </a:solidFill>
            <a:ln>
              <a:noFill/>
            </a:ln>
            <a:effectLst/>
          </p:spPr>
          <p:txBody>
            <a:bodyPr wrap="none" anchor="ctr"/>
            <a:lstStyle/>
            <a:p>
              <a:pPr>
                <a:defRPr/>
              </a:pPr>
              <a:endParaRPr lang="es-ES_tradnl"/>
            </a:p>
          </p:txBody>
        </p:sp>
        <p:sp>
          <p:nvSpPr>
            <p:cNvPr id="217" name="Freeform 50"/>
            <p:cNvSpPr>
              <a:spLocks noChangeArrowheads="1"/>
            </p:cNvSpPr>
            <p:nvPr/>
          </p:nvSpPr>
          <p:spPr bwMode="auto">
            <a:xfrm rot="16200000">
              <a:off x="11993360" y="3044875"/>
              <a:ext cx="179365" cy="173015"/>
            </a:xfrm>
            <a:custGeom>
              <a:avLst/>
              <a:gdLst>
                <a:gd name="T0" fmla="*/ 353 w 378"/>
                <a:gd name="T1" fmla="*/ 273 h 366"/>
                <a:gd name="T2" fmla="*/ 353 w 378"/>
                <a:gd name="T3" fmla="*/ 273 h 366"/>
                <a:gd name="T4" fmla="*/ 231 w 378"/>
                <a:gd name="T5" fmla="*/ 201 h 366"/>
                <a:gd name="T6" fmla="*/ 231 w 378"/>
                <a:gd name="T7" fmla="*/ 201 h 366"/>
                <a:gd name="T8" fmla="*/ 307 w 378"/>
                <a:gd name="T9" fmla="*/ 43 h 366"/>
                <a:gd name="T10" fmla="*/ 307 w 378"/>
                <a:gd name="T11" fmla="*/ 43 h 366"/>
                <a:gd name="T12" fmla="*/ 265 w 378"/>
                <a:gd name="T13" fmla="*/ 25 h 366"/>
                <a:gd name="T14" fmla="*/ 265 w 378"/>
                <a:gd name="T15" fmla="*/ 25 h 366"/>
                <a:gd name="T16" fmla="*/ 183 w 378"/>
                <a:gd name="T17" fmla="*/ 161 h 366"/>
                <a:gd name="T18" fmla="*/ 183 w 378"/>
                <a:gd name="T19" fmla="*/ 161 h 366"/>
                <a:gd name="T20" fmla="*/ 75 w 378"/>
                <a:gd name="T21" fmla="*/ 34 h 366"/>
                <a:gd name="T22" fmla="*/ 75 w 378"/>
                <a:gd name="T23" fmla="*/ 34 h 366"/>
                <a:gd name="T24" fmla="*/ 26 w 378"/>
                <a:gd name="T25" fmla="*/ 69 h 366"/>
                <a:gd name="T26" fmla="*/ 26 w 378"/>
                <a:gd name="T27" fmla="*/ 69 h 366"/>
                <a:gd name="T28" fmla="*/ 139 w 378"/>
                <a:gd name="T29" fmla="*/ 210 h 366"/>
                <a:gd name="T30" fmla="*/ 139 w 378"/>
                <a:gd name="T31" fmla="*/ 210 h 366"/>
                <a:gd name="T32" fmla="*/ 28 w 378"/>
                <a:gd name="T33" fmla="*/ 302 h 366"/>
                <a:gd name="T34" fmla="*/ 28 w 378"/>
                <a:gd name="T35" fmla="*/ 302 h 366"/>
                <a:gd name="T36" fmla="*/ 62 w 378"/>
                <a:gd name="T37" fmla="*/ 352 h 366"/>
                <a:gd name="T38" fmla="*/ 62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69" y="228"/>
                    <a:pt x="231" y="201"/>
                  </a:cubicBezTo>
                  <a:lnTo>
                    <a:pt x="231" y="201"/>
                  </a:lnTo>
                  <a:cubicBezTo>
                    <a:pt x="267" y="150"/>
                    <a:pt x="294" y="94"/>
                    <a:pt x="307" y="43"/>
                  </a:cubicBezTo>
                  <a:lnTo>
                    <a:pt x="307" y="43"/>
                  </a:lnTo>
                  <a:cubicBezTo>
                    <a:pt x="313" y="20"/>
                    <a:pt x="278" y="0"/>
                    <a:pt x="265" y="25"/>
                  </a:cubicBezTo>
                  <a:lnTo>
                    <a:pt x="265" y="25"/>
                  </a:lnTo>
                  <a:cubicBezTo>
                    <a:pt x="240" y="71"/>
                    <a:pt x="215" y="118"/>
                    <a:pt x="183" y="161"/>
                  </a:cubicBezTo>
                  <a:lnTo>
                    <a:pt x="183" y="161"/>
                  </a:lnTo>
                  <a:cubicBezTo>
                    <a:pt x="142" y="122"/>
                    <a:pt x="113" y="77"/>
                    <a:pt x="75" y="34"/>
                  </a:cubicBezTo>
                  <a:lnTo>
                    <a:pt x="75" y="34"/>
                  </a:lnTo>
                  <a:cubicBezTo>
                    <a:pt x="52" y="6"/>
                    <a:pt x="12" y="39"/>
                    <a:pt x="26" y="69"/>
                  </a:cubicBezTo>
                  <a:lnTo>
                    <a:pt x="26" y="69"/>
                  </a:lnTo>
                  <a:cubicBezTo>
                    <a:pt x="49" y="119"/>
                    <a:pt x="89" y="169"/>
                    <a:pt x="139" y="210"/>
                  </a:cubicBezTo>
                  <a:lnTo>
                    <a:pt x="139" y="210"/>
                  </a:lnTo>
                  <a:cubicBezTo>
                    <a:pt x="104" y="243"/>
                    <a:pt x="63" y="269"/>
                    <a:pt x="28" y="302"/>
                  </a:cubicBezTo>
                  <a:lnTo>
                    <a:pt x="28" y="302"/>
                  </a:lnTo>
                  <a:cubicBezTo>
                    <a:pt x="0" y="326"/>
                    <a:pt x="31" y="365"/>
                    <a:pt x="62" y="352"/>
                  </a:cubicBezTo>
                  <a:lnTo>
                    <a:pt x="62" y="352"/>
                  </a:lnTo>
                  <a:cubicBezTo>
                    <a:pt x="109" y="331"/>
                    <a:pt x="154"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18" name="Freeform 51"/>
            <p:cNvSpPr>
              <a:spLocks noChangeArrowheads="1"/>
            </p:cNvSpPr>
            <p:nvPr/>
          </p:nvSpPr>
          <p:spPr bwMode="auto">
            <a:xfrm rot="16200000">
              <a:off x="11992566" y="3425033"/>
              <a:ext cx="180951" cy="173015"/>
            </a:xfrm>
            <a:custGeom>
              <a:avLst/>
              <a:gdLst>
                <a:gd name="T0" fmla="*/ 352 w 378"/>
                <a:gd name="T1" fmla="*/ 273 h 366"/>
                <a:gd name="T2" fmla="*/ 352 w 378"/>
                <a:gd name="T3" fmla="*/ 273 h 366"/>
                <a:gd name="T4" fmla="*/ 232 w 378"/>
                <a:gd name="T5" fmla="*/ 201 h 366"/>
                <a:gd name="T6" fmla="*/ 232 w 378"/>
                <a:gd name="T7" fmla="*/ 201 h 366"/>
                <a:gd name="T8" fmla="*/ 306 w 378"/>
                <a:gd name="T9" fmla="*/ 43 h 366"/>
                <a:gd name="T10" fmla="*/ 306 w 378"/>
                <a:gd name="T11" fmla="*/ 43 h 366"/>
                <a:gd name="T12" fmla="*/ 266 w 378"/>
                <a:gd name="T13" fmla="*/ 25 h 366"/>
                <a:gd name="T14" fmla="*/ 266 w 378"/>
                <a:gd name="T15" fmla="*/ 25 h 366"/>
                <a:gd name="T16" fmla="*/ 183 w 378"/>
                <a:gd name="T17" fmla="*/ 161 h 366"/>
                <a:gd name="T18" fmla="*/ 183 w 378"/>
                <a:gd name="T19" fmla="*/ 161 h 366"/>
                <a:gd name="T20" fmla="*/ 76 w 378"/>
                <a:gd name="T21" fmla="*/ 34 h 366"/>
                <a:gd name="T22" fmla="*/ 76 w 378"/>
                <a:gd name="T23" fmla="*/ 34 h 366"/>
                <a:gd name="T24" fmla="*/ 25 w 378"/>
                <a:gd name="T25" fmla="*/ 69 h 366"/>
                <a:gd name="T26" fmla="*/ 25 w 378"/>
                <a:gd name="T27" fmla="*/ 69 h 366"/>
                <a:gd name="T28" fmla="*/ 138 w 378"/>
                <a:gd name="T29" fmla="*/ 210 h 366"/>
                <a:gd name="T30" fmla="*/ 138 w 378"/>
                <a:gd name="T31" fmla="*/ 210 h 366"/>
                <a:gd name="T32" fmla="*/ 28 w 378"/>
                <a:gd name="T33" fmla="*/ 302 h 366"/>
                <a:gd name="T34" fmla="*/ 28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2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3"/>
                  </a:moveTo>
                  <a:lnTo>
                    <a:pt x="352" y="273"/>
                  </a:lnTo>
                  <a:cubicBezTo>
                    <a:pt x="312" y="250"/>
                    <a:pt x="270" y="228"/>
                    <a:pt x="232" y="201"/>
                  </a:cubicBezTo>
                  <a:lnTo>
                    <a:pt x="232" y="201"/>
                  </a:lnTo>
                  <a:cubicBezTo>
                    <a:pt x="267" y="150"/>
                    <a:pt x="293" y="94"/>
                    <a:pt x="306" y="43"/>
                  </a:cubicBezTo>
                  <a:lnTo>
                    <a:pt x="306" y="43"/>
                  </a:lnTo>
                  <a:cubicBezTo>
                    <a:pt x="313" y="20"/>
                    <a:pt x="279" y="0"/>
                    <a:pt x="266" y="25"/>
                  </a:cubicBezTo>
                  <a:lnTo>
                    <a:pt x="266" y="25"/>
                  </a:lnTo>
                  <a:cubicBezTo>
                    <a:pt x="239" y="71"/>
                    <a:pt x="216" y="118"/>
                    <a:pt x="183" y="161"/>
                  </a:cubicBezTo>
                  <a:lnTo>
                    <a:pt x="183" y="161"/>
                  </a:lnTo>
                  <a:cubicBezTo>
                    <a:pt x="142" y="122"/>
                    <a:pt x="112" y="77"/>
                    <a:pt x="76" y="34"/>
                  </a:cubicBezTo>
                  <a:lnTo>
                    <a:pt x="76" y="34"/>
                  </a:lnTo>
                  <a:cubicBezTo>
                    <a:pt x="52" y="6"/>
                    <a:pt x="12" y="39"/>
                    <a:pt x="25" y="69"/>
                  </a:cubicBezTo>
                  <a:lnTo>
                    <a:pt x="25" y="69"/>
                  </a:lnTo>
                  <a:cubicBezTo>
                    <a:pt x="49" y="119"/>
                    <a:pt x="90" y="169"/>
                    <a:pt x="138" y="210"/>
                  </a:cubicBezTo>
                  <a:lnTo>
                    <a:pt x="138" y="210"/>
                  </a:lnTo>
                  <a:cubicBezTo>
                    <a:pt x="104" y="243"/>
                    <a:pt x="65" y="269"/>
                    <a:pt x="28" y="302"/>
                  </a:cubicBezTo>
                  <a:lnTo>
                    <a:pt x="28" y="302"/>
                  </a:lnTo>
                  <a:cubicBezTo>
                    <a:pt x="0" y="326"/>
                    <a:pt x="32" y="365"/>
                    <a:pt x="63" y="352"/>
                  </a:cubicBezTo>
                  <a:lnTo>
                    <a:pt x="63" y="352"/>
                  </a:lnTo>
                  <a:cubicBezTo>
                    <a:pt x="109" y="331"/>
                    <a:pt x="154" y="294"/>
                    <a:pt x="193" y="250"/>
                  </a:cubicBezTo>
                  <a:lnTo>
                    <a:pt x="193" y="250"/>
                  </a:lnTo>
                  <a:cubicBezTo>
                    <a:pt x="239" y="280"/>
                    <a:pt x="288" y="302"/>
                    <a:pt x="334" y="314"/>
                  </a:cubicBezTo>
                  <a:lnTo>
                    <a:pt x="334" y="314"/>
                  </a:lnTo>
                  <a:cubicBezTo>
                    <a:pt x="358" y="320"/>
                    <a:pt x="377" y="286"/>
                    <a:pt x="352" y="273"/>
                  </a:cubicBezTo>
                </a:path>
              </a:pathLst>
            </a:custGeom>
            <a:solidFill>
              <a:schemeClr val="accent3">
                <a:lumMod val="75000"/>
              </a:schemeClr>
            </a:solidFill>
            <a:ln>
              <a:noFill/>
            </a:ln>
            <a:effectLst/>
          </p:spPr>
          <p:txBody>
            <a:bodyPr wrap="none" anchor="ctr"/>
            <a:lstStyle/>
            <a:p>
              <a:pPr>
                <a:defRPr/>
              </a:pPr>
              <a:endParaRPr lang="es-ES_tradnl"/>
            </a:p>
          </p:txBody>
        </p:sp>
        <p:sp>
          <p:nvSpPr>
            <p:cNvPr id="219" name="Freeform 52"/>
            <p:cNvSpPr>
              <a:spLocks noChangeArrowheads="1"/>
            </p:cNvSpPr>
            <p:nvPr/>
          </p:nvSpPr>
          <p:spPr bwMode="auto">
            <a:xfrm rot="16200000">
              <a:off x="11992566" y="2856782"/>
              <a:ext cx="180951" cy="173015"/>
            </a:xfrm>
            <a:custGeom>
              <a:avLst/>
              <a:gdLst>
                <a:gd name="T0" fmla="*/ 353 w 378"/>
                <a:gd name="T1" fmla="*/ 273 h 366"/>
                <a:gd name="T2" fmla="*/ 353 w 378"/>
                <a:gd name="T3" fmla="*/ 273 h 366"/>
                <a:gd name="T4" fmla="*/ 232 w 378"/>
                <a:gd name="T5" fmla="*/ 201 h 366"/>
                <a:gd name="T6" fmla="*/ 232 w 378"/>
                <a:gd name="T7" fmla="*/ 201 h 366"/>
                <a:gd name="T8" fmla="*/ 306 w 378"/>
                <a:gd name="T9" fmla="*/ 43 h 366"/>
                <a:gd name="T10" fmla="*/ 306 w 378"/>
                <a:gd name="T11" fmla="*/ 43 h 366"/>
                <a:gd name="T12" fmla="*/ 265 w 378"/>
                <a:gd name="T13" fmla="*/ 25 h 366"/>
                <a:gd name="T14" fmla="*/ 265 w 378"/>
                <a:gd name="T15" fmla="*/ 25 h 366"/>
                <a:gd name="T16" fmla="*/ 182 w 378"/>
                <a:gd name="T17" fmla="*/ 161 h 366"/>
                <a:gd name="T18" fmla="*/ 182 w 378"/>
                <a:gd name="T19" fmla="*/ 161 h 366"/>
                <a:gd name="T20" fmla="*/ 76 w 378"/>
                <a:gd name="T21" fmla="*/ 34 h 366"/>
                <a:gd name="T22" fmla="*/ 76 w 378"/>
                <a:gd name="T23" fmla="*/ 34 h 366"/>
                <a:gd name="T24" fmla="*/ 26 w 378"/>
                <a:gd name="T25" fmla="*/ 69 h 366"/>
                <a:gd name="T26" fmla="*/ 26 w 378"/>
                <a:gd name="T27" fmla="*/ 69 h 366"/>
                <a:gd name="T28" fmla="*/ 138 w 378"/>
                <a:gd name="T29" fmla="*/ 210 h 366"/>
                <a:gd name="T30" fmla="*/ 138 w 378"/>
                <a:gd name="T31" fmla="*/ 210 h 366"/>
                <a:gd name="T32" fmla="*/ 27 w 378"/>
                <a:gd name="T33" fmla="*/ 302 h 366"/>
                <a:gd name="T34" fmla="*/ 27 w 378"/>
                <a:gd name="T35" fmla="*/ 302 h 366"/>
                <a:gd name="T36" fmla="*/ 63 w 378"/>
                <a:gd name="T37" fmla="*/ 352 h 366"/>
                <a:gd name="T38" fmla="*/ 63 w 378"/>
                <a:gd name="T39" fmla="*/ 352 h 366"/>
                <a:gd name="T40" fmla="*/ 193 w 378"/>
                <a:gd name="T41" fmla="*/ 250 h 366"/>
                <a:gd name="T42" fmla="*/ 193 w 378"/>
                <a:gd name="T43" fmla="*/ 250 h 366"/>
                <a:gd name="T44" fmla="*/ 334 w 378"/>
                <a:gd name="T45" fmla="*/ 314 h 366"/>
                <a:gd name="T46" fmla="*/ 334 w 378"/>
                <a:gd name="T47" fmla="*/ 314 h 366"/>
                <a:gd name="T48" fmla="*/ 353 w 378"/>
                <a:gd name="T49" fmla="*/ 273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3"/>
                  </a:moveTo>
                  <a:lnTo>
                    <a:pt x="353" y="273"/>
                  </a:lnTo>
                  <a:cubicBezTo>
                    <a:pt x="311" y="250"/>
                    <a:pt x="270" y="228"/>
                    <a:pt x="232" y="201"/>
                  </a:cubicBezTo>
                  <a:lnTo>
                    <a:pt x="232" y="201"/>
                  </a:lnTo>
                  <a:cubicBezTo>
                    <a:pt x="267" y="150"/>
                    <a:pt x="293" y="94"/>
                    <a:pt x="306" y="43"/>
                  </a:cubicBezTo>
                  <a:lnTo>
                    <a:pt x="306" y="43"/>
                  </a:lnTo>
                  <a:cubicBezTo>
                    <a:pt x="312" y="20"/>
                    <a:pt x="278" y="0"/>
                    <a:pt x="265" y="25"/>
                  </a:cubicBezTo>
                  <a:lnTo>
                    <a:pt x="265" y="25"/>
                  </a:lnTo>
                  <a:cubicBezTo>
                    <a:pt x="239" y="71"/>
                    <a:pt x="215" y="118"/>
                    <a:pt x="182" y="161"/>
                  </a:cubicBezTo>
                  <a:lnTo>
                    <a:pt x="182" y="161"/>
                  </a:lnTo>
                  <a:cubicBezTo>
                    <a:pt x="142" y="122"/>
                    <a:pt x="111" y="77"/>
                    <a:pt x="76" y="34"/>
                  </a:cubicBezTo>
                  <a:lnTo>
                    <a:pt x="76" y="34"/>
                  </a:lnTo>
                  <a:cubicBezTo>
                    <a:pt x="51" y="6"/>
                    <a:pt x="12" y="39"/>
                    <a:pt x="26" y="69"/>
                  </a:cubicBezTo>
                  <a:lnTo>
                    <a:pt x="26" y="69"/>
                  </a:lnTo>
                  <a:cubicBezTo>
                    <a:pt x="48" y="119"/>
                    <a:pt x="89" y="169"/>
                    <a:pt x="138" y="210"/>
                  </a:cubicBezTo>
                  <a:lnTo>
                    <a:pt x="138" y="210"/>
                  </a:lnTo>
                  <a:cubicBezTo>
                    <a:pt x="104" y="243"/>
                    <a:pt x="64" y="269"/>
                    <a:pt x="27" y="302"/>
                  </a:cubicBezTo>
                  <a:lnTo>
                    <a:pt x="27" y="302"/>
                  </a:lnTo>
                  <a:cubicBezTo>
                    <a:pt x="0" y="326"/>
                    <a:pt x="31" y="365"/>
                    <a:pt x="63" y="352"/>
                  </a:cubicBezTo>
                  <a:lnTo>
                    <a:pt x="63" y="352"/>
                  </a:lnTo>
                  <a:cubicBezTo>
                    <a:pt x="109" y="331"/>
                    <a:pt x="153" y="294"/>
                    <a:pt x="193" y="250"/>
                  </a:cubicBezTo>
                  <a:lnTo>
                    <a:pt x="193" y="250"/>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0" name="Freeform 53"/>
            <p:cNvSpPr>
              <a:spLocks noChangeArrowheads="1"/>
            </p:cNvSpPr>
            <p:nvPr/>
          </p:nvSpPr>
          <p:spPr bwMode="auto">
            <a:xfrm rot="16200000">
              <a:off x="11987804" y="246472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2 h 366"/>
                <a:gd name="T10" fmla="*/ 307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1" y="227"/>
                    <a:pt x="231" y="201"/>
                  </a:cubicBezTo>
                  <a:lnTo>
                    <a:pt x="231" y="201"/>
                  </a:lnTo>
                  <a:cubicBezTo>
                    <a:pt x="267" y="150"/>
                    <a:pt x="294" y="95"/>
                    <a:pt x="307" y="42"/>
                  </a:cubicBezTo>
                  <a:lnTo>
                    <a:pt x="307" y="42"/>
                  </a:lnTo>
                  <a:cubicBezTo>
                    <a:pt x="314" y="20"/>
                    <a:pt x="280" y="0"/>
                    <a:pt x="267" y="22"/>
                  </a:cubicBezTo>
                  <a:lnTo>
                    <a:pt x="267" y="22"/>
                  </a:lnTo>
                  <a:cubicBezTo>
                    <a:pt x="240" y="71"/>
                    <a:pt x="217" y="117"/>
                    <a:pt x="183" y="160"/>
                  </a:cubicBezTo>
                  <a:lnTo>
                    <a:pt x="183" y="160"/>
                  </a:lnTo>
                  <a:cubicBezTo>
                    <a:pt x="143" y="122"/>
                    <a:pt x="113" y="76"/>
                    <a:pt x="76" y="34"/>
                  </a:cubicBezTo>
                  <a:lnTo>
                    <a:pt x="76" y="34"/>
                  </a:lnTo>
                  <a:cubicBezTo>
                    <a:pt x="53" y="7"/>
                    <a:pt x="12" y="38"/>
                    <a:pt x="26" y="70"/>
                  </a:cubicBezTo>
                  <a:lnTo>
                    <a:pt x="26" y="70"/>
                  </a:lnTo>
                  <a:cubicBezTo>
                    <a:pt x="50" y="120"/>
                    <a:pt x="91" y="168"/>
                    <a:pt x="139" y="209"/>
                  </a:cubicBezTo>
                  <a:lnTo>
                    <a:pt x="139" y="209"/>
                  </a:lnTo>
                  <a:cubicBezTo>
                    <a:pt x="104" y="242"/>
                    <a:pt x="64" y="269"/>
                    <a:pt x="28" y="301"/>
                  </a:cubicBezTo>
                  <a:lnTo>
                    <a:pt x="28" y="301"/>
                  </a:lnTo>
                  <a:cubicBezTo>
                    <a:pt x="0" y="325"/>
                    <a:pt x="33" y="365"/>
                    <a:pt x="63" y="351"/>
                  </a:cubicBezTo>
                  <a:lnTo>
                    <a:pt x="63" y="351"/>
                  </a:lnTo>
                  <a:cubicBezTo>
                    <a:pt x="110" y="330"/>
                    <a:pt x="155" y="293"/>
                    <a:pt x="193" y="250"/>
                  </a:cubicBezTo>
                  <a:lnTo>
                    <a:pt x="193" y="250"/>
                  </a:lnTo>
                  <a:cubicBezTo>
                    <a:pt x="239" y="279"/>
                    <a:pt x="289" y="302"/>
                    <a:pt x="334" y="313"/>
                  </a:cubicBezTo>
                  <a:lnTo>
                    <a:pt x="334" y="313"/>
                  </a:lnTo>
                  <a:cubicBezTo>
                    <a:pt x="359" y="318"/>
                    <a:pt x="377" y="285"/>
                    <a:pt x="353" y="272"/>
                  </a:cubicBezTo>
                </a:path>
              </a:pathLst>
            </a:custGeom>
            <a:solidFill>
              <a:schemeClr val="accent3">
                <a:lumMod val="50000"/>
              </a:schemeClr>
            </a:solidFill>
            <a:ln>
              <a:noFill/>
            </a:ln>
            <a:effectLst/>
          </p:spPr>
          <p:txBody>
            <a:bodyPr wrap="none" anchor="ctr"/>
            <a:lstStyle/>
            <a:p>
              <a:pPr>
                <a:defRPr/>
              </a:pPr>
              <a:endParaRPr lang="es-ES_tradnl"/>
            </a:p>
          </p:txBody>
        </p:sp>
        <p:sp>
          <p:nvSpPr>
            <p:cNvPr id="221" name="Freeform 54"/>
            <p:cNvSpPr>
              <a:spLocks noChangeArrowheads="1"/>
            </p:cNvSpPr>
            <p:nvPr/>
          </p:nvSpPr>
          <p:spPr bwMode="auto">
            <a:xfrm rot="16200000">
              <a:off x="11987804" y="2274244"/>
              <a:ext cx="180951" cy="173016"/>
            </a:xfrm>
            <a:custGeom>
              <a:avLst/>
              <a:gdLst>
                <a:gd name="T0" fmla="*/ 353 w 378"/>
                <a:gd name="T1" fmla="*/ 272 h 366"/>
                <a:gd name="T2" fmla="*/ 353 w 378"/>
                <a:gd name="T3" fmla="*/ 272 h 366"/>
                <a:gd name="T4" fmla="*/ 232 w 378"/>
                <a:gd name="T5" fmla="*/ 201 h 366"/>
                <a:gd name="T6" fmla="*/ 232 w 378"/>
                <a:gd name="T7" fmla="*/ 201 h 366"/>
                <a:gd name="T8" fmla="*/ 307 w 378"/>
                <a:gd name="T9" fmla="*/ 42 h 366"/>
                <a:gd name="T10" fmla="*/ 307 w 378"/>
                <a:gd name="T11" fmla="*/ 42 h 366"/>
                <a:gd name="T12" fmla="*/ 265 w 378"/>
                <a:gd name="T13" fmla="*/ 22 h 366"/>
                <a:gd name="T14" fmla="*/ 265 w 378"/>
                <a:gd name="T15" fmla="*/ 22 h 366"/>
                <a:gd name="T16" fmla="*/ 184 w 378"/>
                <a:gd name="T17" fmla="*/ 160 h 366"/>
                <a:gd name="T18" fmla="*/ 184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50 h 366"/>
                <a:gd name="T42" fmla="*/ 193 w 378"/>
                <a:gd name="T43" fmla="*/ 250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50"/>
                    <a:pt x="270" y="227"/>
                    <a:pt x="232" y="201"/>
                  </a:cubicBezTo>
                  <a:lnTo>
                    <a:pt x="232" y="201"/>
                  </a:lnTo>
                  <a:cubicBezTo>
                    <a:pt x="268" y="150"/>
                    <a:pt x="294" y="95"/>
                    <a:pt x="307" y="42"/>
                  </a:cubicBezTo>
                  <a:lnTo>
                    <a:pt x="307" y="42"/>
                  </a:lnTo>
                  <a:cubicBezTo>
                    <a:pt x="314" y="20"/>
                    <a:pt x="280" y="0"/>
                    <a:pt x="265" y="22"/>
                  </a:cubicBezTo>
                  <a:lnTo>
                    <a:pt x="265" y="22"/>
                  </a:lnTo>
                  <a:cubicBezTo>
                    <a:pt x="240" y="71"/>
                    <a:pt x="215" y="117"/>
                    <a:pt x="184" y="160"/>
                  </a:cubicBezTo>
                  <a:lnTo>
                    <a:pt x="184" y="160"/>
                  </a:lnTo>
                  <a:cubicBezTo>
                    <a:pt x="143" y="122"/>
                    <a:pt x="113" y="76"/>
                    <a:pt x="76" y="34"/>
                  </a:cubicBezTo>
                  <a:lnTo>
                    <a:pt x="76" y="34"/>
                  </a:lnTo>
                  <a:cubicBezTo>
                    <a:pt x="52" y="7"/>
                    <a:pt x="12" y="38"/>
                    <a:pt x="26" y="70"/>
                  </a:cubicBezTo>
                  <a:lnTo>
                    <a:pt x="26" y="70"/>
                  </a:lnTo>
                  <a:cubicBezTo>
                    <a:pt x="50" y="120"/>
                    <a:pt x="90" y="168"/>
                    <a:pt x="139" y="209"/>
                  </a:cubicBezTo>
                  <a:lnTo>
                    <a:pt x="139" y="209"/>
                  </a:lnTo>
                  <a:cubicBezTo>
                    <a:pt x="104" y="242"/>
                    <a:pt x="64" y="269"/>
                    <a:pt x="27" y="301"/>
                  </a:cubicBezTo>
                  <a:lnTo>
                    <a:pt x="27" y="301"/>
                  </a:lnTo>
                  <a:cubicBezTo>
                    <a:pt x="0" y="325"/>
                    <a:pt x="33" y="365"/>
                    <a:pt x="63" y="351"/>
                  </a:cubicBezTo>
                  <a:lnTo>
                    <a:pt x="63" y="351"/>
                  </a:lnTo>
                  <a:cubicBezTo>
                    <a:pt x="109" y="330"/>
                    <a:pt x="155" y="293"/>
                    <a:pt x="193" y="250"/>
                  </a:cubicBezTo>
                  <a:lnTo>
                    <a:pt x="193" y="250"/>
                  </a:lnTo>
                  <a:cubicBezTo>
                    <a:pt x="239" y="279"/>
                    <a:pt x="289" y="302"/>
                    <a:pt x="334" y="313"/>
                  </a:cubicBezTo>
                  <a:lnTo>
                    <a:pt x="334" y="313"/>
                  </a:lnTo>
                  <a:cubicBezTo>
                    <a:pt x="357" y="318"/>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22" name="Freeform 55"/>
            <p:cNvSpPr>
              <a:spLocks noChangeArrowheads="1"/>
            </p:cNvSpPr>
            <p:nvPr/>
          </p:nvSpPr>
          <p:spPr bwMode="auto">
            <a:xfrm rot="16200000">
              <a:off x="11987804" y="2653608"/>
              <a:ext cx="180951" cy="173016"/>
            </a:xfrm>
            <a:custGeom>
              <a:avLst/>
              <a:gdLst>
                <a:gd name="T0" fmla="*/ 354 w 378"/>
                <a:gd name="T1" fmla="*/ 272 h 366"/>
                <a:gd name="T2" fmla="*/ 354 w 378"/>
                <a:gd name="T3" fmla="*/ 272 h 366"/>
                <a:gd name="T4" fmla="*/ 231 w 378"/>
                <a:gd name="T5" fmla="*/ 201 h 366"/>
                <a:gd name="T6" fmla="*/ 231 w 378"/>
                <a:gd name="T7" fmla="*/ 201 h 366"/>
                <a:gd name="T8" fmla="*/ 308 w 378"/>
                <a:gd name="T9" fmla="*/ 42 h 366"/>
                <a:gd name="T10" fmla="*/ 308 w 378"/>
                <a:gd name="T11" fmla="*/ 42 h 366"/>
                <a:gd name="T12" fmla="*/ 267 w 378"/>
                <a:gd name="T13" fmla="*/ 22 h 366"/>
                <a:gd name="T14" fmla="*/ 267 w 378"/>
                <a:gd name="T15" fmla="*/ 22 h 366"/>
                <a:gd name="T16" fmla="*/ 183 w 378"/>
                <a:gd name="T17" fmla="*/ 160 h 366"/>
                <a:gd name="T18" fmla="*/ 183 w 378"/>
                <a:gd name="T19" fmla="*/ 160 h 366"/>
                <a:gd name="T20" fmla="*/ 76 w 378"/>
                <a:gd name="T21" fmla="*/ 34 h 366"/>
                <a:gd name="T22" fmla="*/ 76 w 378"/>
                <a:gd name="T23" fmla="*/ 34 h 366"/>
                <a:gd name="T24" fmla="*/ 26 w 378"/>
                <a:gd name="T25" fmla="*/ 70 h 366"/>
                <a:gd name="T26" fmla="*/ 26 w 378"/>
                <a:gd name="T27" fmla="*/ 70 h 366"/>
                <a:gd name="T28" fmla="*/ 139 w 378"/>
                <a:gd name="T29" fmla="*/ 209 h 366"/>
                <a:gd name="T30" fmla="*/ 139 w 378"/>
                <a:gd name="T31" fmla="*/ 209 h 366"/>
                <a:gd name="T32" fmla="*/ 28 w 378"/>
                <a:gd name="T33" fmla="*/ 301 h 366"/>
                <a:gd name="T34" fmla="*/ 28 w 378"/>
                <a:gd name="T35" fmla="*/ 301 h 366"/>
                <a:gd name="T36" fmla="*/ 63 w 378"/>
                <a:gd name="T37" fmla="*/ 351 h 366"/>
                <a:gd name="T38" fmla="*/ 63 w 378"/>
                <a:gd name="T39" fmla="*/ 351 h 366"/>
                <a:gd name="T40" fmla="*/ 193 w 378"/>
                <a:gd name="T41" fmla="*/ 250 h 366"/>
                <a:gd name="T42" fmla="*/ 193 w 378"/>
                <a:gd name="T43" fmla="*/ 250 h 366"/>
                <a:gd name="T44" fmla="*/ 335 w 378"/>
                <a:gd name="T45" fmla="*/ 313 h 366"/>
                <a:gd name="T46" fmla="*/ 335 w 378"/>
                <a:gd name="T47" fmla="*/ 313 h 366"/>
                <a:gd name="T48" fmla="*/ 354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4" y="272"/>
                  </a:moveTo>
                  <a:lnTo>
                    <a:pt x="354" y="272"/>
                  </a:lnTo>
                  <a:cubicBezTo>
                    <a:pt x="312" y="250"/>
                    <a:pt x="271" y="227"/>
                    <a:pt x="231" y="201"/>
                  </a:cubicBezTo>
                  <a:lnTo>
                    <a:pt x="231" y="201"/>
                  </a:lnTo>
                  <a:cubicBezTo>
                    <a:pt x="268" y="150"/>
                    <a:pt x="294" y="95"/>
                    <a:pt x="308" y="42"/>
                  </a:cubicBezTo>
                  <a:lnTo>
                    <a:pt x="308" y="42"/>
                  </a:lnTo>
                  <a:cubicBezTo>
                    <a:pt x="313" y="20"/>
                    <a:pt x="280" y="0"/>
                    <a:pt x="267" y="22"/>
                  </a:cubicBezTo>
                  <a:lnTo>
                    <a:pt x="267" y="22"/>
                  </a:lnTo>
                  <a:cubicBezTo>
                    <a:pt x="239" y="71"/>
                    <a:pt x="216" y="117"/>
                    <a:pt x="183" y="160"/>
                  </a:cubicBezTo>
                  <a:lnTo>
                    <a:pt x="183" y="160"/>
                  </a:lnTo>
                  <a:cubicBezTo>
                    <a:pt x="142" y="122"/>
                    <a:pt x="113" y="76"/>
                    <a:pt x="76" y="34"/>
                  </a:cubicBezTo>
                  <a:lnTo>
                    <a:pt x="76" y="34"/>
                  </a:lnTo>
                  <a:cubicBezTo>
                    <a:pt x="53" y="7"/>
                    <a:pt x="12" y="38"/>
                    <a:pt x="26" y="70"/>
                  </a:cubicBezTo>
                  <a:lnTo>
                    <a:pt x="26" y="70"/>
                  </a:lnTo>
                  <a:cubicBezTo>
                    <a:pt x="49" y="120"/>
                    <a:pt x="89" y="168"/>
                    <a:pt x="139" y="209"/>
                  </a:cubicBezTo>
                  <a:lnTo>
                    <a:pt x="139" y="209"/>
                  </a:lnTo>
                  <a:cubicBezTo>
                    <a:pt x="104" y="242"/>
                    <a:pt x="65" y="269"/>
                    <a:pt x="28" y="301"/>
                  </a:cubicBezTo>
                  <a:lnTo>
                    <a:pt x="28" y="301"/>
                  </a:lnTo>
                  <a:cubicBezTo>
                    <a:pt x="0" y="325"/>
                    <a:pt x="32" y="365"/>
                    <a:pt x="63" y="351"/>
                  </a:cubicBezTo>
                  <a:lnTo>
                    <a:pt x="63" y="351"/>
                  </a:lnTo>
                  <a:cubicBezTo>
                    <a:pt x="111" y="330"/>
                    <a:pt x="155" y="293"/>
                    <a:pt x="193" y="250"/>
                  </a:cubicBezTo>
                  <a:lnTo>
                    <a:pt x="193" y="250"/>
                  </a:lnTo>
                  <a:cubicBezTo>
                    <a:pt x="239" y="279"/>
                    <a:pt x="288" y="302"/>
                    <a:pt x="335" y="313"/>
                  </a:cubicBezTo>
                  <a:lnTo>
                    <a:pt x="335" y="313"/>
                  </a:lnTo>
                  <a:cubicBezTo>
                    <a:pt x="358" y="318"/>
                    <a:pt x="377"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3" name="Freeform 56"/>
            <p:cNvSpPr>
              <a:spLocks noChangeArrowheads="1"/>
            </p:cNvSpPr>
            <p:nvPr/>
          </p:nvSpPr>
          <p:spPr bwMode="auto">
            <a:xfrm rot="16200000">
              <a:off x="11987804" y="2085357"/>
              <a:ext cx="180951" cy="173016"/>
            </a:xfrm>
            <a:custGeom>
              <a:avLst/>
              <a:gdLst>
                <a:gd name="T0" fmla="*/ 354 w 379"/>
                <a:gd name="T1" fmla="*/ 272 h 366"/>
                <a:gd name="T2" fmla="*/ 354 w 379"/>
                <a:gd name="T3" fmla="*/ 272 h 366"/>
                <a:gd name="T4" fmla="*/ 232 w 379"/>
                <a:gd name="T5" fmla="*/ 201 h 366"/>
                <a:gd name="T6" fmla="*/ 232 w 379"/>
                <a:gd name="T7" fmla="*/ 201 h 366"/>
                <a:gd name="T8" fmla="*/ 307 w 379"/>
                <a:gd name="T9" fmla="*/ 42 h 366"/>
                <a:gd name="T10" fmla="*/ 307 w 379"/>
                <a:gd name="T11" fmla="*/ 42 h 366"/>
                <a:gd name="T12" fmla="*/ 266 w 379"/>
                <a:gd name="T13" fmla="*/ 22 h 366"/>
                <a:gd name="T14" fmla="*/ 266 w 379"/>
                <a:gd name="T15" fmla="*/ 22 h 366"/>
                <a:gd name="T16" fmla="*/ 184 w 379"/>
                <a:gd name="T17" fmla="*/ 160 h 366"/>
                <a:gd name="T18" fmla="*/ 184 w 379"/>
                <a:gd name="T19" fmla="*/ 160 h 366"/>
                <a:gd name="T20" fmla="*/ 76 w 379"/>
                <a:gd name="T21" fmla="*/ 34 h 366"/>
                <a:gd name="T22" fmla="*/ 76 w 379"/>
                <a:gd name="T23" fmla="*/ 34 h 366"/>
                <a:gd name="T24" fmla="*/ 26 w 379"/>
                <a:gd name="T25" fmla="*/ 70 h 366"/>
                <a:gd name="T26" fmla="*/ 26 w 379"/>
                <a:gd name="T27" fmla="*/ 70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50 h 366"/>
                <a:gd name="T42" fmla="*/ 193 w 379"/>
                <a:gd name="T43" fmla="*/ 250 h 366"/>
                <a:gd name="T44" fmla="*/ 335 w 379"/>
                <a:gd name="T45" fmla="*/ 313 h 366"/>
                <a:gd name="T46" fmla="*/ 335 w 379"/>
                <a:gd name="T47" fmla="*/ 313 h 366"/>
                <a:gd name="T48" fmla="*/ 354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4" y="272"/>
                  </a:moveTo>
                  <a:lnTo>
                    <a:pt x="354" y="272"/>
                  </a:lnTo>
                  <a:cubicBezTo>
                    <a:pt x="311" y="250"/>
                    <a:pt x="270" y="227"/>
                    <a:pt x="232" y="201"/>
                  </a:cubicBezTo>
                  <a:lnTo>
                    <a:pt x="232" y="201"/>
                  </a:lnTo>
                  <a:cubicBezTo>
                    <a:pt x="268" y="150"/>
                    <a:pt x="294" y="95"/>
                    <a:pt x="307" y="42"/>
                  </a:cubicBezTo>
                  <a:lnTo>
                    <a:pt x="307" y="42"/>
                  </a:lnTo>
                  <a:cubicBezTo>
                    <a:pt x="312" y="20"/>
                    <a:pt x="280" y="0"/>
                    <a:pt x="266" y="22"/>
                  </a:cubicBezTo>
                  <a:lnTo>
                    <a:pt x="266" y="22"/>
                  </a:lnTo>
                  <a:cubicBezTo>
                    <a:pt x="239" y="71"/>
                    <a:pt x="215" y="117"/>
                    <a:pt x="184" y="160"/>
                  </a:cubicBezTo>
                  <a:lnTo>
                    <a:pt x="184" y="160"/>
                  </a:lnTo>
                  <a:cubicBezTo>
                    <a:pt x="143" y="122"/>
                    <a:pt x="113" y="76"/>
                    <a:pt x="76" y="34"/>
                  </a:cubicBezTo>
                  <a:lnTo>
                    <a:pt x="76" y="34"/>
                  </a:lnTo>
                  <a:cubicBezTo>
                    <a:pt x="52" y="7"/>
                    <a:pt x="11" y="38"/>
                    <a:pt x="26" y="70"/>
                  </a:cubicBezTo>
                  <a:lnTo>
                    <a:pt x="26" y="70"/>
                  </a:lnTo>
                  <a:cubicBezTo>
                    <a:pt x="50" y="120"/>
                    <a:pt x="90" y="168"/>
                    <a:pt x="139" y="209"/>
                  </a:cubicBezTo>
                  <a:lnTo>
                    <a:pt x="139" y="209"/>
                  </a:lnTo>
                  <a:cubicBezTo>
                    <a:pt x="103" y="242"/>
                    <a:pt x="64" y="269"/>
                    <a:pt x="27" y="301"/>
                  </a:cubicBezTo>
                  <a:lnTo>
                    <a:pt x="27" y="301"/>
                  </a:lnTo>
                  <a:cubicBezTo>
                    <a:pt x="0" y="325"/>
                    <a:pt x="32" y="365"/>
                    <a:pt x="63" y="351"/>
                  </a:cubicBezTo>
                  <a:lnTo>
                    <a:pt x="63" y="351"/>
                  </a:lnTo>
                  <a:cubicBezTo>
                    <a:pt x="110" y="330"/>
                    <a:pt x="155" y="293"/>
                    <a:pt x="193" y="250"/>
                  </a:cubicBezTo>
                  <a:lnTo>
                    <a:pt x="193" y="250"/>
                  </a:lnTo>
                  <a:cubicBezTo>
                    <a:pt x="239" y="279"/>
                    <a:pt x="289" y="302"/>
                    <a:pt x="335" y="313"/>
                  </a:cubicBezTo>
                  <a:lnTo>
                    <a:pt x="335" y="313"/>
                  </a:lnTo>
                  <a:cubicBezTo>
                    <a:pt x="358" y="318"/>
                    <a:pt x="378" y="285"/>
                    <a:pt x="354"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4" name="Freeform 57"/>
            <p:cNvSpPr>
              <a:spLocks noChangeArrowheads="1"/>
            </p:cNvSpPr>
            <p:nvPr/>
          </p:nvSpPr>
          <p:spPr bwMode="auto">
            <a:xfrm rot="16200000">
              <a:off x="11986217" y="1721867"/>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7 w 378"/>
                <a:gd name="T13" fmla="*/ 25 h 367"/>
                <a:gd name="T14" fmla="*/ 267 w 378"/>
                <a:gd name="T15" fmla="*/ 25 h 367"/>
                <a:gd name="T16" fmla="*/ 182 w 378"/>
                <a:gd name="T17" fmla="*/ 161 h 367"/>
                <a:gd name="T18" fmla="*/ 182 w 378"/>
                <a:gd name="T19" fmla="*/ 161 h 367"/>
                <a:gd name="T20" fmla="*/ 76 w 378"/>
                <a:gd name="T21" fmla="*/ 34 h 367"/>
                <a:gd name="T22" fmla="*/ 76 w 378"/>
                <a:gd name="T23" fmla="*/ 34 h 367"/>
                <a:gd name="T24" fmla="*/ 25 w 378"/>
                <a:gd name="T25" fmla="*/ 69 h 367"/>
                <a:gd name="T26" fmla="*/ 25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7" y="151"/>
                    <a:pt x="294" y="96"/>
                    <a:pt x="307" y="43"/>
                  </a:cubicBezTo>
                  <a:lnTo>
                    <a:pt x="307" y="43"/>
                  </a:lnTo>
                  <a:cubicBezTo>
                    <a:pt x="312" y="19"/>
                    <a:pt x="280" y="0"/>
                    <a:pt x="267" y="25"/>
                  </a:cubicBezTo>
                  <a:lnTo>
                    <a:pt x="267" y="25"/>
                  </a:lnTo>
                  <a:cubicBezTo>
                    <a:pt x="239" y="72"/>
                    <a:pt x="215" y="118"/>
                    <a:pt x="182" y="161"/>
                  </a:cubicBezTo>
                  <a:lnTo>
                    <a:pt x="182" y="161"/>
                  </a:lnTo>
                  <a:cubicBezTo>
                    <a:pt x="142" y="122"/>
                    <a:pt x="113" y="77"/>
                    <a:pt x="76" y="34"/>
                  </a:cubicBezTo>
                  <a:lnTo>
                    <a:pt x="76" y="34"/>
                  </a:lnTo>
                  <a:cubicBezTo>
                    <a:pt x="51" y="6"/>
                    <a:pt x="12" y="39"/>
                    <a:pt x="25" y="69"/>
                  </a:cubicBezTo>
                  <a:lnTo>
                    <a:pt x="25" y="69"/>
                  </a:lnTo>
                  <a:cubicBezTo>
                    <a:pt x="48" y="119"/>
                    <a:pt x="89" y="169"/>
                    <a:pt x="139" y="210"/>
                  </a:cubicBezTo>
                  <a:lnTo>
                    <a:pt x="139" y="210"/>
                  </a:lnTo>
                  <a:cubicBezTo>
                    <a:pt x="104" y="243"/>
                    <a:pt x="64" y="269"/>
                    <a:pt x="27" y="302"/>
                  </a:cubicBezTo>
                  <a:lnTo>
                    <a:pt x="27" y="302"/>
                  </a:lnTo>
                  <a:cubicBezTo>
                    <a:pt x="0" y="326"/>
                    <a:pt x="31" y="366"/>
                    <a:pt x="63" y="352"/>
                  </a:cubicBezTo>
                  <a:lnTo>
                    <a:pt x="63" y="352"/>
                  </a:lnTo>
                  <a:cubicBezTo>
                    <a:pt x="110" y="331"/>
                    <a:pt x="155"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75000"/>
              </a:schemeClr>
            </a:solidFill>
            <a:ln>
              <a:noFill/>
            </a:ln>
            <a:effectLst/>
          </p:spPr>
          <p:txBody>
            <a:bodyPr wrap="none" anchor="ctr"/>
            <a:lstStyle/>
            <a:p>
              <a:pPr>
                <a:defRPr/>
              </a:pPr>
              <a:endParaRPr lang="es-ES_tradnl"/>
            </a:p>
          </p:txBody>
        </p:sp>
        <p:sp>
          <p:nvSpPr>
            <p:cNvPr id="225" name="Freeform 58"/>
            <p:cNvSpPr>
              <a:spLocks noChangeArrowheads="1"/>
            </p:cNvSpPr>
            <p:nvPr/>
          </p:nvSpPr>
          <p:spPr bwMode="auto">
            <a:xfrm rot="16200000">
              <a:off x="11986217" y="1532979"/>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7 w 378"/>
                <a:gd name="T9" fmla="*/ 43 h 367"/>
                <a:gd name="T10" fmla="*/ 307 w 378"/>
                <a:gd name="T11" fmla="*/ 43 h 367"/>
                <a:gd name="T12" fmla="*/ 265 w 378"/>
                <a:gd name="T13" fmla="*/ 25 h 367"/>
                <a:gd name="T14" fmla="*/ 265 w 378"/>
                <a:gd name="T15" fmla="*/ 25 h 367"/>
                <a:gd name="T16" fmla="*/ 182 w 378"/>
                <a:gd name="T17" fmla="*/ 161 h 367"/>
                <a:gd name="T18" fmla="*/ 182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7 w 378"/>
                <a:gd name="T33" fmla="*/ 302 h 367"/>
                <a:gd name="T34" fmla="*/ 27 w 378"/>
                <a:gd name="T35" fmla="*/ 302 h 367"/>
                <a:gd name="T36" fmla="*/ 63 w 378"/>
                <a:gd name="T37" fmla="*/ 352 h 367"/>
                <a:gd name="T38" fmla="*/ 63 w 378"/>
                <a:gd name="T39" fmla="*/ 352 h 367"/>
                <a:gd name="T40" fmla="*/ 193 w 378"/>
                <a:gd name="T41" fmla="*/ 249 h 367"/>
                <a:gd name="T42" fmla="*/ 193 w 378"/>
                <a:gd name="T43" fmla="*/ 249 h 367"/>
                <a:gd name="T44" fmla="*/ 333 w 378"/>
                <a:gd name="T45" fmla="*/ 314 h 367"/>
                <a:gd name="T46" fmla="*/ 333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0" y="228"/>
                    <a:pt x="231" y="201"/>
                  </a:cubicBezTo>
                  <a:lnTo>
                    <a:pt x="231" y="201"/>
                  </a:lnTo>
                  <a:cubicBezTo>
                    <a:pt x="266" y="151"/>
                    <a:pt x="294" y="96"/>
                    <a:pt x="307" y="43"/>
                  </a:cubicBezTo>
                  <a:lnTo>
                    <a:pt x="307" y="43"/>
                  </a:lnTo>
                  <a:cubicBezTo>
                    <a:pt x="314" y="19"/>
                    <a:pt x="278" y="0"/>
                    <a:pt x="265" y="25"/>
                  </a:cubicBezTo>
                  <a:lnTo>
                    <a:pt x="265" y="25"/>
                  </a:lnTo>
                  <a:cubicBezTo>
                    <a:pt x="240" y="72"/>
                    <a:pt x="215" y="118"/>
                    <a:pt x="182" y="161"/>
                  </a:cubicBezTo>
                  <a:lnTo>
                    <a:pt x="182" y="161"/>
                  </a:lnTo>
                  <a:cubicBezTo>
                    <a:pt x="143" y="122"/>
                    <a:pt x="113" y="77"/>
                    <a:pt x="76" y="34"/>
                  </a:cubicBezTo>
                  <a:lnTo>
                    <a:pt x="76" y="34"/>
                  </a:lnTo>
                  <a:cubicBezTo>
                    <a:pt x="52" y="6"/>
                    <a:pt x="11" y="39"/>
                    <a:pt x="26" y="69"/>
                  </a:cubicBezTo>
                  <a:lnTo>
                    <a:pt x="26" y="69"/>
                  </a:lnTo>
                  <a:cubicBezTo>
                    <a:pt x="50" y="119"/>
                    <a:pt x="90" y="169"/>
                    <a:pt x="139" y="210"/>
                  </a:cubicBezTo>
                  <a:lnTo>
                    <a:pt x="139" y="210"/>
                  </a:lnTo>
                  <a:cubicBezTo>
                    <a:pt x="103" y="243"/>
                    <a:pt x="64" y="269"/>
                    <a:pt x="27" y="302"/>
                  </a:cubicBezTo>
                  <a:lnTo>
                    <a:pt x="27" y="302"/>
                  </a:lnTo>
                  <a:cubicBezTo>
                    <a:pt x="0" y="326"/>
                    <a:pt x="32" y="366"/>
                    <a:pt x="63" y="352"/>
                  </a:cubicBezTo>
                  <a:lnTo>
                    <a:pt x="63" y="352"/>
                  </a:lnTo>
                  <a:cubicBezTo>
                    <a:pt x="109" y="331"/>
                    <a:pt x="155" y="294"/>
                    <a:pt x="193" y="249"/>
                  </a:cubicBezTo>
                  <a:lnTo>
                    <a:pt x="193" y="249"/>
                  </a:lnTo>
                  <a:cubicBezTo>
                    <a:pt x="239" y="280"/>
                    <a:pt x="289" y="302"/>
                    <a:pt x="333" y="314"/>
                  </a:cubicBezTo>
                  <a:lnTo>
                    <a:pt x="333" y="314"/>
                  </a:lnTo>
                  <a:cubicBezTo>
                    <a:pt x="357" y="320"/>
                    <a:pt x="377" y="286"/>
                    <a:pt x="353" y="273"/>
                  </a:cubicBezTo>
                </a:path>
              </a:pathLst>
            </a:custGeom>
            <a:solidFill>
              <a:schemeClr val="accent3">
                <a:lumMod val="25000"/>
              </a:schemeClr>
            </a:solidFill>
            <a:ln>
              <a:noFill/>
            </a:ln>
            <a:effectLst/>
          </p:spPr>
          <p:txBody>
            <a:bodyPr wrap="none" anchor="ctr"/>
            <a:lstStyle/>
            <a:p>
              <a:pPr>
                <a:defRPr/>
              </a:pPr>
              <a:endParaRPr lang="es-ES_tradnl"/>
            </a:p>
          </p:txBody>
        </p:sp>
        <p:sp>
          <p:nvSpPr>
            <p:cNvPr id="226" name="Freeform 59"/>
            <p:cNvSpPr>
              <a:spLocks noChangeArrowheads="1"/>
            </p:cNvSpPr>
            <p:nvPr/>
          </p:nvSpPr>
          <p:spPr bwMode="auto">
            <a:xfrm rot="16200000">
              <a:off x="11986217" y="1910754"/>
              <a:ext cx="180951" cy="173015"/>
            </a:xfrm>
            <a:custGeom>
              <a:avLst/>
              <a:gdLst>
                <a:gd name="T0" fmla="*/ 353 w 378"/>
                <a:gd name="T1" fmla="*/ 273 h 367"/>
                <a:gd name="T2" fmla="*/ 353 w 378"/>
                <a:gd name="T3" fmla="*/ 273 h 367"/>
                <a:gd name="T4" fmla="*/ 231 w 378"/>
                <a:gd name="T5" fmla="*/ 201 h 367"/>
                <a:gd name="T6" fmla="*/ 231 w 378"/>
                <a:gd name="T7" fmla="*/ 201 h 367"/>
                <a:gd name="T8" fmla="*/ 306 w 378"/>
                <a:gd name="T9" fmla="*/ 43 h 367"/>
                <a:gd name="T10" fmla="*/ 306 w 378"/>
                <a:gd name="T11" fmla="*/ 43 h 367"/>
                <a:gd name="T12" fmla="*/ 265 w 378"/>
                <a:gd name="T13" fmla="*/ 25 h 367"/>
                <a:gd name="T14" fmla="*/ 265 w 378"/>
                <a:gd name="T15" fmla="*/ 25 h 367"/>
                <a:gd name="T16" fmla="*/ 183 w 378"/>
                <a:gd name="T17" fmla="*/ 161 h 367"/>
                <a:gd name="T18" fmla="*/ 183 w 378"/>
                <a:gd name="T19" fmla="*/ 161 h 367"/>
                <a:gd name="T20" fmla="*/ 76 w 378"/>
                <a:gd name="T21" fmla="*/ 34 h 367"/>
                <a:gd name="T22" fmla="*/ 76 w 378"/>
                <a:gd name="T23" fmla="*/ 34 h 367"/>
                <a:gd name="T24" fmla="*/ 26 w 378"/>
                <a:gd name="T25" fmla="*/ 69 h 367"/>
                <a:gd name="T26" fmla="*/ 26 w 378"/>
                <a:gd name="T27" fmla="*/ 69 h 367"/>
                <a:gd name="T28" fmla="*/ 139 w 378"/>
                <a:gd name="T29" fmla="*/ 210 h 367"/>
                <a:gd name="T30" fmla="*/ 139 w 378"/>
                <a:gd name="T31" fmla="*/ 210 h 367"/>
                <a:gd name="T32" fmla="*/ 28 w 378"/>
                <a:gd name="T33" fmla="*/ 302 h 367"/>
                <a:gd name="T34" fmla="*/ 28 w 378"/>
                <a:gd name="T35" fmla="*/ 302 h 367"/>
                <a:gd name="T36" fmla="*/ 63 w 378"/>
                <a:gd name="T37" fmla="*/ 352 h 367"/>
                <a:gd name="T38" fmla="*/ 63 w 378"/>
                <a:gd name="T39" fmla="*/ 352 h 367"/>
                <a:gd name="T40" fmla="*/ 193 w 378"/>
                <a:gd name="T41" fmla="*/ 249 h 367"/>
                <a:gd name="T42" fmla="*/ 193 w 378"/>
                <a:gd name="T43" fmla="*/ 249 h 367"/>
                <a:gd name="T44" fmla="*/ 334 w 378"/>
                <a:gd name="T45" fmla="*/ 314 h 367"/>
                <a:gd name="T46" fmla="*/ 334 w 378"/>
                <a:gd name="T47" fmla="*/ 314 h 367"/>
                <a:gd name="T48" fmla="*/ 353 w 378"/>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7">
                  <a:moveTo>
                    <a:pt x="353" y="273"/>
                  </a:moveTo>
                  <a:lnTo>
                    <a:pt x="353" y="273"/>
                  </a:lnTo>
                  <a:cubicBezTo>
                    <a:pt x="311" y="249"/>
                    <a:pt x="271" y="228"/>
                    <a:pt x="231" y="201"/>
                  </a:cubicBezTo>
                  <a:lnTo>
                    <a:pt x="231" y="201"/>
                  </a:lnTo>
                  <a:cubicBezTo>
                    <a:pt x="268" y="151"/>
                    <a:pt x="294" y="96"/>
                    <a:pt x="306" y="43"/>
                  </a:cubicBezTo>
                  <a:lnTo>
                    <a:pt x="306" y="43"/>
                  </a:lnTo>
                  <a:cubicBezTo>
                    <a:pt x="313" y="19"/>
                    <a:pt x="278" y="0"/>
                    <a:pt x="265" y="25"/>
                  </a:cubicBezTo>
                  <a:lnTo>
                    <a:pt x="265" y="25"/>
                  </a:lnTo>
                  <a:cubicBezTo>
                    <a:pt x="239" y="72"/>
                    <a:pt x="215" y="118"/>
                    <a:pt x="183" y="161"/>
                  </a:cubicBezTo>
                  <a:lnTo>
                    <a:pt x="183" y="161"/>
                  </a:lnTo>
                  <a:cubicBezTo>
                    <a:pt x="142" y="122"/>
                    <a:pt x="112" y="77"/>
                    <a:pt x="76" y="34"/>
                  </a:cubicBezTo>
                  <a:lnTo>
                    <a:pt x="76" y="34"/>
                  </a:lnTo>
                  <a:cubicBezTo>
                    <a:pt x="52" y="6"/>
                    <a:pt x="12" y="39"/>
                    <a:pt x="26" y="69"/>
                  </a:cubicBezTo>
                  <a:lnTo>
                    <a:pt x="26" y="69"/>
                  </a:lnTo>
                  <a:cubicBezTo>
                    <a:pt x="49" y="119"/>
                    <a:pt x="89" y="169"/>
                    <a:pt x="139" y="210"/>
                  </a:cubicBezTo>
                  <a:lnTo>
                    <a:pt x="139" y="210"/>
                  </a:lnTo>
                  <a:cubicBezTo>
                    <a:pt x="104" y="243"/>
                    <a:pt x="64" y="269"/>
                    <a:pt x="28" y="302"/>
                  </a:cubicBezTo>
                  <a:lnTo>
                    <a:pt x="28" y="302"/>
                  </a:lnTo>
                  <a:cubicBezTo>
                    <a:pt x="0" y="326"/>
                    <a:pt x="31" y="366"/>
                    <a:pt x="63" y="352"/>
                  </a:cubicBezTo>
                  <a:lnTo>
                    <a:pt x="63" y="352"/>
                  </a:lnTo>
                  <a:cubicBezTo>
                    <a:pt x="109" y="331"/>
                    <a:pt x="154" y="294"/>
                    <a:pt x="193" y="249"/>
                  </a:cubicBezTo>
                  <a:lnTo>
                    <a:pt x="193" y="249"/>
                  </a:lnTo>
                  <a:cubicBezTo>
                    <a:pt x="239" y="280"/>
                    <a:pt x="288" y="302"/>
                    <a:pt x="334" y="314"/>
                  </a:cubicBezTo>
                  <a:lnTo>
                    <a:pt x="334" y="314"/>
                  </a:lnTo>
                  <a:cubicBezTo>
                    <a:pt x="357" y="320"/>
                    <a:pt x="377" y="286"/>
                    <a:pt x="353"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7" name="Freeform 60"/>
            <p:cNvSpPr>
              <a:spLocks noChangeArrowheads="1"/>
            </p:cNvSpPr>
            <p:nvPr/>
          </p:nvSpPr>
          <p:spPr bwMode="auto">
            <a:xfrm rot="16200000">
              <a:off x="11986217" y="1344090"/>
              <a:ext cx="180951" cy="173015"/>
            </a:xfrm>
            <a:custGeom>
              <a:avLst/>
              <a:gdLst>
                <a:gd name="T0" fmla="*/ 354 w 379"/>
                <a:gd name="T1" fmla="*/ 273 h 367"/>
                <a:gd name="T2" fmla="*/ 354 w 379"/>
                <a:gd name="T3" fmla="*/ 273 h 367"/>
                <a:gd name="T4" fmla="*/ 233 w 379"/>
                <a:gd name="T5" fmla="*/ 201 h 367"/>
                <a:gd name="T6" fmla="*/ 233 w 379"/>
                <a:gd name="T7" fmla="*/ 201 h 367"/>
                <a:gd name="T8" fmla="*/ 308 w 379"/>
                <a:gd name="T9" fmla="*/ 43 h 367"/>
                <a:gd name="T10" fmla="*/ 308 w 379"/>
                <a:gd name="T11" fmla="*/ 43 h 367"/>
                <a:gd name="T12" fmla="*/ 266 w 379"/>
                <a:gd name="T13" fmla="*/ 25 h 367"/>
                <a:gd name="T14" fmla="*/ 266 w 379"/>
                <a:gd name="T15" fmla="*/ 25 h 367"/>
                <a:gd name="T16" fmla="*/ 184 w 379"/>
                <a:gd name="T17" fmla="*/ 161 h 367"/>
                <a:gd name="T18" fmla="*/ 184 w 379"/>
                <a:gd name="T19" fmla="*/ 161 h 367"/>
                <a:gd name="T20" fmla="*/ 77 w 379"/>
                <a:gd name="T21" fmla="*/ 34 h 367"/>
                <a:gd name="T22" fmla="*/ 77 w 379"/>
                <a:gd name="T23" fmla="*/ 34 h 367"/>
                <a:gd name="T24" fmla="*/ 27 w 379"/>
                <a:gd name="T25" fmla="*/ 69 h 367"/>
                <a:gd name="T26" fmla="*/ 27 w 379"/>
                <a:gd name="T27" fmla="*/ 69 h 367"/>
                <a:gd name="T28" fmla="*/ 140 w 379"/>
                <a:gd name="T29" fmla="*/ 210 h 367"/>
                <a:gd name="T30" fmla="*/ 140 w 379"/>
                <a:gd name="T31" fmla="*/ 210 h 367"/>
                <a:gd name="T32" fmla="*/ 28 w 379"/>
                <a:gd name="T33" fmla="*/ 302 h 367"/>
                <a:gd name="T34" fmla="*/ 28 w 379"/>
                <a:gd name="T35" fmla="*/ 302 h 367"/>
                <a:gd name="T36" fmla="*/ 63 w 379"/>
                <a:gd name="T37" fmla="*/ 352 h 367"/>
                <a:gd name="T38" fmla="*/ 63 w 379"/>
                <a:gd name="T39" fmla="*/ 352 h 367"/>
                <a:gd name="T40" fmla="*/ 194 w 379"/>
                <a:gd name="T41" fmla="*/ 249 h 367"/>
                <a:gd name="T42" fmla="*/ 194 w 379"/>
                <a:gd name="T43" fmla="*/ 249 h 367"/>
                <a:gd name="T44" fmla="*/ 334 w 379"/>
                <a:gd name="T45" fmla="*/ 314 h 367"/>
                <a:gd name="T46" fmla="*/ 334 w 379"/>
                <a:gd name="T47" fmla="*/ 314 h 367"/>
                <a:gd name="T48" fmla="*/ 354 w 379"/>
                <a:gd name="T49" fmla="*/ 273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7">
                  <a:moveTo>
                    <a:pt x="354" y="273"/>
                  </a:moveTo>
                  <a:lnTo>
                    <a:pt x="354" y="273"/>
                  </a:lnTo>
                  <a:cubicBezTo>
                    <a:pt x="312" y="249"/>
                    <a:pt x="271" y="228"/>
                    <a:pt x="233" y="201"/>
                  </a:cubicBezTo>
                  <a:lnTo>
                    <a:pt x="233" y="201"/>
                  </a:lnTo>
                  <a:cubicBezTo>
                    <a:pt x="268" y="151"/>
                    <a:pt x="295" y="96"/>
                    <a:pt x="308" y="43"/>
                  </a:cubicBezTo>
                  <a:lnTo>
                    <a:pt x="308" y="43"/>
                  </a:lnTo>
                  <a:cubicBezTo>
                    <a:pt x="313" y="19"/>
                    <a:pt x="279" y="0"/>
                    <a:pt x="266" y="25"/>
                  </a:cubicBezTo>
                  <a:lnTo>
                    <a:pt x="266" y="25"/>
                  </a:lnTo>
                  <a:cubicBezTo>
                    <a:pt x="240" y="72"/>
                    <a:pt x="216" y="118"/>
                    <a:pt x="184" y="161"/>
                  </a:cubicBezTo>
                  <a:lnTo>
                    <a:pt x="184" y="161"/>
                  </a:lnTo>
                  <a:cubicBezTo>
                    <a:pt x="144" y="122"/>
                    <a:pt x="113" y="77"/>
                    <a:pt x="77" y="34"/>
                  </a:cubicBezTo>
                  <a:lnTo>
                    <a:pt x="77" y="34"/>
                  </a:lnTo>
                  <a:cubicBezTo>
                    <a:pt x="53" y="6"/>
                    <a:pt x="12" y="39"/>
                    <a:pt x="27" y="69"/>
                  </a:cubicBezTo>
                  <a:lnTo>
                    <a:pt x="27" y="69"/>
                  </a:lnTo>
                  <a:cubicBezTo>
                    <a:pt x="50" y="119"/>
                    <a:pt x="91" y="169"/>
                    <a:pt x="140" y="210"/>
                  </a:cubicBezTo>
                  <a:lnTo>
                    <a:pt x="140" y="210"/>
                  </a:lnTo>
                  <a:cubicBezTo>
                    <a:pt x="104" y="243"/>
                    <a:pt x="65" y="269"/>
                    <a:pt x="28" y="302"/>
                  </a:cubicBezTo>
                  <a:lnTo>
                    <a:pt x="28" y="302"/>
                  </a:lnTo>
                  <a:cubicBezTo>
                    <a:pt x="0" y="326"/>
                    <a:pt x="33" y="366"/>
                    <a:pt x="63" y="352"/>
                  </a:cubicBezTo>
                  <a:lnTo>
                    <a:pt x="63" y="352"/>
                  </a:lnTo>
                  <a:cubicBezTo>
                    <a:pt x="109" y="331"/>
                    <a:pt x="155" y="294"/>
                    <a:pt x="194" y="249"/>
                  </a:cubicBezTo>
                  <a:lnTo>
                    <a:pt x="194" y="249"/>
                  </a:lnTo>
                  <a:cubicBezTo>
                    <a:pt x="240" y="280"/>
                    <a:pt x="290" y="302"/>
                    <a:pt x="334" y="314"/>
                  </a:cubicBezTo>
                  <a:lnTo>
                    <a:pt x="334" y="314"/>
                  </a:lnTo>
                  <a:cubicBezTo>
                    <a:pt x="358" y="320"/>
                    <a:pt x="378" y="286"/>
                    <a:pt x="354" y="273"/>
                  </a:cubicBezTo>
                </a:path>
              </a:pathLst>
            </a:custGeom>
            <a:solidFill>
              <a:schemeClr val="accent3">
                <a:lumMod val="50000"/>
              </a:schemeClr>
            </a:solidFill>
            <a:ln>
              <a:noFill/>
            </a:ln>
            <a:effectLst/>
          </p:spPr>
          <p:txBody>
            <a:bodyPr wrap="none" anchor="ctr"/>
            <a:lstStyle/>
            <a:p>
              <a:pPr>
                <a:defRPr/>
              </a:pPr>
              <a:endParaRPr lang="es-ES_tradnl"/>
            </a:p>
          </p:txBody>
        </p:sp>
        <p:sp>
          <p:nvSpPr>
            <p:cNvPr id="228" name="Freeform 61"/>
            <p:cNvSpPr>
              <a:spLocks noChangeArrowheads="1"/>
            </p:cNvSpPr>
            <p:nvPr/>
          </p:nvSpPr>
          <p:spPr bwMode="auto">
            <a:xfrm rot="16200000">
              <a:off x="11981455" y="950441"/>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6 w 379"/>
                <a:gd name="T13" fmla="*/ 23 h 366"/>
                <a:gd name="T14" fmla="*/ 266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4 w 379"/>
                <a:gd name="T37" fmla="*/ 351 h 366"/>
                <a:gd name="T38" fmla="*/ 64 w 379"/>
                <a:gd name="T39" fmla="*/ 351 h 366"/>
                <a:gd name="T40" fmla="*/ 194 w 379"/>
                <a:gd name="T41" fmla="*/ 249 h 366"/>
                <a:gd name="T42" fmla="*/ 194 w 379"/>
                <a:gd name="T43" fmla="*/ 249 h 366"/>
                <a:gd name="T44" fmla="*/ 333 w 379"/>
                <a:gd name="T45" fmla="*/ 313 h 366"/>
                <a:gd name="T46" fmla="*/ 333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2" y="249"/>
                    <a:pt x="270" y="227"/>
                    <a:pt x="232" y="201"/>
                  </a:cubicBezTo>
                  <a:lnTo>
                    <a:pt x="232" y="201"/>
                  </a:lnTo>
                  <a:cubicBezTo>
                    <a:pt x="268" y="150"/>
                    <a:pt x="294" y="94"/>
                    <a:pt x="307" y="43"/>
                  </a:cubicBezTo>
                  <a:lnTo>
                    <a:pt x="307" y="43"/>
                  </a:lnTo>
                  <a:cubicBezTo>
                    <a:pt x="314" y="20"/>
                    <a:pt x="280" y="0"/>
                    <a:pt x="266" y="23"/>
                  </a:cubicBezTo>
                  <a:lnTo>
                    <a:pt x="266" y="23"/>
                  </a:lnTo>
                  <a:cubicBezTo>
                    <a:pt x="240" y="71"/>
                    <a:pt x="216" y="118"/>
                    <a:pt x="184" y="160"/>
                  </a:cubicBezTo>
                  <a:lnTo>
                    <a:pt x="184" y="160"/>
                  </a:lnTo>
                  <a:cubicBezTo>
                    <a:pt x="143" y="122"/>
                    <a:pt x="113" y="76"/>
                    <a:pt x="76" y="34"/>
                  </a:cubicBezTo>
                  <a:lnTo>
                    <a:pt x="76" y="34"/>
                  </a:lnTo>
                  <a:cubicBezTo>
                    <a:pt x="52" y="6"/>
                    <a:pt x="11" y="38"/>
                    <a:pt x="26" y="69"/>
                  </a:cubicBezTo>
                  <a:lnTo>
                    <a:pt x="26" y="69"/>
                  </a:lnTo>
                  <a:cubicBezTo>
                    <a:pt x="50" y="119"/>
                    <a:pt x="90" y="168"/>
                    <a:pt x="139" y="209"/>
                  </a:cubicBezTo>
                  <a:lnTo>
                    <a:pt x="139" y="209"/>
                  </a:lnTo>
                  <a:cubicBezTo>
                    <a:pt x="105" y="242"/>
                    <a:pt x="65" y="269"/>
                    <a:pt x="27" y="301"/>
                  </a:cubicBezTo>
                  <a:lnTo>
                    <a:pt x="27" y="301"/>
                  </a:lnTo>
                  <a:cubicBezTo>
                    <a:pt x="0" y="324"/>
                    <a:pt x="32" y="365"/>
                    <a:pt x="64" y="351"/>
                  </a:cubicBezTo>
                  <a:lnTo>
                    <a:pt x="64" y="351"/>
                  </a:lnTo>
                  <a:cubicBezTo>
                    <a:pt x="110" y="330"/>
                    <a:pt x="155" y="293"/>
                    <a:pt x="194" y="249"/>
                  </a:cubicBezTo>
                  <a:lnTo>
                    <a:pt x="194" y="249"/>
                  </a:lnTo>
                  <a:cubicBezTo>
                    <a:pt x="239" y="280"/>
                    <a:pt x="289" y="302"/>
                    <a:pt x="333" y="313"/>
                  </a:cubicBezTo>
                  <a:lnTo>
                    <a:pt x="333" y="313"/>
                  </a:lnTo>
                  <a:cubicBezTo>
                    <a:pt x="358" y="319"/>
                    <a:pt x="378" y="285"/>
                    <a:pt x="353" y="272"/>
                  </a:cubicBezTo>
                </a:path>
              </a:pathLst>
            </a:custGeom>
            <a:solidFill>
              <a:schemeClr val="accent3">
                <a:lumMod val="25000"/>
              </a:schemeClr>
            </a:solidFill>
            <a:ln>
              <a:noFill/>
            </a:ln>
            <a:effectLst/>
          </p:spPr>
          <p:txBody>
            <a:bodyPr wrap="none" anchor="ctr"/>
            <a:lstStyle/>
            <a:p>
              <a:pPr>
                <a:defRPr/>
              </a:pPr>
              <a:endParaRPr lang="es-ES_tradnl"/>
            </a:p>
          </p:txBody>
        </p:sp>
        <p:sp>
          <p:nvSpPr>
            <p:cNvPr id="229" name="Freeform 62"/>
            <p:cNvSpPr>
              <a:spLocks noChangeArrowheads="1"/>
            </p:cNvSpPr>
            <p:nvPr/>
          </p:nvSpPr>
          <p:spPr bwMode="auto">
            <a:xfrm rot="16200000">
              <a:off x="11981455" y="761555"/>
              <a:ext cx="180951" cy="173016"/>
            </a:xfrm>
            <a:custGeom>
              <a:avLst/>
              <a:gdLst>
                <a:gd name="T0" fmla="*/ 355 w 380"/>
                <a:gd name="T1" fmla="*/ 272 h 366"/>
                <a:gd name="T2" fmla="*/ 355 w 380"/>
                <a:gd name="T3" fmla="*/ 272 h 366"/>
                <a:gd name="T4" fmla="*/ 233 w 380"/>
                <a:gd name="T5" fmla="*/ 201 h 366"/>
                <a:gd name="T6" fmla="*/ 233 w 380"/>
                <a:gd name="T7" fmla="*/ 201 h 366"/>
                <a:gd name="T8" fmla="*/ 308 w 380"/>
                <a:gd name="T9" fmla="*/ 43 h 366"/>
                <a:gd name="T10" fmla="*/ 308 w 380"/>
                <a:gd name="T11" fmla="*/ 43 h 366"/>
                <a:gd name="T12" fmla="*/ 267 w 380"/>
                <a:gd name="T13" fmla="*/ 23 h 366"/>
                <a:gd name="T14" fmla="*/ 267 w 380"/>
                <a:gd name="T15" fmla="*/ 23 h 366"/>
                <a:gd name="T16" fmla="*/ 184 w 380"/>
                <a:gd name="T17" fmla="*/ 160 h 366"/>
                <a:gd name="T18" fmla="*/ 184 w 380"/>
                <a:gd name="T19" fmla="*/ 160 h 366"/>
                <a:gd name="T20" fmla="*/ 77 w 380"/>
                <a:gd name="T21" fmla="*/ 34 h 366"/>
                <a:gd name="T22" fmla="*/ 77 w 380"/>
                <a:gd name="T23" fmla="*/ 34 h 366"/>
                <a:gd name="T24" fmla="*/ 27 w 380"/>
                <a:gd name="T25" fmla="*/ 69 h 366"/>
                <a:gd name="T26" fmla="*/ 27 w 380"/>
                <a:gd name="T27" fmla="*/ 69 h 366"/>
                <a:gd name="T28" fmla="*/ 140 w 380"/>
                <a:gd name="T29" fmla="*/ 209 h 366"/>
                <a:gd name="T30" fmla="*/ 140 w 380"/>
                <a:gd name="T31" fmla="*/ 209 h 366"/>
                <a:gd name="T32" fmla="*/ 28 w 380"/>
                <a:gd name="T33" fmla="*/ 301 h 366"/>
                <a:gd name="T34" fmla="*/ 28 w 380"/>
                <a:gd name="T35" fmla="*/ 301 h 366"/>
                <a:gd name="T36" fmla="*/ 64 w 380"/>
                <a:gd name="T37" fmla="*/ 351 h 366"/>
                <a:gd name="T38" fmla="*/ 64 w 380"/>
                <a:gd name="T39" fmla="*/ 351 h 366"/>
                <a:gd name="T40" fmla="*/ 195 w 380"/>
                <a:gd name="T41" fmla="*/ 249 h 366"/>
                <a:gd name="T42" fmla="*/ 195 w 380"/>
                <a:gd name="T43" fmla="*/ 249 h 366"/>
                <a:gd name="T44" fmla="*/ 336 w 380"/>
                <a:gd name="T45" fmla="*/ 313 h 366"/>
                <a:gd name="T46" fmla="*/ 336 w 380"/>
                <a:gd name="T47" fmla="*/ 313 h 366"/>
                <a:gd name="T48" fmla="*/ 355 w 380"/>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0" h="366">
                  <a:moveTo>
                    <a:pt x="355" y="272"/>
                  </a:moveTo>
                  <a:lnTo>
                    <a:pt x="355" y="272"/>
                  </a:lnTo>
                  <a:cubicBezTo>
                    <a:pt x="312" y="249"/>
                    <a:pt x="271" y="227"/>
                    <a:pt x="233" y="201"/>
                  </a:cubicBezTo>
                  <a:lnTo>
                    <a:pt x="233" y="201"/>
                  </a:lnTo>
                  <a:cubicBezTo>
                    <a:pt x="269" y="150"/>
                    <a:pt x="295" y="94"/>
                    <a:pt x="308" y="43"/>
                  </a:cubicBezTo>
                  <a:lnTo>
                    <a:pt x="308" y="43"/>
                  </a:lnTo>
                  <a:cubicBezTo>
                    <a:pt x="315" y="20"/>
                    <a:pt x="280" y="0"/>
                    <a:pt x="267" y="23"/>
                  </a:cubicBezTo>
                  <a:lnTo>
                    <a:pt x="267" y="23"/>
                  </a:lnTo>
                  <a:cubicBezTo>
                    <a:pt x="241" y="71"/>
                    <a:pt x="217" y="118"/>
                    <a:pt x="184" y="160"/>
                  </a:cubicBezTo>
                  <a:lnTo>
                    <a:pt x="184" y="160"/>
                  </a:lnTo>
                  <a:cubicBezTo>
                    <a:pt x="144" y="122"/>
                    <a:pt x="113" y="76"/>
                    <a:pt x="77" y="34"/>
                  </a:cubicBezTo>
                  <a:lnTo>
                    <a:pt x="77" y="34"/>
                  </a:lnTo>
                  <a:cubicBezTo>
                    <a:pt x="53" y="6"/>
                    <a:pt x="14" y="38"/>
                    <a:pt x="27" y="69"/>
                  </a:cubicBezTo>
                  <a:lnTo>
                    <a:pt x="27" y="69"/>
                  </a:lnTo>
                  <a:cubicBezTo>
                    <a:pt x="50" y="119"/>
                    <a:pt x="91" y="168"/>
                    <a:pt x="140" y="209"/>
                  </a:cubicBezTo>
                  <a:lnTo>
                    <a:pt x="140" y="209"/>
                  </a:lnTo>
                  <a:cubicBezTo>
                    <a:pt x="106" y="242"/>
                    <a:pt x="66" y="269"/>
                    <a:pt x="28" y="301"/>
                  </a:cubicBezTo>
                  <a:lnTo>
                    <a:pt x="28" y="301"/>
                  </a:lnTo>
                  <a:cubicBezTo>
                    <a:pt x="0" y="324"/>
                    <a:pt x="33" y="365"/>
                    <a:pt x="64" y="351"/>
                  </a:cubicBezTo>
                  <a:lnTo>
                    <a:pt x="64" y="351"/>
                  </a:lnTo>
                  <a:cubicBezTo>
                    <a:pt x="110" y="330"/>
                    <a:pt x="156" y="293"/>
                    <a:pt x="195" y="249"/>
                  </a:cubicBezTo>
                  <a:lnTo>
                    <a:pt x="195" y="249"/>
                  </a:lnTo>
                  <a:cubicBezTo>
                    <a:pt x="240" y="280"/>
                    <a:pt x="290" y="302"/>
                    <a:pt x="336" y="313"/>
                  </a:cubicBezTo>
                  <a:lnTo>
                    <a:pt x="336" y="313"/>
                  </a:lnTo>
                  <a:cubicBezTo>
                    <a:pt x="359" y="319"/>
                    <a:pt x="379" y="285"/>
                    <a:pt x="355"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0" name="Freeform 63"/>
            <p:cNvSpPr>
              <a:spLocks noChangeArrowheads="1"/>
            </p:cNvSpPr>
            <p:nvPr/>
          </p:nvSpPr>
          <p:spPr bwMode="auto">
            <a:xfrm rot="16200000">
              <a:off x="11981455" y="1139330"/>
              <a:ext cx="180951" cy="173016"/>
            </a:xfrm>
            <a:custGeom>
              <a:avLst/>
              <a:gdLst>
                <a:gd name="T0" fmla="*/ 353 w 379"/>
                <a:gd name="T1" fmla="*/ 272 h 366"/>
                <a:gd name="T2" fmla="*/ 353 w 379"/>
                <a:gd name="T3" fmla="*/ 272 h 366"/>
                <a:gd name="T4" fmla="*/ 232 w 379"/>
                <a:gd name="T5" fmla="*/ 201 h 366"/>
                <a:gd name="T6" fmla="*/ 232 w 379"/>
                <a:gd name="T7" fmla="*/ 201 h 366"/>
                <a:gd name="T8" fmla="*/ 307 w 379"/>
                <a:gd name="T9" fmla="*/ 43 h 366"/>
                <a:gd name="T10" fmla="*/ 307 w 379"/>
                <a:gd name="T11" fmla="*/ 43 h 366"/>
                <a:gd name="T12" fmla="*/ 267 w 379"/>
                <a:gd name="T13" fmla="*/ 23 h 366"/>
                <a:gd name="T14" fmla="*/ 267 w 379"/>
                <a:gd name="T15" fmla="*/ 23 h 366"/>
                <a:gd name="T16" fmla="*/ 184 w 379"/>
                <a:gd name="T17" fmla="*/ 160 h 366"/>
                <a:gd name="T18" fmla="*/ 184 w 379"/>
                <a:gd name="T19" fmla="*/ 160 h 366"/>
                <a:gd name="T20" fmla="*/ 76 w 379"/>
                <a:gd name="T21" fmla="*/ 34 h 366"/>
                <a:gd name="T22" fmla="*/ 76 w 379"/>
                <a:gd name="T23" fmla="*/ 34 h 366"/>
                <a:gd name="T24" fmla="*/ 26 w 379"/>
                <a:gd name="T25" fmla="*/ 69 h 366"/>
                <a:gd name="T26" fmla="*/ 26 w 379"/>
                <a:gd name="T27" fmla="*/ 69 h 366"/>
                <a:gd name="T28" fmla="*/ 139 w 379"/>
                <a:gd name="T29" fmla="*/ 209 h 366"/>
                <a:gd name="T30" fmla="*/ 139 w 379"/>
                <a:gd name="T31" fmla="*/ 209 h 366"/>
                <a:gd name="T32" fmla="*/ 27 w 379"/>
                <a:gd name="T33" fmla="*/ 301 h 366"/>
                <a:gd name="T34" fmla="*/ 27 w 379"/>
                <a:gd name="T35" fmla="*/ 301 h 366"/>
                <a:gd name="T36" fmla="*/ 63 w 379"/>
                <a:gd name="T37" fmla="*/ 351 h 366"/>
                <a:gd name="T38" fmla="*/ 63 w 379"/>
                <a:gd name="T39" fmla="*/ 351 h 366"/>
                <a:gd name="T40" fmla="*/ 193 w 379"/>
                <a:gd name="T41" fmla="*/ 249 h 366"/>
                <a:gd name="T42" fmla="*/ 193 w 379"/>
                <a:gd name="T43" fmla="*/ 249 h 366"/>
                <a:gd name="T44" fmla="*/ 335 w 379"/>
                <a:gd name="T45" fmla="*/ 313 h 366"/>
                <a:gd name="T46" fmla="*/ 335 w 379"/>
                <a:gd name="T47" fmla="*/ 313 h 366"/>
                <a:gd name="T48" fmla="*/ 353 w 379"/>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9" h="366">
                  <a:moveTo>
                    <a:pt x="353" y="272"/>
                  </a:moveTo>
                  <a:lnTo>
                    <a:pt x="353" y="272"/>
                  </a:lnTo>
                  <a:cubicBezTo>
                    <a:pt x="311" y="249"/>
                    <a:pt x="270" y="227"/>
                    <a:pt x="232" y="201"/>
                  </a:cubicBezTo>
                  <a:lnTo>
                    <a:pt x="232" y="201"/>
                  </a:lnTo>
                  <a:cubicBezTo>
                    <a:pt x="268" y="150"/>
                    <a:pt x="294" y="94"/>
                    <a:pt x="307" y="43"/>
                  </a:cubicBezTo>
                  <a:lnTo>
                    <a:pt x="307" y="43"/>
                  </a:lnTo>
                  <a:cubicBezTo>
                    <a:pt x="313" y="20"/>
                    <a:pt x="280" y="0"/>
                    <a:pt x="267" y="23"/>
                  </a:cubicBezTo>
                  <a:lnTo>
                    <a:pt x="267" y="23"/>
                  </a:lnTo>
                  <a:cubicBezTo>
                    <a:pt x="240" y="71"/>
                    <a:pt x="215" y="118"/>
                    <a:pt x="184" y="160"/>
                  </a:cubicBezTo>
                  <a:lnTo>
                    <a:pt x="184" y="160"/>
                  </a:lnTo>
                  <a:cubicBezTo>
                    <a:pt x="142" y="122"/>
                    <a:pt x="113" y="76"/>
                    <a:pt x="76" y="34"/>
                  </a:cubicBezTo>
                  <a:lnTo>
                    <a:pt x="76" y="34"/>
                  </a:lnTo>
                  <a:cubicBezTo>
                    <a:pt x="52" y="6"/>
                    <a:pt x="12" y="38"/>
                    <a:pt x="26" y="69"/>
                  </a:cubicBezTo>
                  <a:lnTo>
                    <a:pt x="26" y="69"/>
                  </a:lnTo>
                  <a:cubicBezTo>
                    <a:pt x="48" y="119"/>
                    <a:pt x="90" y="168"/>
                    <a:pt x="139" y="209"/>
                  </a:cubicBezTo>
                  <a:lnTo>
                    <a:pt x="139" y="209"/>
                  </a:lnTo>
                  <a:cubicBezTo>
                    <a:pt x="104" y="242"/>
                    <a:pt x="64" y="269"/>
                    <a:pt x="27" y="301"/>
                  </a:cubicBezTo>
                  <a:lnTo>
                    <a:pt x="27" y="301"/>
                  </a:lnTo>
                  <a:cubicBezTo>
                    <a:pt x="0" y="324"/>
                    <a:pt x="33" y="365"/>
                    <a:pt x="63" y="351"/>
                  </a:cubicBezTo>
                  <a:lnTo>
                    <a:pt x="63" y="351"/>
                  </a:lnTo>
                  <a:cubicBezTo>
                    <a:pt x="110" y="330"/>
                    <a:pt x="155" y="293"/>
                    <a:pt x="193" y="249"/>
                  </a:cubicBezTo>
                  <a:lnTo>
                    <a:pt x="193" y="249"/>
                  </a:lnTo>
                  <a:cubicBezTo>
                    <a:pt x="239" y="280"/>
                    <a:pt x="289" y="302"/>
                    <a:pt x="335" y="313"/>
                  </a:cubicBezTo>
                  <a:lnTo>
                    <a:pt x="335" y="313"/>
                  </a:lnTo>
                  <a:cubicBezTo>
                    <a:pt x="359" y="319"/>
                    <a:pt x="378"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1" name="Freeform 64"/>
            <p:cNvSpPr>
              <a:spLocks noChangeArrowheads="1"/>
            </p:cNvSpPr>
            <p:nvPr/>
          </p:nvSpPr>
          <p:spPr bwMode="auto">
            <a:xfrm rot="16200000">
              <a:off x="11981455" y="571079"/>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1 w 378"/>
                <a:gd name="T37" fmla="*/ 351 h 366"/>
                <a:gd name="T38" fmla="*/ 61 w 378"/>
                <a:gd name="T39" fmla="*/ 351 h 366"/>
                <a:gd name="T40" fmla="*/ 191 w 378"/>
                <a:gd name="T41" fmla="*/ 249 h 366"/>
                <a:gd name="T42" fmla="*/ 191 w 378"/>
                <a:gd name="T43" fmla="*/ 249 h 366"/>
                <a:gd name="T44" fmla="*/ 333 w 378"/>
                <a:gd name="T45" fmla="*/ 313 h 366"/>
                <a:gd name="T46" fmla="*/ 333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1" y="249"/>
                    <a:pt x="269" y="227"/>
                    <a:pt x="231" y="201"/>
                  </a:cubicBezTo>
                  <a:lnTo>
                    <a:pt x="231" y="201"/>
                  </a:lnTo>
                  <a:cubicBezTo>
                    <a:pt x="266" y="150"/>
                    <a:pt x="293" y="94"/>
                    <a:pt x="306" y="43"/>
                  </a:cubicBezTo>
                  <a:lnTo>
                    <a:pt x="306" y="43"/>
                  </a:lnTo>
                  <a:cubicBezTo>
                    <a:pt x="311" y="20"/>
                    <a:pt x="278" y="0"/>
                    <a:pt x="265" y="23"/>
                  </a:cubicBezTo>
                  <a:lnTo>
                    <a:pt x="265" y="23"/>
                  </a:lnTo>
                  <a:cubicBezTo>
                    <a:pt x="239" y="71"/>
                    <a:pt x="214" y="118"/>
                    <a:pt x="182" y="160"/>
                  </a:cubicBezTo>
                  <a:lnTo>
                    <a:pt x="182" y="160"/>
                  </a:lnTo>
                  <a:cubicBezTo>
                    <a:pt x="142" y="122"/>
                    <a:pt x="111" y="76"/>
                    <a:pt x="75" y="34"/>
                  </a:cubicBezTo>
                  <a:lnTo>
                    <a:pt x="75" y="34"/>
                  </a:lnTo>
                  <a:cubicBezTo>
                    <a:pt x="52" y="6"/>
                    <a:pt x="11" y="38"/>
                    <a:pt x="25" y="69"/>
                  </a:cubicBezTo>
                  <a:lnTo>
                    <a:pt x="25" y="69"/>
                  </a:lnTo>
                  <a:cubicBezTo>
                    <a:pt x="48" y="119"/>
                    <a:pt x="89" y="168"/>
                    <a:pt x="138" y="209"/>
                  </a:cubicBezTo>
                  <a:lnTo>
                    <a:pt x="138" y="209"/>
                  </a:lnTo>
                  <a:cubicBezTo>
                    <a:pt x="102" y="242"/>
                    <a:pt x="63" y="269"/>
                    <a:pt x="26" y="301"/>
                  </a:cubicBezTo>
                  <a:lnTo>
                    <a:pt x="26" y="301"/>
                  </a:lnTo>
                  <a:cubicBezTo>
                    <a:pt x="0" y="324"/>
                    <a:pt x="31" y="365"/>
                    <a:pt x="61" y="351"/>
                  </a:cubicBezTo>
                  <a:lnTo>
                    <a:pt x="61" y="351"/>
                  </a:lnTo>
                  <a:cubicBezTo>
                    <a:pt x="109" y="330"/>
                    <a:pt x="153" y="293"/>
                    <a:pt x="191" y="249"/>
                  </a:cubicBezTo>
                  <a:lnTo>
                    <a:pt x="191" y="249"/>
                  </a:lnTo>
                  <a:cubicBezTo>
                    <a:pt x="239" y="280"/>
                    <a:pt x="287" y="302"/>
                    <a:pt x="333" y="313"/>
                  </a:cubicBezTo>
                  <a:lnTo>
                    <a:pt x="333" y="313"/>
                  </a:lnTo>
                  <a:cubicBezTo>
                    <a:pt x="357" y="319"/>
                    <a:pt x="377" y="285"/>
                    <a:pt x="353" y="272"/>
                  </a:cubicBezTo>
                </a:path>
              </a:pathLst>
            </a:custGeom>
            <a:solidFill>
              <a:schemeClr val="accent3">
                <a:lumMod val="75000"/>
              </a:schemeClr>
            </a:solidFill>
            <a:ln>
              <a:noFill/>
            </a:ln>
            <a:effectLst/>
          </p:spPr>
          <p:txBody>
            <a:bodyPr wrap="none" anchor="ctr"/>
            <a:lstStyle/>
            <a:p>
              <a:pPr>
                <a:defRPr/>
              </a:pPr>
              <a:endParaRPr lang="es-ES_tradnl"/>
            </a:p>
          </p:txBody>
        </p:sp>
        <p:sp>
          <p:nvSpPr>
            <p:cNvPr id="232" name="Freeform 65"/>
            <p:cNvSpPr>
              <a:spLocks noChangeArrowheads="1"/>
            </p:cNvSpPr>
            <p:nvPr/>
          </p:nvSpPr>
          <p:spPr bwMode="auto">
            <a:xfrm rot="16200000">
              <a:off x="11981455" y="193304"/>
              <a:ext cx="180951" cy="173016"/>
            </a:xfrm>
            <a:custGeom>
              <a:avLst/>
              <a:gdLst>
                <a:gd name="T0" fmla="*/ 352 w 378"/>
                <a:gd name="T1" fmla="*/ 272 h 366"/>
                <a:gd name="T2" fmla="*/ 352 w 378"/>
                <a:gd name="T3" fmla="*/ 272 h 366"/>
                <a:gd name="T4" fmla="*/ 231 w 378"/>
                <a:gd name="T5" fmla="*/ 201 h 366"/>
                <a:gd name="T6" fmla="*/ 231 w 378"/>
                <a:gd name="T7" fmla="*/ 201 h 366"/>
                <a:gd name="T8" fmla="*/ 306 w 378"/>
                <a:gd name="T9" fmla="*/ 43 h 366"/>
                <a:gd name="T10" fmla="*/ 306 w 378"/>
                <a:gd name="T11" fmla="*/ 43 h 366"/>
                <a:gd name="T12" fmla="*/ 265 w 378"/>
                <a:gd name="T13" fmla="*/ 23 h 366"/>
                <a:gd name="T14" fmla="*/ 265 w 378"/>
                <a:gd name="T15" fmla="*/ 23 h 366"/>
                <a:gd name="T16" fmla="*/ 182 w 378"/>
                <a:gd name="T17" fmla="*/ 160 h 366"/>
                <a:gd name="T18" fmla="*/ 182 w 378"/>
                <a:gd name="T19" fmla="*/ 160 h 366"/>
                <a:gd name="T20" fmla="*/ 76 w 378"/>
                <a:gd name="T21" fmla="*/ 34 h 366"/>
                <a:gd name="T22" fmla="*/ 76 w 378"/>
                <a:gd name="T23" fmla="*/ 34 h 366"/>
                <a:gd name="T24" fmla="*/ 26 w 378"/>
                <a:gd name="T25" fmla="*/ 69 h 366"/>
                <a:gd name="T26" fmla="*/ 26 w 378"/>
                <a:gd name="T27" fmla="*/ 69 h 366"/>
                <a:gd name="T28" fmla="*/ 138 w 378"/>
                <a:gd name="T29" fmla="*/ 209 h 366"/>
                <a:gd name="T30" fmla="*/ 138 w 378"/>
                <a:gd name="T31" fmla="*/ 209 h 366"/>
                <a:gd name="T32" fmla="*/ 27 w 378"/>
                <a:gd name="T33" fmla="*/ 301 h 366"/>
                <a:gd name="T34" fmla="*/ 27 w 378"/>
                <a:gd name="T35" fmla="*/ 301 h 366"/>
                <a:gd name="T36" fmla="*/ 63 w 378"/>
                <a:gd name="T37" fmla="*/ 351 h 366"/>
                <a:gd name="T38" fmla="*/ 63 w 378"/>
                <a:gd name="T39" fmla="*/ 351 h 366"/>
                <a:gd name="T40" fmla="*/ 193 w 378"/>
                <a:gd name="T41" fmla="*/ 249 h 366"/>
                <a:gd name="T42" fmla="*/ 193 w 378"/>
                <a:gd name="T43" fmla="*/ 249 h 366"/>
                <a:gd name="T44" fmla="*/ 333 w 378"/>
                <a:gd name="T45" fmla="*/ 313 h 366"/>
                <a:gd name="T46" fmla="*/ 333 w 378"/>
                <a:gd name="T47" fmla="*/ 313 h 366"/>
                <a:gd name="T48" fmla="*/ 352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2" y="272"/>
                  </a:moveTo>
                  <a:lnTo>
                    <a:pt x="352" y="272"/>
                  </a:lnTo>
                  <a:cubicBezTo>
                    <a:pt x="311" y="249"/>
                    <a:pt x="269" y="227"/>
                    <a:pt x="231" y="201"/>
                  </a:cubicBezTo>
                  <a:lnTo>
                    <a:pt x="231" y="201"/>
                  </a:lnTo>
                  <a:cubicBezTo>
                    <a:pt x="268" y="150"/>
                    <a:pt x="293" y="94"/>
                    <a:pt x="306" y="43"/>
                  </a:cubicBezTo>
                  <a:lnTo>
                    <a:pt x="306" y="43"/>
                  </a:lnTo>
                  <a:cubicBezTo>
                    <a:pt x="312" y="20"/>
                    <a:pt x="278" y="0"/>
                    <a:pt x="265" y="23"/>
                  </a:cubicBezTo>
                  <a:lnTo>
                    <a:pt x="265" y="23"/>
                  </a:lnTo>
                  <a:cubicBezTo>
                    <a:pt x="239" y="71"/>
                    <a:pt x="215" y="118"/>
                    <a:pt x="182" y="160"/>
                  </a:cubicBezTo>
                  <a:lnTo>
                    <a:pt x="182" y="160"/>
                  </a:lnTo>
                  <a:cubicBezTo>
                    <a:pt x="141" y="122"/>
                    <a:pt x="111" y="76"/>
                    <a:pt x="76" y="34"/>
                  </a:cubicBezTo>
                  <a:lnTo>
                    <a:pt x="76" y="34"/>
                  </a:lnTo>
                  <a:cubicBezTo>
                    <a:pt x="52" y="6"/>
                    <a:pt x="10" y="38"/>
                    <a:pt x="26" y="69"/>
                  </a:cubicBezTo>
                  <a:lnTo>
                    <a:pt x="26" y="69"/>
                  </a:lnTo>
                  <a:cubicBezTo>
                    <a:pt x="48" y="119"/>
                    <a:pt x="89" y="168"/>
                    <a:pt x="138" y="209"/>
                  </a:cubicBezTo>
                  <a:lnTo>
                    <a:pt x="138" y="209"/>
                  </a:lnTo>
                  <a:cubicBezTo>
                    <a:pt x="103" y="242"/>
                    <a:pt x="64" y="269"/>
                    <a:pt x="27" y="301"/>
                  </a:cubicBezTo>
                  <a:lnTo>
                    <a:pt x="27" y="301"/>
                  </a:lnTo>
                  <a:cubicBezTo>
                    <a:pt x="0" y="324"/>
                    <a:pt x="31" y="365"/>
                    <a:pt x="63" y="351"/>
                  </a:cubicBezTo>
                  <a:lnTo>
                    <a:pt x="63" y="351"/>
                  </a:lnTo>
                  <a:cubicBezTo>
                    <a:pt x="109" y="330"/>
                    <a:pt x="153" y="293"/>
                    <a:pt x="193" y="249"/>
                  </a:cubicBezTo>
                  <a:lnTo>
                    <a:pt x="193" y="249"/>
                  </a:lnTo>
                  <a:cubicBezTo>
                    <a:pt x="239" y="280"/>
                    <a:pt x="287" y="302"/>
                    <a:pt x="333" y="313"/>
                  </a:cubicBezTo>
                  <a:lnTo>
                    <a:pt x="333" y="313"/>
                  </a:lnTo>
                  <a:cubicBezTo>
                    <a:pt x="357" y="319"/>
                    <a:pt x="377" y="285"/>
                    <a:pt x="352" y="272"/>
                  </a:cubicBezTo>
                </a:path>
              </a:pathLst>
            </a:custGeom>
            <a:solidFill>
              <a:schemeClr val="accent3">
                <a:lumMod val="50000"/>
              </a:schemeClr>
            </a:solidFill>
            <a:ln>
              <a:noFill/>
            </a:ln>
            <a:effectLst/>
          </p:spPr>
          <p:txBody>
            <a:bodyPr wrap="none" anchor="ctr"/>
            <a:lstStyle/>
            <a:p>
              <a:pPr>
                <a:defRPr/>
              </a:pPr>
              <a:endParaRPr lang="es-ES_tradnl"/>
            </a:p>
          </p:txBody>
        </p:sp>
        <p:sp>
          <p:nvSpPr>
            <p:cNvPr id="233" name="Freeform 67"/>
            <p:cNvSpPr>
              <a:spLocks noChangeArrowheads="1"/>
            </p:cNvSpPr>
            <p:nvPr/>
          </p:nvSpPr>
          <p:spPr bwMode="auto">
            <a:xfrm rot="16200000">
              <a:off x="11981455" y="382190"/>
              <a:ext cx="180951" cy="173016"/>
            </a:xfrm>
            <a:custGeom>
              <a:avLst/>
              <a:gdLst>
                <a:gd name="T0" fmla="*/ 353 w 378"/>
                <a:gd name="T1" fmla="*/ 272 h 366"/>
                <a:gd name="T2" fmla="*/ 353 w 378"/>
                <a:gd name="T3" fmla="*/ 272 h 366"/>
                <a:gd name="T4" fmla="*/ 231 w 378"/>
                <a:gd name="T5" fmla="*/ 201 h 366"/>
                <a:gd name="T6" fmla="*/ 231 w 378"/>
                <a:gd name="T7" fmla="*/ 201 h 366"/>
                <a:gd name="T8" fmla="*/ 307 w 378"/>
                <a:gd name="T9" fmla="*/ 43 h 366"/>
                <a:gd name="T10" fmla="*/ 307 w 378"/>
                <a:gd name="T11" fmla="*/ 43 h 366"/>
                <a:gd name="T12" fmla="*/ 265 w 378"/>
                <a:gd name="T13" fmla="*/ 23 h 366"/>
                <a:gd name="T14" fmla="*/ 265 w 378"/>
                <a:gd name="T15" fmla="*/ 23 h 366"/>
                <a:gd name="T16" fmla="*/ 182 w 378"/>
                <a:gd name="T17" fmla="*/ 160 h 366"/>
                <a:gd name="T18" fmla="*/ 182 w 378"/>
                <a:gd name="T19" fmla="*/ 160 h 366"/>
                <a:gd name="T20" fmla="*/ 75 w 378"/>
                <a:gd name="T21" fmla="*/ 34 h 366"/>
                <a:gd name="T22" fmla="*/ 75 w 378"/>
                <a:gd name="T23" fmla="*/ 34 h 366"/>
                <a:gd name="T24" fmla="*/ 25 w 378"/>
                <a:gd name="T25" fmla="*/ 69 h 366"/>
                <a:gd name="T26" fmla="*/ 25 w 378"/>
                <a:gd name="T27" fmla="*/ 69 h 366"/>
                <a:gd name="T28" fmla="*/ 138 w 378"/>
                <a:gd name="T29" fmla="*/ 209 h 366"/>
                <a:gd name="T30" fmla="*/ 138 w 378"/>
                <a:gd name="T31" fmla="*/ 209 h 366"/>
                <a:gd name="T32" fmla="*/ 26 w 378"/>
                <a:gd name="T33" fmla="*/ 301 h 366"/>
                <a:gd name="T34" fmla="*/ 26 w 378"/>
                <a:gd name="T35" fmla="*/ 301 h 366"/>
                <a:gd name="T36" fmla="*/ 62 w 378"/>
                <a:gd name="T37" fmla="*/ 351 h 366"/>
                <a:gd name="T38" fmla="*/ 62 w 378"/>
                <a:gd name="T39" fmla="*/ 351 h 366"/>
                <a:gd name="T40" fmla="*/ 192 w 378"/>
                <a:gd name="T41" fmla="*/ 249 h 366"/>
                <a:gd name="T42" fmla="*/ 192 w 378"/>
                <a:gd name="T43" fmla="*/ 249 h 366"/>
                <a:gd name="T44" fmla="*/ 334 w 378"/>
                <a:gd name="T45" fmla="*/ 313 h 366"/>
                <a:gd name="T46" fmla="*/ 334 w 378"/>
                <a:gd name="T47" fmla="*/ 313 h 366"/>
                <a:gd name="T48" fmla="*/ 353 w 378"/>
                <a:gd name="T49" fmla="*/ 272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8" h="366">
                  <a:moveTo>
                    <a:pt x="353" y="272"/>
                  </a:moveTo>
                  <a:lnTo>
                    <a:pt x="353" y="272"/>
                  </a:lnTo>
                  <a:cubicBezTo>
                    <a:pt x="310" y="249"/>
                    <a:pt x="269" y="227"/>
                    <a:pt x="231" y="201"/>
                  </a:cubicBezTo>
                  <a:lnTo>
                    <a:pt x="231" y="201"/>
                  </a:lnTo>
                  <a:cubicBezTo>
                    <a:pt x="266" y="150"/>
                    <a:pt x="294" y="94"/>
                    <a:pt x="307" y="43"/>
                  </a:cubicBezTo>
                  <a:lnTo>
                    <a:pt x="307" y="43"/>
                  </a:lnTo>
                  <a:cubicBezTo>
                    <a:pt x="311" y="20"/>
                    <a:pt x="278" y="0"/>
                    <a:pt x="265" y="23"/>
                  </a:cubicBezTo>
                  <a:lnTo>
                    <a:pt x="265" y="23"/>
                  </a:lnTo>
                  <a:cubicBezTo>
                    <a:pt x="239" y="71"/>
                    <a:pt x="215" y="118"/>
                    <a:pt x="182" y="160"/>
                  </a:cubicBezTo>
                  <a:lnTo>
                    <a:pt x="182" y="160"/>
                  </a:lnTo>
                  <a:cubicBezTo>
                    <a:pt x="142" y="122"/>
                    <a:pt x="111" y="76"/>
                    <a:pt x="75" y="34"/>
                  </a:cubicBezTo>
                  <a:lnTo>
                    <a:pt x="75" y="34"/>
                  </a:lnTo>
                  <a:cubicBezTo>
                    <a:pt x="52" y="6"/>
                    <a:pt x="12" y="38"/>
                    <a:pt x="25" y="69"/>
                  </a:cubicBezTo>
                  <a:lnTo>
                    <a:pt x="25" y="69"/>
                  </a:lnTo>
                  <a:cubicBezTo>
                    <a:pt x="48" y="119"/>
                    <a:pt x="89" y="168"/>
                    <a:pt x="138" y="209"/>
                  </a:cubicBezTo>
                  <a:lnTo>
                    <a:pt x="138" y="209"/>
                  </a:lnTo>
                  <a:cubicBezTo>
                    <a:pt x="102" y="242"/>
                    <a:pt x="64" y="269"/>
                    <a:pt x="26" y="301"/>
                  </a:cubicBezTo>
                  <a:lnTo>
                    <a:pt x="26" y="301"/>
                  </a:lnTo>
                  <a:cubicBezTo>
                    <a:pt x="0" y="324"/>
                    <a:pt x="31" y="365"/>
                    <a:pt x="62" y="351"/>
                  </a:cubicBezTo>
                  <a:lnTo>
                    <a:pt x="62" y="351"/>
                  </a:lnTo>
                  <a:cubicBezTo>
                    <a:pt x="109" y="330"/>
                    <a:pt x="153" y="293"/>
                    <a:pt x="192" y="249"/>
                  </a:cubicBezTo>
                  <a:lnTo>
                    <a:pt x="192" y="249"/>
                  </a:lnTo>
                  <a:cubicBezTo>
                    <a:pt x="239" y="280"/>
                    <a:pt x="288" y="302"/>
                    <a:pt x="334" y="313"/>
                  </a:cubicBezTo>
                  <a:lnTo>
                    <a:pt x="334" y="313"/>
                  </a:lnTo>
                  <a:cubicBezTo>
                    <a:pt x="357" y="319"/>
                    <a:pt x="377" y="285"/>
                    <a:pt x="353" y="272"/>
                  </a:cubicBezTo>
                </a:path>
              </a:pathLst>
            </a:custGeom>
            <a:solidFill>
              <a:schemeClr val="accent3">
                <a:lumMod val="25000"/>
              </a:schemeClr>
            </a:solidFill>
            <a:ln>
              <a:noFill/>
            </a:ln>
            <a:effectLst/>
          </p:spPr>
          <p:txBody>
            <a:bodyPr wrap="none" anchor="ctr"/>
            <a:lstStyle/>
            <a:p>
              <a:pPr>
                <a:defRPr/>
              </a:pPr>
              <a:endParaRPr lang="es-ES_tradnl"/>
            </a:p>
          </p:txBody>
        </p:sp>
      </p:grpSp>
      <p:sp>
        <p:nvSpPr>
          <p:cNvPr id="234" name="TextBox 233"/>
          <p:cNvSpPr txBox="1"/>
          <p:nvPr/>
        </p:nvSpPr>
        <p:spPr>
          <a:xfrm>
            <a:off x="684208" y="1579466"/>
            <a:ext cx="10141637" cy="3046095"/>
          </a:xfrm>
          <a:prstGeom prst="rect">
            <a:avLst/>
          </a:prstGeom>
          <a:noFill/>
        </p:spPr>
        <p:txBody>
          <a:bodyPr wrap="square" rtlCol="0" anchor="b">
            <a:spAutoFit/>
          </a:bodyPr>
          <a:lstStyle/>
          <a:p>
            <a:pPr algn="ctr">
              <a:lnSpc>
                <a:spcPct val="200000"/>
              </a:lnSpc>
            </a:pP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iết</a:t>
            </a:r>
            <a:r>
              <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i="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84</a:t>
            </a:r>
            <a:endParaRPr lang="fr-FR" sz="3600" b="1" i="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NÓI – NGHE</a:t>
            </a:r>
            <a:endPar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Roboto" panose="02000000000000000000" pitchFamily="2" charset="0"/>
                <a:cs typeface="Times New Roman" panose="02020603050405020304" pitchFamily="18" charset="0"/>
              </a:rPr>
              <a:t>KỂ MỘT CÂU CHUYỆN TƯỞNG TƯỢNG</a:t>
            </a:r>
          </a:p>
        </p:txBody>
      </p:sp>
      <p:pic>
        <p:nvPicPr>
          <p:cNvPr id="237" name="Picture 236"/>
          <p:cNvPicPr>
            <a:picLocks noChangeAspect="1"/>
          </p:cNvPicPr>
          <p:nvPr/>
        </p:nvPicPr>
        <p:blipFill>
          <a:blip r:embed="rId3"/>
          <a:stretch>
            <a:fillRect/>
          </a:stretch>
        </p:blipFill>
        <p:spPr>
          <a:xfrm>
            <a:off x="39301" y="-416876"/>
            <a:ext cx="2293639" cy="2293639"/>
          </a:xfrm>
          <a:prstGeom prst="rect">
            <a:avLst/>
          </a:prstGeom>
        </p:spPr>
      </p:pic>
      <p:pic>
        <p:nvPicPr>
          <p:cNvPr id="241" name="Picture 240"/>
          <p:cNvPicPr>
            <a:picLocks noChangeAspect="1"/>
          </p:cNvPicPr>
          <p:nvPr/>
        </p:nvPicPr>
        <p:blipFill>
          <a:blip r:embed="rId4"/>
          <a:stretch>
            <a:fillRect/>
          </a:stretch>
        </p:blipFill>
        <p:spPr>
          <a:xfrm>
            <a:off x="9969026" y="5069199"/>
            <a:ext cx="2232841" cy="1855593"/>
          </a:xfrm>
          <a:prstGeom prst="rect">
            <a:avLst/>
          </a:prstGeom>
        </p:spPr>
      </p:pic>
      <p:pic>
        <p:nvPicPr>
          <p:cNvPr id="243" name="Picture 242"/>
          <p:cNvPicPr>
            <a:picLocks noChangeAspect="1"/>
          </p:cNvPicPr>
          <p:nvPr/>
        </p:nvPicPr>
        <p:blipFill>
          <a:blip r:embed="rId5"/>
          <a:stretch>
            <a:fillRect/>
          </a:stretch>
        </p:blipFill>
        <p:spPr>
          <a:xfrm flipH="1">
            <a:off x="9969026" y="-97674"/>
            <a:ext cx="2183292" cy="2079834"/>
          </a:xfrm>
          <a:prstGeom prst="rect">
            <a:avLst/>
          </a:prstGeom>
        </p:spPr>
      </p:pic>
      <p:pic>
        <p:nvPicPr>
          <p:cNvPr id="245" name="Picture 244"/>
          <p:cNvPicPr>
            <a:picLocks noChangeAspect="1"/>
          </p:cNvPicPr>
          <p:nvPr/>
        </p:nvPicPr>
        <p:blipFill>
          <a:blip r:embed="rId6"/>
          <a:stretch>
            <a:fillRect/>
          </a:stretch>
        </p:blipFill>
        <p:spPr>
          <a:xfrm>
            <a:off x="-170754" y="4625211"/>
            <a:ext cx="2567657" cy="256765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4"/>
                                        </p:tgtEl>
                                        <p:attrNameLst>
                                          <p:attrName>style.visibility</p:attrName>
                                        </p:attrNameLst>
                                      </p:cBhvr>
                                      <p:to>
                                        <p:strVal val="visible"/>
                                      </p:to>
                                    </p:set>
                                    <p:animEffect transition="in" filter="fade">
                                      <p:cBhvr>
                                        <p:cTn id="7" dur="1000"/>
                                        <p:tgtEl>
                                          <p:spTgt spid="234"/>
                                        </p:tgtEl>
                                      </p:cBhvr>
                                    </p:animEffect>
                                    <p:anim calcmode="lin" valueType="num">
                                      <p:cBhvr>
                                        <p:cTn id="8" dur="1000" fill="hold"/>
                                        <p:tgtEl>
                                          <p:spTgt spid="234"/>
                                        </p:tgtEl>
                                        <p:attrNameLst>
                                          <p:attrName>ppt_x</p:attrName>
                                        </p:attrNameLst>
                                      </p:cBhvr>
                                      <p:tavLst>
                                        <p:tav tm="0">
                                          <p:val>
                                            <p:strVal val="#ppt_x"/>
                                          </p:val>
                                        </p:tav>
                                        <p:tav tm="100000">
                                          <p:val>
                                            <p:strVal val="#ppt_x"/>
                                          </p:val>
                                        </p:tav>
                                      </p:tavLst>
                                    </p:anim>
                                    <p:anim calcmode="lin" valueType="num">
                                      <p:cBhvr>
                                        <p:cTn id="9" dur="1000" fill="hold"/>
                                        <p:tgtEl>
                                          <p:spTgt spid="2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7"/>
                                        </p:tgtEl>
                                        <p:attrNameLst>
                                          <p:attrName>style.visibility</p:attrName>
                                        </p:attrNameLst>
                                      </p:cBhvr>
                                      <p:to>
                                        <p:strVal val="visible"/>
                                      </p:to>
                                    </p:set>
                                    <p:animEffect transition="in" filter="fade">
                                      <p:cBhvr>
                                        <p:cTn id="12" dur="1000"/>
                                        <p:tgtEl>
                                          <p:spTgt spid="237"/>
                                        </p:tgtEl>
                                      </p:cBhvr>
                                    </p:animEffect>
                                    <p:anim calcmode="lin" valueType="num">
                                      <p:cBhvr>
                                        <p:cTn id="13" dur="1000" fill="hold"/>
                                        <p:tgtEl>
                                          <p:spTgt spid="237"/>
                                        </p:tgtEl>
                                        <p:attrNameLst>
                                          <p:attrName>ppt_x</p:attrName>
                                        </p:attrNameLst>
                                      </p:cBhvr>
                                      <p:tavLst>
                                        <p:tav tm="0">
                                          <p:val>
                                            <p:strVal val="#ppt_x"/>
                                          </p:val>
                                        </p:tav>
                                        <p:tav tm="100000">
                                          <p:val>
                                            <p:strVal val="#ppt_x"/>
                                          </p:val>
                                        </p:tav>
                                      </p:tavLst>
                                    </p:anim>
                                    <p:anim calcmode="lin" valueType="num">
                                      <p:cBhvr>
                                        <p:cTn id="14" dur="1000" fill="hold"/>
                                        <p:tgtEl>
                                          <p:spTgt spid="23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45"/>
                                        </p:tgtEl>
                                        <p:attrNameLst>
                                          <p:attrName>style.visibility</p:attrName>
                                        </p:attrNameLst>
                                      </p:cBhvr>
                                      <p:to>
                                        <p:strVal val="visible"/>
                                      </p:to>
                                    </p:set>
                                    <p:animEffect transition="in" filter="fade">
                                      <p:cBhvr>
                                        <p:cTn id="17" dur="1000"/>
                                        <p:tgtEl>
                                          <p:spTgt spid="245"/>
                                        </p:tgtEl>
                                      </p:cBhvr>
                                    </p:animEffect>
                                    <p:anim calcmode="lin" valueType="num">
                                      <p:cBhvr>
                                        <p:cTn id="18" dur="1000" fill="hold"/>
                                        <p:tgtEl>
                                          <p:spTgt spid="245"/>
                                        </p:tgtEl>
                                        <p:attrNameLst>
                                          <p:attrName>ppt_x</p:attrName>
                                        </p:attrNameLst>
                                      </p:cBhvr>
                                      <p:tavLst>
                                        <p:tav tm="0">
                                          <p:val>
                                            <p:strVal val="#ppt_x"/>
                                          </p:val>
                                        </p:tav>
                                        <p:tav tm="100000">
                                          <p:val>
                                            <p:strVal val="#ppt_x"/>
                                          </p:val>
                                        </p:tav>
                                      </p:tavLst>
                                    </p:anim>
                                    <p:anim calcmode="lin" valueType="num">
                                      <p:cBhvr>
                                        <p:cTn id="19" dur="1000" fill="hold"/>
                                        <p:tgtEl>
                                          <p:spTgt spid="24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41"/>
                                        </p:tgtEl>
                                        <p:attrNameLst>
                                          <p:attrName>style.visibility</p:attrName>
                                        </p:attrNameLst>
                                      </p:cBhvr>
                                      <p:to>
                                        <p:strVal val="visible"/>
                                      </p:to>
                                    </p:set>
                                    <p:animEffect transition="in" filter="fade">
                                      <p:cBhvr>
                                        <p:cTn id="22" dur="1000"/>
                                        <p:tgtEl>
                                          <p:spTgt spid="241"/>
                                        </p:tgtEl>
                                      </p:cBhvr>
                                    </p:animEffect>
                                    <p:anim calcmode="lin" valueType="num">
                                      <p:cBhvr>
                                        <p:cTn id="23" dur="1000" fill="hold"/>
                                        <p:tgtEl>
                                          <p:spTgt spid="241"/>
                                        </p:tgtEl>
                                        <p:attrNameLst>
                                          <p:attrName>ppt_x</p:attrName>
                                        </p:attrNameLst>
                                      </p:cBhvr>
                                      <p:tavLst>
                                        <p:tav tm="0">
                                          <p:val>
                                            <p:strVal val="#ppt_x"/>
                                          </p:val>
                                        </p:tav>
                                        <p:tav tm="100000">
                                          <p:val>
                                            <p:strVal val="#ppt_x"/>
                                          </p:val>
                                        </p:tav>
                                      </p:tavLst>
                                    </p:anim>
                                    <p:anim calcmode="lin" valueType="num">
                                      <p:cBhvr>
                                        <p:cTn id="24" dur="1000" fill="hold"/>
                                        <p:tgtEl>
                                          <p:spTgt spid="24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43"/>
                                        </p:tgtEl>
                                        <p:attrNameLst>
                                          <p:attrName>style.visibility</p:attrName>
                                        </p:attrNameLst>
                                      </p:cBhvr>
                                      <p:to>
                                        <p:strVal val="visible"/>
                                      </p:to>
                                    </p:set>
                                    <p:animEffect transition="in" filter="fade">
                                      <p:cBhvr>
                                        <p:cTn id="27" dur="1000"/>
                                        <p:tgtEl>
                                          <p:spTgt spid="243"/>
                                        </p:tgtEl>
                                      </p:cBhvr>
                                    </p:animEffect>
                                    <p:anim calcmode="lin" valueType="num">
                                      <p:cBhvr>
                                        <p:cTn id="28" dur="1000" fill="hold"/>
                                        <p:tgtEl>
                                          <p:spTgt spid="243"/>
                                        </p:tgtEl>
                                        <p:attrNameLst>
                                          <p:attrName>ppt_x</p:attrName>
                                        </p:attrNameLst>
                                      </p:cBhvr>
                                      <p:tavLst>
                                        <p:tav tm="0">
                                          <p:val>
                                            <p:strVal val="#ppt_x"/>
                                          </p:val>
                                        </p:tav>
                                        <p:tav tm="100000">
                                          <p:val>
                                            <p:strVal val="#ppt_x"/>
                                          </p:val>
                                        </p:tav>
                                      </p:tavLst>
                                    </p:anim>
                                    <p:anim calcmode="lin" valueType="num">
                                      <p:cBhvr>
                                        <p:cTn id="29" dur="1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245150" y="1773942"/>
            <a:ext cx="12682300" cy="2834943"/>
          </a:xfrm>
          <a:prstGeom prst="rect">
            <a:avLst/>
          </a:prstGeom>
          <a:noFill/>
        </p:spPr>
        <p:txBody>
          <a:bodyPr wrap="square" rtlCol="0">
            <a:spAutoFit/>
          </a:bodyPr>
          <a:lstStyle/>
          <a:p>
            <a:pPr algn="ctr">
              <a:lnSpc>
                <a:spcPct val="150000"/>
              </a:lnSpc>
            </a:pPr>
            <a:r>
              <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ĐỊNH HƯỚNG</a:t>
            </a:r>
            <a:r>
              <a:rPr lang="en-US"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vi-VN" sz="6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lnSpc>
                <a:spcPct val="150000"/>
              </a:lnSpc>
            </a:pPr>
            <a:r>
              <a:rPr lang="vi-VN" sz="6000" b="1" i="1" dirty="0">
                <a:solidFill>
                  <a:srgbClr val="060606"/>
                </a:solidFill>
                <a:latin typeface="Times New Roman" panose="02020603050405020304" pitchFamily="18" charset="0"/>
                <a:cs typeface="Times New Roman" panose="02020603050405020304" pitchFamily="18" charset="0"/>
              </a:rPr>
              <a:t> </a:t>
            </a:r>
            <a:endParaRPr lang="en-SG" sz="6000" b="1" i="1" dirty="0">
              <a:solidFill>
                <a:srgbClr val="060606"/>
              </a:solidFill>
              <a:latin typeface="Times New Roman" panose="02020603050405020304" pitchFamily="18" charset="0"/>
              <a:cs typeface="Times New Roman" panose="02020603050405020304" pitchFamily="18"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p:cNvGrpSpPr/>
          <p:nvPr/>
        </p:nvGrpSpPr>
        <p:grpSpPr>
          <a:xfrm>
            <a:off x="142876" y="2202246"/>
            <a:ext cx="11572620" cy="1849205"/>
            <a:chOff x="2897146" y="567311"/>
            <a:chExt cx="8588774" cy="1538689"/>
          </a:xfrm>
        </p:grpSpPr>
        <p:sp>
          <p:nvSpPr>
            <p:cNvPr id="46" name="Google Shape;254;p39"/>
            <p:cNvSpPr/>
            <p:nvPr/>
          </p:nvSpPr>
          <p:spPr>
            <a:xfrm>
              <a:off x="4571999" y="1301100"/>
              <a:ext cx="6913921" cy="80490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p:cNvSpPr/>
            <p:nvPr/>
          </p:nvSpPr>
          <p:spPr>
            <a:xfrm>
              <a:off x="2897146" y="567311"/>
              <a:ext cx="3610428" cy="1373238"/>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 Kể chuyện tưởng tượng là gì ? Nêu yêu cầu khi kể một câu chuyện tưởng tượng?</a:t>
              </a:r>
            </a:p>
          </p:txBody>
        </p:sp>
      </p:grpSp>
      <p:grpSp>
        <p:nvGrpSpPr>
          <p:cNvPr id="50" name="Google Shape;253;p39"/>
          <p:cNvGrpSpPr/>
          <p:nvPr/>
        </p:nvGrpSpPr>
        <p:grpSpPr>
          <a:xfrm>
            <a:off x="307389" y="4683339"/>
            <a:ext cx="11515523" cy="1605738"/>
            <a:chOff x="2934562" y="1194179"/>
            <a:chExt cx="8683616" cy="1336104"/>
          </a:xfrm>
        </p:grpSpPr>
        <p:sp>
          <p:nvSpPr>
            <p:cNvPr id="51" name="Google Shape;254;p39"/>
            <p:cNvSpPr/>
            <p:nvPr/>
          </p:nvSpPr>
          <p:spPr>
            <a:xfrm>
              <a:off x="4650857" y="1703550"/>
              <a:ext cx="6967321" cy="804900"/>
            </a:xfrm>
            <a:prstGeom prst="homePlate">
              <a:avLst>
                <a:gd name="adj" fmla="val 50000"/>
              </a:avLst>
            </a:prstGeom>
            <a:solidFill>
              <a:srgbClr val="C5E0B4"/>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2" name="Google Shape;255;p39"/>
            <p:cNvSpPr/>
            <p:nvPr/>
          </p:nvSpPr>
          <p:spPr>
            <a:xfrm rot="10800000" flipH="1">
              <a:off x="4680241" y="2230423"/>
              <a:ext cx="394159" cy="299860"/>
            </a:xfrm>
            <a:prstGeom prst="rtTriangle">
              <a:avLst/>
            </a:prstGeom>
            <a:solidFill>
              <a:srgbClr val="B5D79E"/>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53" name="Google Shape;256;p39"/>
            <p:cNvSpPr/>
            <p:nvPr/>
          </p:nvSpPr>
          <p:spPr>
            <a:xfrm>
              <a:off x="2934562" y="1194179"/>
              <a:ext cx="2114321" cy="1103861"/>
            </a:xfrm>
            <a:prstGeom prst="rect">
              <a:avLst/>
            </a:prstGeom>
            <a:solidFill>
              <a:srgbClr val="E2F0D9"/>
            </a:solidFill>
            <a:ln>
              <a:noFill/>
            </a:ln>
          </p:spPr>
          <p:txBody>
            <a:bodyPr spcFirstLastPara="1" wrap="square" lIns="162533" tIns="162533" rIns="162533" bIns="162533" anchor="ctr" anchorCtr="0">
              <a:noAutofit/>
            </a:bodyPr>
            <a:lstStyle/>
            <a:p>
              <a:pPr algn="ctr"/>
              <a:endParaRPr sz="2750" b="1" dirty="0">
                <a:solidFill>
                  <a:srgbClr val="060606"/>
                </a:solidFill>
                <a:latin typeface="Times New Roman" panose="02020603050405020304" pitchFamily="18" charset="0"/>
                <a:cs typeface="Times New Roman" panose="02020603050405020304" pitchFamily="18" charset="0"/>
              </a:endParaRPr>
            </a:p>
          </p:txBody>
        </p:sp>
      </p:grpSp>
      <p:sp>
        <p:nvSpPr>
          <p:cNvPr id="23" name="TextBox 22"/>
          <p:cNvSpPr txBox="1"/>
          <p:nvPr/>
        </p:nvSpPr>
        <p:spPr>
          <a:xfrm>
            <a:off x="2399594" y="1167097"/>
            <a:ext cx="7710712"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2" name="Text Box 1"/>
          <p:cNvSpPr txBox="1"/>
          <p:nvPr/>
        </p:nvSpPr>
        <p:spPr>
          <a:xfrm>
            <a:off x="285115" y="4836795"/>
            <a:ext cx="9060815" cy="1576705"/>
          </a:xfrm>
          <a:prstGeom prst="rect">
            <a:avLst/>
          </a:prstGeom>
        </p:spPr>
        <p:txBody>
          <a:bodyPr wrap="square">
            <a:spAutoFit/>
          </a:bodyPr>
          <a:lstStyle/>
          <a:p>
            <a:pPr marL="0" indent="0" algn="l" defTabSz="266700">
              <a:lnSpc>
                <a:spcPct val="107000"/>
              </a:lnSpc>
              <a:spcAft>
                <a:spcPts val="800"/>
              </a:spcAft>
            </a:pPr>
            <a:r>
              <a:rPr sz="2800" b="1">
                <a:solidFill>
                  <a:srgbClr val="000000"/>
                </a:solidFill>
                <a:latin typeface="Times New Roman" panose="02020603050405020304"/>
                <a:ea typeface="Calibri" panose="020F0502020204030204"/>
              </a:rPr>
              <a:t>1. Những lưu ý khi kể một câu chuyện tưởng tượng? </a:t>
            </a:r>
          </a:p>
          <a:p>
            <a:pPr marL="0" indent="0" algn="l" defTabSz="266700">
              <a:lnSpc>
                <a:spcPct val="107000"/>
              </a:lnSpc>
              <a:spcAft>
                <a:spcPts val="800"/>
              </a:spcAft>
            </a:pPr>
            <a:r>
              <a:rPr sz="2800" b="1">
                <a:solidFill>
                  <a:srgbClr val="000000"/>
                </a:solidFill>
                <a:latin typeface="Times New Roman" panose="02020603050405020304"/>
                <a:ea typeface="Calibri" panose="020F0502020204030204"/>
              </a:rPr>
              <a:t>2. Những lưu ý của người nghe khi nghe kể một câu chuyện tưởng tượng?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randombar(horizontal)">
                                      <p:cBhvr>
                                        <p:cTn id="13" dur="500"/>
                                        <p:tgtEl>
                                          <p:spTgt spid="4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randombar(horizontal)">
                                      <p:cBhvr>
                                        <p:cTn id="18"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oogle Shape;253;p39"/>
          <p:cNvGrpSpPr/>
          <p:nvPr/>
        </p:nvGrpSpPr>
        <p:grpSpPr>
          <a:xfrm>
            <a:off x="460376" y="2051929"/>
            <a:ext cx="11883208" cy="3374182"/>
            <a:chOff x="2895258" y="588213"/>
            <a:chExt cx="8590662" cy="1517787"/>
          </a:xfrm>
        </p:grpSpPr>
        <p:sp>
          <p:nvSpPr>
            <p:cNvPr id="46" name="Google Shape;254;p39"/>
            <p:cNvSpPr/>
            <p:nvPr/>
          </p:nvSpPr>
          <p:spPr>
            <a:xfrm>
              <a:off x="4571999" y="1089920"/>
              <a:ext cx="6913921" cy="1016080"/>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7" name="Google Shape;255;p39"/>
            <p:cNvSpPr/>
            <p:nvPr/>
          </p:nvSpPr>
          <p:spPr>
            <a:xfrm rot="10800000" flipH="1">
              <a:off x="4572000" y="1934400"/>
              <a:ext cx="401700" cy="171600"/>
            </a:xfrm>
            <a:prstGeom prst="rtTriangle">
              <a:avLst/>
            </a:prstGeom>
            <a:solidFill>
              <a:schemeClr val="accent1">
                <a:lumMod val="60000"/>
                <a:lumOff val="4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48" name="Google Shape;256;p39"/>
            <p:cNvSpPr/>
            <p:nvPr/>
          </p:nvSpPr>
          <p:spPr>
            <a:xfrm>
              <a:off x="2895258" y="588213"/>
              <a:ext cx="2077306" cy="965715"/>
            </a:xfrm>
            <a:prstGeom prst="rect">
              <a:avLst/>
            </a:prstGeom>
            <a:solidFill>
              <a:schemeClr val="accent1">
                <a:lumMod val="20000"/>
                <a:lumOff val="80000"/>
              </a:schemeClr>
            </a:solidFill>
            <a:ln>
              <a:noFill/>
            </a:ln>
          </p:spPr>
          <p:txBody>
            <a:bodyPr spcFirstLastPara="1" wrap="square" lIns="162533" tIns="162533" rIns="162533" bIns="162533" anchor="ctr" anchorCtr="0">
              <a:noAutofit/>
            </a:bodyPr>
            <a:lstStyle/>
            <a:p>
              <a:pPr algn="ctr"/>
              <a:r>
                <a:rPr lang="vi-VN" sz="2750" b="1" dirty="0">
                  <a:solidFill>
                    <a:srgbClr val="060606"/>
                  </a:solidFill>
                  <a:latin typeface="Times New Roman" panose="02020603050405020304" pitchFamily="18" charset="0"/>
                  <a:cs typeface="Times New Roman" panose="02020603050405020304" pitchFamily="18" charset="0"/>
                </a:rPr>
                <a:t> </a:t>
              </a:r>
              <a:r>
                <a:rPr lang="en-US" altLang="vi-VN" sz="2750" b="1" dirty="0">
                  <a:solidFill>
                    <a:srgbClr val="C00000"/>
                  </a:solidFill>
                  <a:latin typeface="Times New Roman" panose="02020603050405020304" pitchFamily="18" charset="0"/>
                  <a:cs typeface="Times New Roman" panose="02020603050405020304" pitchFamily="18" charset="0"/>
                </a:rPr>
                <a:t>Khái niệm</a:t>
              </a:r>
            </a:p>
          </p:txBody>
        </p:sp>
      </p:grpSp>
      <p:sp>
        <p:nvSpPr>
          <p:cNvPr id="23" name="TextBox 22"/>
          <p:cNvSpPr txBox="1"/>
          <p:nvPr/>
        </p:nvSpPr>
        <p:spPr>
          <a:xfrm>
            <a:off x="3333852" y="812896"/>
            <a:ext cx="6664423" cy="954107"/>
          </a:xfrm>
          <a:prstGeom prst="rect">
            <a:avLst/>
          </a:prstGeom>
          <a:noFill/>
        </p:spPr>
        <p:txBody>
          <a:bodyPr wrap="square" rtlCol="0">
            <a:spAutoFit/>
          </a:bodyPr>
          <a:lstStyle/>
          <a:p>
            <a:r>
              <a:rPr lang="vi-VN" sz="2800" b="1" dirty="0">
                <a:solidFill>
                  <a:srgbClr val="0000FF"/>
                </a:solidFill>
                <a:latin typeface="Times New Roman" panose="02020603050405020304" pitchFamily="18" charset="0"/>
                <a:cs typeface="Times New Roman" panose="02020603050405020304" pitchFamily="18" charset="0"/>
              </a:rPr>
              <a:t>Dựa vào phần I. Định hướng – SGK hãy hoàn thành nội dung còn thiếu </a:t>
            </a:r>
            <a:endParaRPr lang="en-SG" sz="2800" b="1" dirty="0">
              <a:solidFill>
                <a:srgbClr val="0000FF"/>
              </a:solidFill>
              <a:latin typeface="Times New Roman" panose="02020603050405020304" pitchFamily="18" charset="0"/>
              <a:cs typeface="Times New Roman" panose="02020603050405020304" pitchFamily="18" charset="0"/>
            </a:endParaRPr>
          </a:p>
        </p:txBody>
      </p:sp>
      <p:pic>
        <p:nvPicPr>
          <p:cNvPr id="24" name="Picture 4" descr="Người kể chuyện png | PNGEg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9735" b="89971" l="8908" r="89943">
                        <a14:foregroundMark x1="38793" y1="38053" x2="24425" y2="57522"/>
                        <a14:foregroundMark x1="70977" y1="26549" x2="75862" y2="22419"/>
                        <a14:foregroundMark x1="67241" y1="21829" x2="68678" y2="38643"/>
                        <a14:foregroundMark x1="8908" y1="69617" x2="8908" y2="86726"/>
                        <a14:foregroundMark x1="34195" y1="50737" x2="41667" y2="62242"/>
                      </a14:backgroundRemoval>
                    </a14:imgEffect>
                  </a14:imgLayer>
                </a14:imgProps>
              </a:ext>
              <a:ext uri="{28A0092B-C50C-407E-A947-70E740481C1C}">
                <a14:useLocalDpi xmlns:a14="http://schemas.microsoft.com/office/drawing/2010/main" val="0"/>
              </a:ext>
            </a:extLst>
          </a:blip>
          <a:srcRect/>
          <a:stretch>
            <a:fillRect/>
          </a:stretch>
        </p:blipFill>
        <p:spPr bwMode="auto">
          <a:xfrm>
            <a:off x="285255" y="-108382"/>
            <a:ext cx="1361848" cy="132662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304175" y="3389644"/>
            <a:ext cx="8536585" cy="1814830"/>
          </a:xfrm>
          <a:prstGeom prst="rect">
            <a:avLst/>
          </a:prstGeom>
          <a:noFill/>
        </p:spPr>
        <p:txBody>
          <a:bodyPr wrap="square" rtlCol="0">
            <a:spAutoFit/>
          </a:bodyPr>
          <a:lstStyle/>
          <a:p>
            <a:r>
              <a:rPr lang="vi-VN" sz="2800" b="1" dirty="0">
                <a:solidFill>
                  <a:srgbClr val="008000"/>
                </a:solidFill>
                <a:latin typeface="Times New Roman" panose="02020603050405020304" pitchFamily="18" charset="0"/>
                <a:cs typeface="Times New Roman" panose="02020603050405020304" pitchFamily="18" charset="0"/>
              </a:rPr>
              <a:t> - Kể một câu chuyện tưởng tượng là thuật lại những sự việc, chi tiết, nhân vật… diễn ra trong một bối cảnh không gian, thời gian cụ thể do người kể hư cấu, sán</a:t>
            </a:r>
            <a:r>
              <a:rPr lang="en-US" altLang="vi-VN" sz="2800" b="1" dirty="0">
                <a:solidFill>
                  <a:srgbClr val="008000"/>
                </a:solidFill>
                <a:latin typeface="Times New Roman" panose="02020603050405020304" pitchFamily="18" charset="0"/>
                <a:cs typeface="Times New Roman" panose="02020603050405020304" pitchFamily="18" charset="0"/>
              </a:rPr>
              <a:t>g</a:t>
            </a:r>
            <a:r>
              <a:rPr lang="vi-VN" sz="2800" b="1" dirty="0">
                <a:solidFill>
                  <a:srgbClr val="008000"/>
                </a:solidFill>
                <a:latin typeface="Times New Roman" panose="02020603050405020304" pitchFamily="18" charset="0"/>
                <a:cs typeface="Times New Roman" panose="02020603050405020304" pitchFamily="18" charset="0"/>
              </a:rPr>
              <a:t> tạo.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254;p39"/>
          <p:cNvSpPr/>
          <p:nvPr/>
        </p:nvSpPr>
        <p:spPr>
          <a:xfrm>
            <a:off x="2757402" y="2095327"/>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7" name="Google Shape;254;p39"/>
          <p:cNvSpPr/>
          <p:nvPr/>
        </p:nvSpPr>
        <p:spPr>
          <a:xfrm>
            <a:off x="2757402" y="890661"/>
            <a:ext cx="9315902" cy="967334"/>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endParaRPr sz="2750" dirty="0">
              <a:solidFill>
                <a:srgbClr val="060606"/>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044798" y="1117816"/>
            <a:ext cx="7513983" cy="460375"/>
          </a:xfrm>
          <a:prstGeom prst="rect">
            <a:avLst/>
          </a:prstGeom>
          <a:noFill/>
        </p:spPr>
        <p:txBody>
          <a:bodyPr wrap="square" rtlCol="0">
            <a:spAutoFit/>
          </a:bodyPr>
          <a:lstStyle/>
          <a:p>
            <a:pPr algn="ctr"/>
            <a:r>
              <a:rPr lang="en-US" altLang="vi-VN" sz="2400" b="1" dirty="0">
                <a:latin typeface="Times New Roman" panose="02020603050405020304" pitchFamily="18" charset="0"/>
                <a:ea typeface="Roboto" panose="02000000000000000000" pitchFamily="2" charset="0"/>
                <a:cs typeface="Times New Roman" panose="02020603050405020304" pitchFamily="18" charset="0"/>
              </a:rPr>
              <a:t>- </a:t>
            </a:r>
            <a:r>
              <a:rPr lang="vi-VN" sz="2400" b="1" dirty="0">
                <a:latin typeface="Times New Roman" panose="02020603050405020304" pitchFamily="18" charset="0"/>
                <a:ea typeface="Roboto" panose="02000000000000000000" pitchFamily="2" charset="0"/>
                <a:cs typeface="Times New Roman" panose="02020603050405020304" pitchFamily="18" charset="0"/>
              </a:rPr>
              <a:t>Tưởng tượng, sáng tạo một câu chuyện để kể.</a:t>
            </a:r>
          </a:p>
        </p:txBody>
      </p:sp>
      <p:sp>
        <p:nvSpPr>
          <p:cNvPr id="9" name="Google Shape;254;p39"/>
          <p:cNvSpPr/>
          <p:nvPr/>
        </p:nvSpPr>
        <p:spPr>
          <a:xfrm>
            <a:off x="2757402" y="3379841"/>
            <a:ext cx="9315902" cy="1086141"/>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r>
              <a:rPr lang="en-US" altLang="vi-VN" sz="2400" b="1" dirty="0">
                <a:latin typeface="Times New Roman" panose="02020603050405020304" pitchFamily="18" charset="0"/>
                <a:ea typeface="Roboto" panose="02000000000000000000" pitchFamily="2" charset="0"/>
                <a:cs typeface="Times New Roman" panose="02020603050405020304" pitchFamily="18" charset="0"/>
              </a:rPr>
              <a:t>- </a:t>
            </a:r>
            <a:r>
              <a:rPr lang="vi-VN" sz="2400" b="1" dirty="0">
                <a:latin typeface="Times New Roman" panose="02020603050405020304" pitchFamily="18" charset="0"/>
                <a:ea typeface="Roboto" panose="02000000000000000000" pitchFamily="2" charset="0"/>
                <a:cs typeface="Times New Roman" panose="02020603050405020304" pitchFamily="18" charset="0"/>
              </a:rPr>
              <a:t>Thay đổi ngôn ngữ kể ( từ xưng hô, lời dẫn, lời thoại, lời miêu tả, biểu cảm…) cho tương thích với ngôi kể và đối tượng lắng nghe.</a:t>
            </a:r>
          </a:p>
        </p:txBody>
      </p:sp>
      <p:sp>
        <p:nvSpPr>
          <p:cNvPr id="10" name="TextBox 9"/>
          <p:cNvSpPr txBox="1"/>
          <p:nvPr/>
        </p:nvSpPr>
        <p:spPr>
          <a:xfrm>
            <a:off x="2706176" y="2163495"/>
            <a:ext cx="8467188" cy="829945"/>
          </a:xfrm>
          <a:prstGeom prst="rect">
            <a:avLst/>
          </a:prstGeom>
          <a:noFill/>
          <a:ln>
            <a:noFill/>
          </a:ln>
        </p:spPr>
        <p:txBody>
          <a:bodyPr wrap="square" rtlCol="0">
            <a:spAutoFit/>
          </a:bodyPr>
          <a:lstStyle/>
          <a:p>
            <a:pPr algn="ctr"/>
            <a:r>
              <a:rPr lang="en-US" altLang="vi-VN" sz="2400" b="1" dirty="0">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 </a:t>
            </a:r>
            <a:r>
              <a:rPr lang="vi-VN" sz="2400" b="1" dirty="0">
                <a:latin typeface="Times New Roman" panose="02020603050405020304" pitchFamily="18" charset="0"/>
                <a:ea typeface="Roboto" panose="02000000000000000000" pitchFamily="2" charset="0"/>
                <a:cs typeface="Times New Roman" panose="02020603050405020304" pitchFamily="18" charset="0"/>
                <a:sym typeface="Wingdings" panose="05000000000000000000" pitchFamily="2" charset="2"/>
              </a:rPr>
              <a:t>Lựa chọn ngôi kể phù hợp với mục đích, đối tượng, nội dung của truyện kể</a:t>
            </a:r>
          </a:p>
        </p:txBody>
      </p:sp>
      <p:sp>
        <p:nvSpPr>
          <p:cNvPr id="12" name="Google Shape;254;p39"/>
          <p:cNvSpPr/>
          <p:nvPr/>
        </p:nvSpPr>
        <p:spPr>
          <a:xfrm>
            <a:off x="2757402" y="4664356"/>
            <a:ext cx="9315902" cy="1550913"/>
          </a:xfrm>
          <a:prstGeom prst="homePlate">
            <a:avLst>
              <a:gd name="adj" fmla="val 50000"/>
            </a:avLst>
          </a:prstGeom>
          <a:solidFill>
            <a:schemeClr val="accent1">
              <a:lumMod val="40000"/>
              <a:lumOff val="60000"/>
            </a:schemeClr>
          </a:solidFill>
          <a:ln>
            <a:noFill/>
          </a:ln>
        </p:spPr>
        <p:txBody>
          <a:bodyPr spcFirstLastPara="1" wrap="square" lIns="162533" tIns="162533" rIns="162533" bIns="162533" anchor="ctr" anchorCtr="0">
            <a:noAutofit/>
          </a:bodyPr>
          <a:lstStyle/>
          <a:p>
            <a:pPr algn="just"/>
            <a:r>
              <a:rPr lang="en-US" alt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 </a:t>
            </a:r>
            <a:r>
              <a:rPr lang="vi-VN" sz="2400" b="1" dirty="0">
                <a:solidFill>
                  <a:srgbClr val="000000"/>
                </a:solidFill>
                <a:latin typeface="Times New Roman" panose="02020603050405020304" pitchFamily="18" charset="0"/>
                <a:ea typeface="Calibri" panose="020F0502020204030204" pitchFamily="34" charset="0"/>
                <a:cs typeface="Arial" panose="020B0604020202020204" pitchFamily="34" charset="0"/>
              </a:rPr>
              <a:t>Kết hợp lời kể với các yếu tố điệu bộ, cử chỉ, nét mặt, hành động, thậm chí cả trang phục, tranh, ảnh… để tăng tính sinh động, hấp dẫn cho hoạt động kể.</a:t>
            </a:r>
          </a:p>
        </p:txBody>
      </p:sp>
      <p:grpSp>
        <p:nvGrpSpPr>
          <p:cNvPr id="13" name="Group 12"/>
          <p:cNvGrpSpPr/>
          <p:nvPr/>
        </p:nvGrpSpPr>
        <p:grpSpPr>
          <a:xfrm>
            <a:off x="854669" y="1159233"/>
            <a:ext cx="1523366" cy="1841473"/>
            <a:chOff x="5356659" y="2859409"/>
            <a:chExt cx="1478681" cy="1481533"/>
          </a:xfrm>
        </p:grpSpPr>
        <p:sp>
          <p:nvSpPr>
            <p:cNvPr id="14" name="Rounded Rectangle 121"/>
            <p:cNvSpPr>
              <a:spLocks noChangeAspect="1"/>
            </p:cNvSpPr>
            <p:nvPr/>
          </p:nvSpPr>
          <p:spPr>
            <a:xfrm>
              <a:off x="5356659" y="2859409"/>
              <a:ext cx="1478681" cy="1481533"/>
            </a:xfrm>
            <a:prstGeom prst="roundRect">
              <a:avLst/>
            </a:prstGeom>
            <a:solidFill>
              <a:srgbClr val="FEDA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2400" b="1">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2"/>
            <a:srcRect t="8203" r="42023" b="38664"/>
            <a:stretch>
              <a:fillRect/>
            </a:stretch>
          </p:blipFill>
          <p:spPr>
            <a:xfrm>
              <a:off x="5515817" y="3035299"/>
              <a:ext cx="1196328" cy="1096373"/>
            </a:xfrm>
            <a:prstGeom prst="rect">
              <a:avLst/>
            </a:prstGeom>
          </p:spPr>
        </p:pic>
      </p:grpSp>
      <p:sp>
        <p:nvSpPr>
          <p:cNvPr id="17" name="Rectangle 16"/>
          <p:cNvSpPr/>
          <p:nvPr/>
        </p:nvSpPr>
        <p:spPr bwMode="auto">
          <a:xfrm>
            <a:off x="122838" y="230622"/>
            <a:ext cx="2814873" cy="923330"/>
          </a:xfrm>
          <a:prstGeom prst="rect">
            <a:avLst/>
          </a:prstGeom>
          <a:noFill/>
          <a:ln>
            <a:noFill/>
          </a:ln>
        </p:spPr>
        <p:txBody>
          <a:bodyPr wrap="none" lIns="0" tIns="0" rIns="0" bIns="0" anchor="ctr">
            <a:spAutoFit/>
          </a:bodyPr>
          <a:lstStyle/>
          <a:p>
            <a:pPr algn="ctr"/>
            <a:r>
              <a:rPr lang="vi-VN" sz="60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sym typeface="Bebas Neue" charset="0"/>
              </a:rPr>
              <a:t>*</a:t>
            </a:r>
            <a:r>
              <a:rPr lang="en-US" sz="6000" b="1" dirty="0">
                <a:solidFill>
                  <a:srgbClr val="FF0000"/>
                </a:solidFill>
                <a:latin typeface="Times New Roman" panose="02020603050405020304" pitchFamily="18" charset="0"/>
                <a:ea typeface="Roboto" panose="02000000000000000000" pitchFamily="2" charset="0"/>
                <a:cs typeface="Times New Roman" panose="02020603050405020304" pitchFamily="18" charset="0"/>
                <a:sym typeface="Bebas Neue" charset="0"/>
              </a:rPr>
              <a:t>LƯU Ý</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t="10051"/>
          <a:stretch>
            <a:fillRect/>
          </a:stretch>
        </p:blipFill>
        <p:spPr>
          <a:xfrm>
            <a:off x="0" y="347345"/>
            <a:ext cx="11062970" cy="8358505"/>
          </a:xfrm>
          <a:prstGeom prst="rect">
            <a:avLst/>
          </a:prstGeom>
        </p:spPr>
      </p:pic>
      <p:sp>
        <p:nvSpPr>
          <p:cNvPr id="2" name="TextBox 1"/>
          <p:cNvSpPr txBox="1"/>
          <p:nvPr/>
        </p:nvSpPr>
        <p:spPr>
          <a:xfrm>
            <a:off x="1129748" y="780328"/>
            <a:ext cx="7524222" cy="923330"/>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5400" b="1" dirty="0">
                <a:solidFill>
                  <a:schemeClr val="bg1"/>
                </a:solidFill>
                <a:latin typeface="Times New Roman" panose="02020603050405020304" pitchFamily="18" charset="0"/>
                <a:cs typeface="Times New Roman" panose="02020603050405020304" pitchFamily="18" charset="0"/>
              </a:rPr>
              <a:t>II. THỰC HÀNH</a:t>
            </a:r>
            <a:endParaRPr lang="en-US" sz="5400" b="1" dirty="0">
              <a:solidFill>
                <a:schemeClr val="bg1"/>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8916636" y="2237355"/>
            <a:ext cx="4620645" cy="4620645"/>
          </a:xfrm>
          <a:prstGeom prst="rect">
            <a:avLst/>
          </a:prstGeom>
        </p:spPr>
      </p:pic>
      <p:sp>
        <p:nvSpPr>
          <p:cNvPr id="3" name="TextBox 2"/>
          <p:cNvSpPr txBox="1"/>
          <p:nvPr/>
        </p:nvSpPr>
        <p:spPr>
          <a:xfrm>
            <a:off x="5500688" y="872661"/>
            <a:ext cx="45719" cy="369332"/>
          </a:xfrm>
          <a:prstGeom prst="rect">
            <a:avLst/>
          </a:prstGeom>
          <a:noFill/>
        </p:spPr>
        <p:txBody>
          <a:bodyPr wrap="square" rtlCol="0">
            <a:spAutoFit/>
          </a:bodyPr>
          <a:lstStyle/>
          <a:p>
            <a:endParaRPr lang="en-SG" dirty="0"/>
          </a:p>
        </p:txBody>
      </p:sp>
      <p:sp>
        <p:nvSpPr>
          <p:cNvPr id="7" name="TextBox 6"/>
          <p:cNvSpPr txBox="1"/>
          <p:nvPr/>
        </p:nvSpPr>
        <p:spPr>
          <a:xfrm>
            <a:off x="5653088" y="1025061"/>
            <a:ext cx="45719" cy="369332"/>
          </a:xfrm>
          <a:prstGeom prst="rect">
            <a:avLst/>
          </a:prstGeom>
          <a:noFill/>
        </p:spPr>
        <p:txBody>
          <a:bodyPr wrap="square" rtlCol="0">
            <a:spAutoFit/>
          </a:bodyPr>
          <a:lstStyle/>
          <a:p>
            <a:endParaRPr lang="en-SG" dirty="0"/>
          </a:p>
        </p:txBody>
      </p:sp>
      <p:sp>
        <p:nvSpPr>
          <p:cNvPr id="8" name="TextBox 7"/>
          <p:cNvSpPr txBox="1"/>
          <p:nvPr/>
        </p:nvSpPr>
        <p:spPr>
          <a:xfrm>
            <a:off x="779780" y="1644650"/>
            <a:ext cx="9390380" cy="3230245"/>
          </a:xfrm>
          <a:prstGeom prst="rect">
            <a:avLst/>
          </a:prstGeom>
          <a:noFill/>
        </p:spPr>
        <p:txBody>
          <a:bodyPr wrap="square" rtlCol="0">
            <a:spAutoFit/>
          </a:bodyPr>
          <a:lstStyle/>
          <a:p>
            <a:pPr algn="ctr"/>
            <a:r>
              <a:rPr lang="vi-VN" sz="4400" b="1" dirty="0">
                <a:solidFill>
                  <a:schemeClr val="bg1"/>
                </a:solidFill>
                <a:latin typeface="Times New Roman" panose="02020603050405020304" pitchFamily="18" charset="0"/>
                <a:cs typeface="Times New Roman" panose="02020603050405020304" pitchFamily="18" charset="0"/>
              </a:rPr>
              <a:t> </a:t>
            </a:r>
            <a:r>
              <a:rPr lang="vi-VN" sz="3600" b="1" u="sng" dirty="0">
                <a:solidFill>
                  <a:srgbClr val="FFC000"/>
                </a:solidFill>
                <a:latin typeface="Times New Roman" panose="02020603050405020304" pitchFamily="18" charset="0"/>
                <a:cs typeface="Times New Roman" panose="02020603050405020304" pitchFamily="18" charset="0"/>
              </a:rPr>
              <a:t>Bài tập</a:t>
            </a:r>
            <a:r>
              <a:rPr lang="vi-VN" sz="3600" b="1" dirty="0">
                <a:solidFill>
                  <a:srgbClr val="FFC000"/>
                </a:solidFill>
                <a:latin typeface="Times New Roman" panose="02020603050405020304" pitchFamily="18" charset="0"/>
                <a:cs typeface="Times New Roman" panose="02020603050405020304" pitchFamily="18" charset="0"/>
              </a:rPr>
              <a:t>: </a:t>
            </a:r>
            <a:r>
              <a:rPr lang="vi-VN" sz="4000" dirty="0">
                <a:solidFill>
                  <a:srgbClr val="FFFF00"/>
                </a:solidFill>
                <a:latin typeface="Times New Roman" panose="02020603050405020304" pitchFamily="18" charset="0"/>
                <a:cs typeface="Times New Roman" panose="02020603050405020304" pitchFamily="18" charset="0"/>
              </a:rPr>
              <a:t>Hãy nhập vai một trong ba nhân vật Me- ri, cha dượng hoặc mẹ Me-ri trong văn bản “ Vụ cải trang bất thành” ( trích “ Sơ- lốc- Hôm” của Đoi-lơ) để kể lại câu chuyện trong phần 3 của văn bản.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TABLE_ENDDRAG_ORIGIN_RECT" val="929*545"/>
  <p:tag name="TABLE_ENDDRAG_RECT" val="14*-5*929*545"/>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TotalTime>
  <Words>894</Words>
  <Application>Microsoft Office PowerPoint</Application>
  <PresentationFormat>Widescreen</PresentationFormat>
  <Paragraphs>112</Paragraphs>
  <Slides>19</Slides>
  <Notes>12</Notes>
  <HiddenSlides>0</HiddenSlides>
  <MMClips>0</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19</vt:i4>
      </vt:variant>
    </vt:vector>
  </HeadingPairs>
  <TitlesOfParts>
    <vt:vector size="38" baseType="lpstr">
      <vt:lpstr>SimSun</vt:lpstr>
      <vt:lpstr>#9Slide03 Arima Madurai Black</vt:lpstr>
      <vt:lpstr>#9Slide05 SVNCookie</vt:lpstr>
      <vt:lpstr>#9Slide07 IcielLa Chic Pro Shad</vt:lpstr>
      <vt:lpstr>.VnTime</vt:lpstr>
      <vt:lpstr>Arial</vt:lpstr>
      <vt:lpstr>Arima Madurai Black</vt:lpstr>
      <vt:lpstr>Bebas Neue</vt:lpstr>
      <vt:lpstr>Calibri</vt:lpstr>
      <vt:lpstr>Nunito Bold</vt:lpstr>
      <vt:lpstr>Roboto</vt:lpstr>
      <vt:lpstr>Times New Roman</vt:lpstr>
      <vt:lpstr>Trebuchet MS</vt:lpstr>
      <vt:lpstr>Wingdings</vt:lpstr>
      <vt:lpstr>Wingdings 3</vt:lpstr>
      <vt:lpstr>字魂107号-萌趣欢乐体</vt:lpstr>
      <vt:lpstr>字魂27号-布丁体</vt:lpstr>
      <vt:lpstr>等线</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Long Korea</dc:creator>
  <cp:lastModifiedBy>Dang Le Phan Danh</cp:lastModifiedBy>
  <cp:revision>11</cp:revision>
  <dcterms:created xsi:type="dcterms:W3CDTF">2023-07-03T03:14:00Z</dcterms:created>
  <dcterms:modified xsi:type="dcterms:W3CDTF">2025-02-27T08:06:19Z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46C02BD8CF9F470AB91E1E9175E7CD77_13</vt:lpwstr>
  </property>
  <property fmtid="{D5CDD505-2E9C-101B-9397-08002B2CF9AE}" pid="3" name="KSOProductBuildVer">
    <vt:lpwstr>1033-12.2.0.17119</vt:lpwstr>
  </property>
</Properties>
</file>