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8" r:id="rId2"/>
    <p:sldId id="295" r:id="rId3"/>
    <p:sldId id="18673" r:id="rId4"/>
    <p:sldId id="18725" r:id="rId5"/>
    <p:sldId id="18724" r:id="rId6"/>
    <p:sldId id="18681" r:id="rId7"/>
    <p:sldId id="18684" r:id="rId8"/>
    <p:sldId id="18710" r:id="rId9"/>
    <p:sldId id="18709" r:id="rId10"/>
    <p:sldId id="18711" r:id="rId11"/>
    <p:sldId id="18712" r:id="rId12"/>
    <p:sldId id="18713" r:id="rId13"/>
    <p:sldId id="18714" r:id="rId14"/>
    <p:sldId id="18715" r:id="rId15"/>
    <p:sldId id="18716" r:id="rId16"/>
    <p:sldId id="18717" r:id="rId17"/>
    <p:sldId id="18718" r:id="rId18"/>
    <p:sldId id="18719" r:id="rId19"/>
    <p:sldId id="18698" r:id="rId20"/>
    <p:sldId id="18720" r:id="rId21"/>
    <p:sldId id="18700" r:id="rId22"/>
    <p:sldId id="18701" r:id="rId23"/>
    <p:sldId id="18702" r:id="rId24"/>
    <p:sldId id="18721" r:id="rId25"/>
    <p:sldId id="18722" r:id="rId26"/>
    <p:sldId id="18707" r:id="rId27"/>
    <p:sldId id="18685" r:id="rId28"/>
    <p:sldId id="18723" r:id="rId29"/>
    <p:sldId id="18671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66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69154-61C1-4847-BC3D-64E43C53BE6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B9EE2-3F5D-4B6C-B33E-766BC1112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7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51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54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29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41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03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2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24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4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3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9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22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6872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04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64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86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12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852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26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48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92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72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68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28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6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42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89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23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B9EE2-3F5D-4B6C-B33E-766BC1112C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4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 type="title">
  <p:cSld name="Titl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6838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689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127326" y="239110"/>
            <a:ext cx="8889349" cy="4665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723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openxmlformats.org/officeDocument/2006/relationships/slide" Target="slide10.xml"/><Relationship Id="rId3" Type="http://schemas.openxmlformats.org/officeDocument/2006/relationships/slide" Target="slide14.xml"/><Relationship Id="rId21" Type="http://schemas.openxmlformats.org/officeDocument/2006/relationships/image" Target="../media/image19.png"/><Relationship Id="rId7" Type="http://schemas.openxmlformats.org/officeDocument/2006/relationships/slide" Target="slide11.xml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6" Type="http://schemas.openxmlformats.org/officeDocument/2006/relationships/slide" Target="slide17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slide" Target="slide15.xml"/><Relationship Id="rId5" Type="http://schemas.openxmlformats.org/officeDocument/2006/relationships/slide" Target="slide12.xml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10" Type="http://schemas.openxmlformats.org/officeDocument/2006/relationships/image" Target="../media/image13.png"/><Relationship Id="rId19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slide" Target="slide13.xml"/><Relationship Id="rId14" Type="http://schemas.openxmlformats.org/officeDocument/2006/relationships/slide" Target="slide16.xml"/><Relationship Id="rId22" Type="http://schemas.openxmlformats.org/officeDocument/2006/relationships/slide" Target="slid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C34DC4F6-2234-436C-A921-1512D347A672}"/>
              </a:ext>
            </a:extLst>
          </p:cNvPr>
          <p:cNvGrpSpPr>
            <a:grpSpLocks/>
          </p:cNvGrpSpPr>
          <p:nvPr/>
        </p:nvGrpSpPr>
        <p:grpSpPr bwMode="auto">
          <a:xfrm>
            <a:off x="2577731" y="2758184"/>
            <a:ext cx="1821082" cy="1413766"/>
            <a:chOff x="457200" y="1239996"/>
            <a:chExt cx="2177144" cy="28048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869710F-2410-4BE2-A9CA-78C810DC88EC}"/>
                </a:ext>
              </a:extLst>
            </p:cNvPr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>
                <a:solidFill>
                  <a:srgbClr val="333399"/>
                </a:solidFill>
                <a:latin typeface="#9Slide05 FS Blonde Script" panose="03000503000000000000" pitchFamily="65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A711F9B-265B-46D0-BFC8-1ECBD2597FCA}"/>
                </a:ext>
              </a:extLst>
            </p:cNvPr>
            <p:cNvSpPr/>
            <p:nvPr/>
          </p:nvSpPr>
          <p:spPr>
            <a:xfrm>
              <a:off x="536316" y="1339763"/>
              <a:ext cx="2018913" cy="2602501"/>
            </a:xfrm>
            <a:prstGeom prst="rect">
              <a:avLst/>
            </a:prstGeom>
            <a:grp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>
                <a:solidFill>
                  <a:srgbClr val="333399"/>
                </a:solidFill>
                <a:latin typeface="#9Slide05 FS Blonde Script" panose="03000503000000000000" pitchFamily="65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86160" y="3223857"/>
            <a:ext cx="1589052" cy="6001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THINK</a:t>
            </a:r>
            <a:endParaRPr lang="en-US" sz="24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xmlns="" id="{C34DC4F6-2234-436C-A921-1512D347A672}"/>
              </a:ext>
            </a:extLst>
          </p:cNvPr>
          <p:cNvGrpSpPr>
            <a:grpSpLocks/>
          </p:cNvGrpSpPr>
          <p:nvPr/>
        </p:nvGrpSpPr>
        <p:grpSpPr bwMode="auto">
          <a:xfrm>
            <a:off x="4760728" y="2756955"/>
            <a:ext cx="1821082" cy="1413766"/>
            <a:chOff x="457200" y="1239996"/>
            <a:chExt cx="2177144" cy="28048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869710F-2410-4BE2-A9CA-78C810DC88EC}"/>
                </a:ext>
              </a:extLst>
            </p:cNvPr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>
                <a:solidFill>
                  <a:srgbClr val="333399"/>
                </a:solidFill>
                <a:latin typeface="#9Slide05 FS Blonde Script" panose="03000503000000000000" pitchFamily="65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5A711F9B-265B-46D0-BFC8-1ECBD2597FCA}"/>
                </a:ext>
              </a:extLst>
            </p:cNvPr>
            <p:cNvSpPr/>
            <p:nvPr/>
          </p:nvSpPr>
          <p:spPr>
            <a:xfrm>
              <a:off x="536316" y="1339763"/>
              <a:ext cx="2018913" cy="2602501"/>
            </a:xfrm>
            <a:prstGeom prst="rect">
              <a:avLst/>
            </a:prstGeom>
            <a:grp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>
                <a:solidFill>
                  <a:srgbClr val="333399"/>
                </a:solidFill>
                <a:latin typeface="#9Slide05 FS Blonde Script" panose="03000503000000000000" pitchFamily="65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87521" y="3217659"/>
            <a:ext cx="1565135" cy="6001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PAIR</a:t>
            </a:r>
            <a:endParaRPr lang="en-US" sz="21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xmlns="" id="{C34DC4F6-2234-436C-A921-1512D347A672}"/>
              </a:ext>
            </a:extLst>
          </p:cNvPr>
          <p:cNvGrpSpPr>
            <a:grpSpLocks/>
          </p:cNvGrpSpPr>
          <p:nvPr/>
        </p:nvGrpSpPr>
        <p:grpSpPr bwMode="auto">
          <a:xfrm>
            <a:off x="6943726" y="2758184"/>
            <a:ext cx="1821082" cy="1413766"/>
            <a:chOff x="457200" y="1239996"/>
            <a:chExt cx="2177144" cy="28048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869710F-2410-4BE2-A9CA-78C810DC88EC}"/>
                </a:ext>
              </a:extLst>
            </p:cNvPr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>
                <a:solidFill>
                  <a:srgbClr val="333399"/>
                </a:solidFill>
                <a:latin typeface="#9Slide05 FS Blonde Script" panose="03000503000000000000" pitchFamily="65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A711F9B-265B-46D0-BFC8-1ECBD2597FCA}"/>
                </a:ext>
              </a:extLst>
            </p:cNvPr>
            <p:cNvSpPr/>
            <p:nvPr/>
          </p:nvSpPr>
          <p:spPr>
            <a:xfrm>
              <a:off x="536316" y="1339763"/>
              <a:ext cx="2018913" cy="2602501"/>
            </a:xfrm>
            <a:prstGeom prst="rect">
              <a:avLst/>
            </a:prstGeom>
            <a:grp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200" dirty="0">
                <a:solidFill>
                  <a:srgbClr val="333399"/>
                </a:solidFill>
                <a:latin typeface="#9Slide05 FS Blonde Script" panose="03000503000000000000" pitchFamily="65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058029" y="3265507"/>
            <a:ext cx="1555266" cy="6001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SHARE</a:t>
            </a:r>
            <a:endParaRPr lang="en-US" sz="2100" b="1" dirty="0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25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86069" y="1461554"/>
            <a:ext cx="2525486" cy="340872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824A042-D392-4111-A447-766AAF65F5AD}"/>
              </a:ext>
            </a:extLst>
          </p:cNvPr>
          <p:cNvSpPr txBox="1"/>
          <p:nvPr/>
        </p:nvSpPr>
        <p:spPr>
          <a:xfrm flipH="1">
            <a:off x="2838480" y="890726"/>
            <a:ext cx="5663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9933"/>
                </a:solidFill>
                <a:latin typeface="#9Slide05 SVNCookie" panose="020B0606040200020203" pitchFamily="34" charset="0"/>
              </a:rPr>
              <a:t>Chia </a:t>
            </a:r>
            <a:r>
              <a:rPr lang="en-US" sz="4400" dirty="0" err="1">
                <a:solidFill>
                  <a:srgbClr val="FF9933"/>
                </a:solidFill>
                <a:latin typeface="#9Slide05 SVNCookie" panose="020B0606040200020203" pitchFamily="34" charset="0"/>
              </a:rPr>
              <a:t>sẻ</a:t>
            </a:r>
            <a:r>
              <a:rPr lang="en-US" sz="4400" dirty="0">
                <a:solidFill>
                  <a:srgbClr val="FF9933"/>
                </a:solidFill>
                <a:latin typeface="#9Slide05 SVNCookie" panose="020B0606040200020203" pitchFamily="34" charset="0"/>
              </a:rPr>
              <a:t> </a:t>
            </a:r>
            <a:r>
              <a:rPr lang="en-US" sz="4400" dirty="0" err="1">
                <a:solidFill>
                  <a:srgbClr val="FF9933"/>
                </a:solidFill>
                <a:latin typeface="#9Slide05 SVNCookie" panose="020B0606040200020203" pitchFamily="34" charset="0"/>
              </a:rPr>
              <a:t>về</a:t>
            </a:r>
            <a:r>
              <a:rPr lang="en-US" sz="4400" dirty="0">
                <a:solidFill>
                  <a:srgbClr val="FF9933"/>
                </a:solidFill>
                <a:latin typeface="#9Slide05 SVNCookie" panose="020B0606040200020203" pitchFamily="34" charset="0"/>
              </a:rPr>
              <a:t> </a:t>
            </a:r>
            <a:r>
              <a:rPr lang="en-US" sz="4400" dirty="0" err="1">
                <a:solidFill>
                  <a:srgbClr val="FF9933"/>
                </a:solidFill>
                <a:latin typeface="#9Slide05 SVNCookie" panose="020B0606040200020203" pitchFamily="34" charset="0"/>
              </a:rPr>
              <a:t>cảm</a:t>
            </a:r>
            <a:r>
              <a:rPr lang="en-US" sz="4400" dirty="0">
                <a:solidFill>
                  <a:srgbClr val="FF9933"/>
                </a:solidFill>
                <a:latin typeface="#9Slide05 SVNCookie" panose="020B0606040200020203" pitchFamily="34" charset="0"/>
              </a:rPr>
              <a:t> </a:t>
            </a:r>
            <a:r>
              <a:rPr lang="en-US" sz="4400" dirty="0" err="1">
                <a:solidFill>
                  <a:srgbClr val="FF9933"/>
                </a:solidFill>
                <a:latin typeface="#9Slide05 SVNCookie" panose="020B0606040200020203" pitchFamily="34" charset="0"/>
              </a:rPr>
              <a:t>xúc</a:t>
            </a:r>
            <a:r>
              <a:rPr lang="en-US" sz="4400" dirty="0">
                <a:solidFill>
                  <a:srgbClr val="FF9933"/>
                </a:solidFill>
                <a:latin typeface="#9Slide05 SVNCookie" panose="020B0606040200020203" pitchFamily="34" charset="0"/>
              </a:rPr>
              <a:t> </a:t>
            </a:r>
            <a:r>
              <a:rPr lang="en-US" sz="4400" dirty="0" err="1">
                <a:solidFill>
                  <a:srgbClr val="FF9933"/>
                </a:solidFill>
                <a:latin typeface="#9Slide05 SVNCookie" panose="020B0606040200020203" pitchFamily="34" charset="0"/>
              </a:rPr>
              <a:t>của</a:t>
            </a:r>
            <a:r>
              <a:rPr lang="en-US" sz="4400" dirty="0">
                <a:solidFill>
                  <a:srgbClr val="FF9933"/>
                </a:solidFill>
                <a:latin typeface="#9Slide05 SVNCookie" panose="020B0606040200020203" pitchFamily="34" charset="0"/>
              </a:rPr>
              <a:t> </a:t>
            </a:r>
            <a:r>
              <a:rPr lang="en-US" sz="4400" dirty="0" err="1">
                <a:solidFill>
                  <a:srgbClr val="FF9933"/>
                </a:solidFill>
                <a:latin typeface="#9Slide05 SVNCookie" panose="020B0606040200020203" pitchFamily="34" charset="0"/>
              </a:rPr>
              <a:t>em</a:t>
            </a:r>
            <a:r>
              <a:rPr lang="en-US" sz="4400" dirty="0">
                <a:solidFill>
                  <a:srgbClr val="FF9933"/>
                </a:solidFill>
                <a:latin typeface="#9Slide05 SVNCookie" panose="020B0606040200020203" pitchFamily="34" charset="0"/>
              </a:rPr>
              <a:t> </a:t>
            </a:r>
            <a:r>
              <a:rPr lang="en-US" sz="4400" dirty="0" err="1">
                <a:solidFill>
                  <a:srgbClr val="FF9933"/>
                </a:solidFill>
                <a:latin typeface="#9Slide05 SVNCookie" panose="020B0606040200020203" pitchFamily="34" charset="0"/>
              </a:rPr>
              <a:t>về</a:t>
            </a:r>
            <a:r>
              <a:rPr lang="en-US" sz="4400" dirty="0">
                <a:solidFill>
                  <a:srgbClr val="FF9933"/>
                </a:solidFill>
                <a:latin typeface="#9Slide05 SVNCookie" panose="020B0606040200020203" pitchFamily="34" charset="0"/>
              </a:rPr>
              <a:t> 1 </a:t>
            </a:r>
            <a:r>
              <a:rPr lang="en-US" sz="4400" dirty="0" err="1">
                <a:solidFill>
                  <a:srgbClr val="FF9933"/>
                </a:solidFill>
                <a:latin typeface="#9Slide05 SVNCookie" panose="020B0606040200020203" pitchFamily="34" charset="0"/>
              </a:rPr>
              <a:t>bài</a:t>
            </a:r>
            <a:r>
              <a:rPr lang="en-US" sz="4400" dirty="0">
                <a:solidFill>
                  <a:srgbClr val="FF9933"/>
                </a:solidFill>
                <a:latin typeface="#9Slide05 SVNCookie" panose="020B0606040200020203" pitchFamily="34" charset="0"/>
              </a:rPr>
              <a:t> </a:t>
            </a:r>
            <a:r>
              <a:rPr lang="en-US" sz="4400" dirty="0" err="1">
                <a:solidFill>
                  <a:srgbClr val="FF9933"/>
                </a:solidFill>
                <a:latin typeface="#9Slide05 SVNCookie" panose="020B0606040200020203" pitchFamily="34" charset="0"/>
              </a:rPr>
              <a:t>thơ</a:t>
            </a:r>
            <a:r>
              <a:rPr lang="en-US" sz="4400" dirty="0">
                <a:solidFill>
                  <a:srgbClr val="FF9933"/>
                </a:solidFill>
                <a:latin typeface="#9Slide05 SVNCookie" panose="020B0606040200020203" pitchFamily="34" charset="0"/>
              </a:rPr>
              <a:t> </a:t>
            </a:r>
            <a:r>
              <a:rPr lang="en-US" sz="4400" dirty="0" err="1">
                <a:solidFill>
                  <a:srgbClr val="FF9933"/>
                </a:solidFill>
                <a:latin typeface="#9Slide05 SVNCookie" panose="020B0606040200020203" pitchFamily="34" charset="0"/>
              </a:rPr>
              <a:t>em</a:t>
            </a:r>
            <a:r>
              <a:rPr lang="en-US" sz="4400" dirty="0">
                <a:solidFill>
                  <a:srgbClr val="FF9933"/>
                </a:solidFill>
                <a:latin typeface="#9Slide05 SVNCookie" panose="020B0606040200020203" pitchFamily="34" charset="0"/>
              </a:rPr>
              <a:t> </a:t>
            </a:r>
            <a:r>
              <a:rPr lang="en-US" sz="4400" dirty="0" err="1">
                <a:solidFill>
                  <a:srgbClr val="FF9933"/>
                </a:solidFill>
                <a:latin typeface="#9Slide05 SVNCookie" panose="020B0606040200020203" pitchFamily="34" charset="0"/>
              </a:rPr>
              <a:t>thích</a:t>
            </a:r>
            <a:endParaRPr lang="en-SG" sz="4400" dirty="0">
              <a:solidFill>
                <a:srgbClr val="FF9933"/>
              </a:solidFill>
              <a:latin typeface="#9Slide05 SVNCookie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0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3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774AB33-E910-41A7-9DB5-E3D82D79DD41}"/>
              </a:ext>
            </a:extLst>
          </p:cNvPr>
          <p:cNvSpPr/>
          <p:nvPr/>
        </p:nvSpPr>
        <p:spPr>
          <a:xfrm>
            <a:off x="838200" y="345326"/>
            <a:ext cx="7848600" cy="1295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A01DEF-A563-45BB-891C-1EFD2009DD8F}"/>
              </a:ext>
            </a:extLst>
          </p:cNvPr>
          <p:cNvSpPr/>
          <p:nvPr/>
        </p:nvSpPr>
        <p:spPr>
          <a:xfrm>
            <a:off x="1371600" y="597753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1/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đích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ghi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tám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(2*)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A95626E-CDEF-4D89-9327-3403B973894D}"/>
              </a:ext>
            </a:extLst>
          </p:cNvPr>
          <p:cNvSpPr/>
          <p:nvPr/>
        </p:nvSpPr>
        <p:spPr>
          <a:xfrm>
            <a:off x="457200" y="2275263"/>
            <a:ext cx="8305800" cy="24550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Mục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đích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Chia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sẻ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yếu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tố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miêu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tả</a:t>
            </a:r>
            <a:endParaRPr lang="en-US" sz="24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bè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ai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mong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hiểu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hay,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đẹp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endParaRPr lang="en-US" sz="24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3F225D5C-BEA3-45E5-995D-5C2645851E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20"/>
            <a:ext cx="1844507" cy="184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1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774AB33-E910-41A7-9DB5-E3D82D79DD41}"/>
              </a:ext>
            </a:extLst>
          </p:cNvPr>
          <p:cNvSpPr/>
          <p:nvPr/>
        </p:nvSpPr>
        <p:spPr>
          <a:xfrm>
            <a:off x="838200" y="345326"/>
            <a:ext cx="7848600" cy="1295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A01DEF-A563-45BB-891C-1EFD2009DD8F}"/>
              </a:ext>
            </a:extLst>
          </p:cNvPr>
          <p:cNvSpPr/>
          <p:nvPr/>
        </p:nvSpPr>
        <p:spPr>
          <a:xfrm>
            <a:off x="1524000" y="551686"/>
            <a:ext cx="6850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2/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gồm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(1*)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A95626E-CDEF-4D89-9327-3403B973894D}"/>
              </a:ext>
            </a:extLst>
          </p:cNvPr>
          <p:cNvSpPr/>
          <p:nvPr/>
        </p:nvSpPr>
        <p:spPr>
          <a:xfrm>
            <a:off x="939583" y="2433277"/>
            <a:ext cx="7315200" cy="21585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gồm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4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bước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Chuẩn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bị</a:t>
            </a:r>
            <a:endParaRPr lang="en-US" sz="24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endParaRPr lang="en-US" sz="24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Kiểm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tra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chỉnh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sửa</a:t>
            </a:r>
            <a:endParaRPr lang="en-US" sz="24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6" name="Picture 9" descr="C:\Users\DV4T\Desktop\KHOA LUAN DESIGN\DRINKS\1206560729807522373nicubunu_Lemonade_glass.svg.med.png">
            <a:extLst>
              <a:ext uri="{FF2B5EF4-FFF2-40B4-BE49-F238E27FC236}">
                <a16:creationId xmlns:a16="http://schemas.microsoft.com/office/drawing/2014/main" xmlns="" id="{C02C209B-82C6-4EA6-BFB3-4DDF9736D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152"/>
            <a:ext cx="1479959" cy="151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34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774AB33-E910-41A7-9DB5-E3D82D79DD41}"/>
              </a:ext>
            </a:extLst>
          </p:cNvPr>
          <p:cNvSpPr/>
          <p:nvPr/>
        </p:nvSpPr>
        <p:spPr>
          <a:xfrm>
            <a:off x="838200" y="518045"/>
            <a:ext cx="7848600" cy="1295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A01DEF-A563-45BB-891C-1EFD2009DD8F}"/>
              </a:ext>
            </a:extLst>
          </p:cNvPr>
          <p:cNvSpPr/>
          <p:nvPr/>
        </p:nvSpPr>
        <p:spPr>
          <a:xfrm>
            <a:off x="1828799" y="703243"/>
            <a:ext cx="6705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3/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(1*)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A95626E-CDEF-4D89-9327-3403B973894D}"/>
              </a:ext>
            </a:extLst>
          </p:cNvPr>
          <p:cNvSpPr/>
          <p:nvPr/>
        </p:nvSpPr>
        <p:spPr>
          <a:xfrm>
            <a:off x="723900" y="2495550"/>
            <a:ext cx="7696200" cy="22347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kĩ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tin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hoàn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cảnh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ra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Xác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nhất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dung,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thuật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pic>
        <p:nvPicPr>
          <p:cNvPr id="6" name="Picture 8" descr="C:\Users\DV4T\Desktop\KHOA LUAN DESIGN\DRINKS\11971482631929059205SRD_strawberry_smoothie.svg.med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692B1650-F97A-496F-923D-84FC8415D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5" y="208965"/>
            <a:ext cx="1042141" cy="175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58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774AB33-E910-41A7-9DB5-E3D82D79DD41}"/>
              </a:ext>
            </a:extLst>
          </p:cNvPr>
          <p:cNvSpPr/>
          <p:nvPr/>
        </p:nvSpPr>
        <p:spPr>
          <a:xfrm>
            <a:off x="838200" y="345326"/>
            <a:ext cx="7848600" cy="1295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A01DEF-A563-45BB-891C-1EFD2009DD8F}"/>
              </a:ext>
            </a:extLst>
          </p:cNvPr>
          <p:cNvSpPr/>
          <p:nvPr/>
        </p:nvSpPr>
        <p:spPr>
          <a:xfrm>
            <a:off x="1905000" y="731414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4/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bày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dung,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thuật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?(2*)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A95626E-CDEF-4D89-9327-3403B973894D}"/>
              </a:ext>
            </a:extLst>
          </p:cNvPr>
          <p:cNvSpPr/>
          <p:nvPr/>
        </p:nvSpPr>
        <p:spPr>
          <a:xfrm>
            <a:off x="762000" y="2495550"/>
            <a:ext cx="7620000" cy="22347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bày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yếu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tố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thuật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pic>
        <p:nvPicPr>
          <p:cNvPr id="6" name="Picture 18" descr="C:\Users\DV4T\Desktop\1240174451203337272boobaloo_Glass_Of_Water.svg.med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D518C441-67F9-4A20-9C84-715AB4256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1018"/>
            <a:ext cx="685800" cy="162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9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774AB33-E910-41A7-9DB5-E3D82D79DD41}"/>
              </a:ext>
            </a:extLst>
          </p:cNvPr>
          <p:cNvSpPr/>
          <p:nvPr/>
        </p:nvSpPr>
        <p:spPr>
          <a:xfrm>
            <a:off x="1462086" y="413213"/>
            <a:ext cx="7224714" cy="1295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A01DEF-A563-45BB-891C-1EFD2009DD8F}"/>
              </a:ext>
            </a:extLst>
          </p:cNvPr>
          <p:cNvSpPr/>
          <p:nvPr/>
        </p:nvSpPr>
        <p:spPr>
          <a:xfrm>
            <a:off x="1573901" y="636312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5/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ý,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(3*)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A95626E-CDEF-4D89-9327-3403B973894D}"/>
              </a:ext>
            </a:extLst>
          </p:cNvPr>
          <p:cNvSpPr/>
          <p:nvPr/>
        </p:nvSpPr>
        <p:spPr>
          <a:xfrm>
            <a:off x="457200" y="2275263"/>
            <a:ext cx="8305800" cy="24550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#9Slide03 Ample" panose="02000000000000000000" pitchFamily="2" charset="0"/>
                <a:ea typeface="Times New Roman" panose="02020603050405020304" pitchFamily="18" charset="0"/>
              </a:rPr>
              <a:t>Yếu tố nội dung hoặc nghệ thuật nào để lại cho em cảm xúc, suy nghĩ sâu sắc?</a:t>
            </a:r>
            <a:endParaRPr lang="en-US" sz="2000" dirty="0">
              <a:solidFill>
                <a:schemeClr val="tx1"/>
              </a:solidFill>
              <a:latin typeface="#9Slide03 Ample" panose="02000000000000000000" pitchFamily="2" charset="0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chemeClr val="tx1"/>
                </a:solidFill>
                <a:latin typeface="#9Slide03 Ample" panose="02000000000000000000" pitchFamily="2" charset="0"/>
                <a:ea typeface="Times New Roman" panose="02020603050405020304" pitchFamily="18" charset="0"/>
              </a:rPr>
              <a:t>+ Yếu tố đó được thể hiện qua những dòng thơ, khổ thơ hay hình ảnh, từ ngữ nào?</a:t>
            </a:r>
            <a:endParaRPr lang="en-US" sz="2000" dirty="0">
              <a:solidFill>
                <a:schemeClr val="tx1"/>
              </a:solidFill>
              <a:latin typeface="#9Slide03 Ample" panose="02000000000000000000" pitchFamily="2" charset="0"/>
              <a:ea typeface="Times New Roman" panose="02020603050405020304" pitchFamily="18" charset="0"/>
            </a:endParaRPr>
          </a:p>
          <a:p>
            <a:r>
              <a:rPr lang="pt-BR" sz="2000" dirty="0">
                <a:solidFill>
                  <a:schemeClr val="tx1"/>
                </a:solidFill>
                <a:latin typeface="#9Slide03 Ample" panose="02000000000000000000" pitchFamily="2" charset="0"/>
                <a:ea typeface="Times New Roman" panose="02020603050405020304" pitchFamily="18" charset="0"/>
              </a:rPr>
              <a:t>+ Em có cảm xúc, suy nghĩ gì?</a:t>
            </a:r>
            <a:endParaRPr lang="en-US" sz="2000" dirty="0">
              <a:solidFill>
                <a:schemeClr val="tx1"/>
              </a:solidFill>
              <a:latin typeface="#9Slide03 Ample" panose="02000000000000000000" pitchFamily="2" charset="0"/>
              <a:ea typeface="Times New Roman" panose="02020603050405020304" pitchFamily="18" charset="0"/>
            </a:endParaRPr>
          </a:p>
          <a:p>
            <a:r>
              <a:rPr lang="pt-BR" sz="2000" kern="0" dirty="0">
                <a:solidFill>
                  <a:schemeClr val="tx1"/>
                </a:solidFill>
                <a:latin typeface="#9Slide03 Ample" panose="02000000000000000000" pitchFamily="2" charset="0"/>
                <a:ea typeface="Calibri" panose="020F0502020204030204" pitchFamily="34" charset="0"/>
              </a:rPr>
              <a:t>+ Vì sao em có cảm xúc, suy nghĩ đó?</a:t>
            </a:r>
            <a:endParaRPr lang="en-US" sz="2000" dirty="0">
              <a:solidFill>
                <a:schemeClr val="tx1"/>
              </a:solidFill>
              <a:latin typeface="#9Slide03 Ample" panose="020000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6" name="Picture 5" descr="C:\Users\DV4T\Desktop\KHOA LUAN DESIGN\DRINKS\11949907651159231478cocktail_daniel_steele_r.svg.med.png">
            <a:extLst>
              <a:ext uri="{FF2B5EF4-FFF2-40B4-BE49-F238E27FC236}">
                <a16:creationId xmlns:a16="http://schemas.microsoft.com/office/drawing/2014/main" xmlns="" id="{31F29123-338C-4500-9AC3-5E84B87A6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" y="126368"/>
            <a:ext cx="1073943" cy="173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42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774AB33-E910-41A7-9DB5-E3D82D79DD41}"/>
              </a:ext>
            </a:extLst>
          </p:cNvPr>
          <p:cNvSpPr/>
          <p:nvPr/>
        </p:nvSpPr>
        <p:spPr>
          <a:xfrm>
            <a:off x="967013" y="279650"/>
            <a:ext cx="7848600" cy="11206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A01DEF-A563-45BB-891C-1EFD2009DD8F}"/>
              </a:ext>
            </a:extLst>
          </p:cNvPr>
          <p:cNvSpPr/>
          <p:nvPr/>
        </p:nvSpPr>
        <p:spPr>
          <a:xfrm>
            <a:off x="1555557" y="51435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6/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từng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MB, TB, KB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lập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dàn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(3*)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A95626E-CDEF-4D89-9327-3403B973894D}"/>
              </a:ext>
            </a:extLst>
          </p:cNvPr>
          <p:cNvSpPr/>
          <p:nvPr/>
        </p:nvSpPr>
        <p:spPr>
          <a:xfrm>
            <a:off x="571500" y="2175819"/>
            <a:ext cx="8001000" cy="2549865"/>
          </a:xfrm>
          <a:prstGeom prst="roundRect">
            <a:avLst>
              <a:gd name="adj" fmla="val 940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* </a:t>
            </a:r>
            <a:r>
              <a:rPr lang="en-US" sz="22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Mở</a:t>
            </a:r>
            <a:r>
              <a:rPr lang="en-US" sz="22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2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Nêu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chung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endParaRPr lang="en-US" sz="2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2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* </a:t>
            </a:r>
            <a:r>
              <a:rPr lang="en-US" sz="22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Thân</a:t>
            </a:r>
            <a:r>
              <a:rPr lang="en-US" sz="22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2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</a:p>
          <a:p>
            <a:pPr algn="just"/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ra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hoặc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thuật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khiến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thích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nhiều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suy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/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Nêu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lí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do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khiến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thích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/>
            <a:r>
              <a:rPr lang="en-US" sz="22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* </a:t>
            </a:r>
            <a:r>
              <a:rPr lang="en-US" sz="22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sz="22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2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Khái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quát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thân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endParaRPr lang="en-US" sz="2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A38D7E2-33B6-4BE1-9610-A7323DDAA3AE}"/>
              </a:ext>
            </a:extLst>
          </p:cNvPr>
          <p:cNvGrpSpPr/>
          <p:nvPr/>
        </p:nvGrpSpPr>
        <p:grpSpPr>
          <a:xfrm>
            <a:off x="457200" y="250485"/>
            <a:ext cx="924901" cy="1234804"/>
            <a:chOff x="3200400" y="3229846"/>
            <a:chExt cx="1122276" cy="1535112"/>
          </a:xfrm>
        </p:grpSpPr>
        <p:pic>
          <p:nvPicPr>
            <p:cNvPr id="7" name="Picture 15" descr="C:\Users\DV4T\Desktop\11949859721881107132drinking_glass_with_red_punch_01.svg.med.png">
              <a:hlinkClick r:id="rId3" action="ppaction://hlinksldjump"/>
              <a:extLst>
                <a:ext uri="{FF2B5EF4-FFF2-40B4-BE49-F238E27FC236}">
                  <a16:creationId xmlns:a16="http://schemas.microsoft.com/office/drawing/2014/main" xmlns="" id="{EF1A9B14-2BEC-4BD5-B93A-69FF45152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888" y="3229846"/>
              <a:ext cx="839788" cy="151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1" descr="C:\Users\DV4T\Desktop\11949862191719670978watermelon_simple.svg.med.png">
              <a:extLst>
                <a:ext uri="{FF2B5EF4-FFF2-40B4-BE49-F238E27FC236}">
                  <a16:creationId xmlns:a16="http://schemas.microsoft.com/office/drawing/2014/main" xmlns="" id="{88AF4691-D630-4DF3-ABBE-685AF5FAB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4098208"/>
              <a:ext cx="839788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508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774AB33-E910-41A7-9DB5-E3D82D79DD41}"/>
              </a:ext>
            </a:extLst>
          </p:cNvPr>
          <p:cNvSpPr/>
          <p:nvPr/>
        </p:nvSpPr>
        <p:spPr>
          <a:xfrm>
            <a:off x="838200" y="345326"/>
            <a:ext cx="7848600" cy="1295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A01DEF-A563-45BB-891C-1EFD2009DD8F}"/>
              </a:ext>
            </a:extLst>
          </p:cNvPr>
          <p:cNvSpPr/>
          <p:nvPr/>
        </p:nvSpPr>
        <p:spPr>
          <a:xfrm>
            <a:off x="1657519" y="731416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7/ Khi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(3*)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A95626E-CDEF-4D89-9327-3403B973894D}"/>
              </a:ext>
            </a:extLst>
          </p:cNvPr>
          <p:cNvSpPr/>
          <p:nvPr/>
        </p:nvSpPr>
        <p:spPr>
          <a:xfrm>
            <a:off x="457200" y="2046663"/>
            <a:ext cx="8305800" cy="2734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Bám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khai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thác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yếu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tố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thuật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đáo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khiến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chân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trữ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đáo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endParaRPr lang="en-US" sz="20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bày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đúng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lùi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tiên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chữ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hoa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thúc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dấu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chấm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tập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giữa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liên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khoảng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200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chữ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590B8A49-2F64-4BEF-8CDA-02BD6DAF7A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732" y="-83915"/>
            <a:ext cx="2141863" cy="196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7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774AB33-E910-41A7-9DB5-E3D82D79DD41}"/>
              </a:ext>
            </a:extLst>
          </p:cNvPr>
          <p:cNvSpPr/>
          <p:nvPr/>
        </p:nvSpPr>
        <p:spPr>
          <a:xfrm>
            <a:off x="838200" y="345326"/>
            <a:ext cx="7848600" cy="1295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A01DEF-A563-45BB-891C-1EFD2009DD8F}"/>
              </a:ext>
            </a:extLst>
          </p:cNvPr>
          <p:cNvSpPr/>
          <p:nvPr/>
        </p:nvSpPr>
        <p:spPr>
          <a:xfrm>
            <a:off x="1447800" y="579891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8/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quá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cụm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(5*)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A95626E-CDEF-4D89-9327-3403B973894D}"/>
              </a:ext>
            </a:extLst>
          </p:cNvPr>
          <p:cNvSpPr/>
          <p:nvPr/>
        </p:nvSpPr>
        <p:spPr>
          <a:xfrm>
            <a:off x="457200" y="2190750"/>
            <a:ext cx="8305800" cy="25395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tạo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liên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Khi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chi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tiết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Bên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cạnh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;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;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…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…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Khi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đánh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Qua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vì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Tóm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chi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tiết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miêu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tả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…</a:t>
            </a: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5128B3B1-7707-4919-A6EF-93EDE0E03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8556"/>
            <a:ext cx="1548937" cy="15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774AB33-E910-41A7-9DB5-E3D82D79DD41}"/>
              </a:ext>
            </a:extLst>
          </p:cNvPr>
          <p:cNvSpPr/>
          <p:nvPr/>
        </p:nvSpPr>
        <p:spPr>
          <a:xfrm>
            <a:off x="838200" y="345326"/>
            <a:ext cx="7848600" cy="1295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A01DEF-A563-45BB-891C-1EFD2009DD8F}"/>
              </a:ext>
            </a:extLst>
          </p:cNvPr>
          <p:cNvSpPr/>
          <p:nvPr/>
        </p:nvSpPr>
        <p:spPr>
          <a:xfrm>
            <a:off x="1524000" y="534757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9/ Theo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chỉnh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sửa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(4*)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A95626E-CDEF-4D89-9327-3403B973894D}"/>
              </a:ext>
            </a:extLst>
          </p:cNvPr>
          <p:cNvSpPr/>
          <p:nvPr/>
        </p:nvSpPr>
        <p:spPr>
          <a:xfrm>
            <a:off x="838200" y="2512230"/>
            <a:ext cx="7848600" cy="2082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Chỉnh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sửa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giúp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sửa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lỗi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tả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lỗi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diễn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đạt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...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thiếu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ý,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giúp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hoàn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chỉnh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hơn</a:t>
            </a:r>
            <a:r>
              <a:rPr 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D94D5D4F-B214-4760-BEF8-F7C7630AA3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6555"/>
            <a:ext cx="21145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5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F3D45B-D175-42F4-B687-B9285D6D0D41}"/>
              </a:ext>
            </a:extLst>
          </p:cNvPr>
          <p:cNvSpPr txBox="1"/>
          <p:nvPr/>
        </p:nvSpPr>
        <p:spPr>
          <a:xfrm>
            <a:off x="1371600" y="251244"/>
            <a:ext cx="6400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Bulgary" pitchFamily="2" charset="0"/>
              </a:rPr>
              <a:t>Thực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Bulgary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Bulgary" pitchFamily="2" charset="0"/>
              </a:rPr>
              <a:t>hành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Bulgary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Bulgary" pitchFamily="2" charset="0"/>
              </a:rPr>
              <a:t>viết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Bulgary" pitchFamily="2" charset="0"/>
            </a:endParaRPr>
          </a:p>
        </p:txBody>
      </p:sp>
      <p:grpSp>
        <p:nvGrpSpPr>
          <p:cNvPr id="34" name="组合 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xmlns="" id="{BDF4C4FD-AAB8-483D-90C8-9AB183E0DABE}"/>
              </a:ext>
            </a:extLst>
          </p:cNvPr>
          <p:cNvGrpSpPr/>
          <p:nvPr/>
        </p:nvGrpSpPr>
        <p:grpSpPr>
          <a:xfrm>
            <a:off x="592799" y="3575026"/>
            <a:ext cx="3509548" cy="1100347"/>
            <a:chOff x="1069013" y="4697354"/>
            <a:chExt cx="4434152" cy="1232027"/>
          </a:xfrm>
        </p:grpSpPr>
        <p:sp>
          <p:nvSpPr>
            <p:cNvPr id="35" name="Freeform 261">
              <a:extLst>
                <a:ext uri="{FF2B5EF4-FFF2-40B4-BE49-F238E27FC236}">
                  <a16:creationId xmlns:a16="http://schemas.microsoft.com/office/drawing/2014/main" xmlns="" id="{5714BEDD-A827-4CF6-B91A-6C21D2CC0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013" y="4697354"/>
              <a:ext cx="4434152" cy="1232027"/>
            </a:xfrm>
            <a:custGeom>
              <a:avLst/>
              <a:gdLst>
                <a:gd name="T0" fmla="*/ 48 w 500"/>
                <a:gd name="T1" fmla="*/ 0 h 137"/>
                <a:gd name="T2" fmla="*/ 17 w 500"/>
                <a:gd name="T3" fmla="*/ 10 h 137"/>
                <a:gd name="T4" fmla="*/ 5 w 500"/>
                <a:gd name="T5" fmla="*/ 33 h 137"/>
                <a:gd name="T6" fmla="*/ 11 w 500"/>
                <a:gd name="T7" fmla="*/ 41 h 137"/>
                <a:gd name="T8" fmla="*/ 20 w 500"/>
                <a:gd name="T9" fmla="*/ 42 h 137"/>
                <a:gd name="T10" fmla="*/ 30 w 500"/>
                <a:gd name="T11" fmla="*/ 35 h 137"/>
                <a:gd name="T12" fmla="*/ 34 w 500"/>
                <a:gd name="T13" fmla="*/ 27 h 137"/>
                <a:gd name="T14" fmla="*/ 47 w 500"/>
                <a:gd name="T15" fmla="*/ 22 h 137"/>
                <a:gd name="T16" fmla="*/ 60 w 500"/>
                <a:gd name="T17" fmla="*/ 27 h 137"/>
                <a:gd name="T18" fmla="*/ 65 w 500"/>
                <a:gd name="T19" fmla="*/ 40 h 137"/>
                <a:gd name="T20" fmla="*/ 59 w 500"/>
                <a:gd name="T21" fmla="*/ 56 h 137"/>
                <a:gd name="T22" fmla="*/ 38 w 500"/>
                <a:gd name="T23" fmla="*/ 78 h 137"/>
                <a:gd name="T24" fmla="*/ 9 w 500"/>
                <a:gd name="T25" fmla="*/ 111 h 137"/>
                <a:gd name="T26" fmla="*/ 1 w 500"/>
                <a:gd name="T27" fmla="*/ 129 h 137"/>
                <a:gd name="T28" fmla="*/ 8 w 500"/>
                <a:gd name="T29" fmla="*/ 137 h 137"/>
                <a:gd name="T30" fmla="*/ 492 w 500"/>
                <a:gd name="T31" fmla="*/ 137 h 137"/>
                <a:gd name="T32" fmla="*/ 500 w 500"/>
                <a:gd name="T33" fmla="*/ 129 h 137"/>
                <a:gd name="T34" fmla="*/ 500 w 500"/>
                <a:gd name="T35" fmla="*/ 9 h 137"/>
                <a:gd name="T36" fmla="*/ 492 w 500"/>
                <a:gd name="T37" fmla="*/ 0 h 137"/>
                <a:gd name="T38" fmla="*/ 48 w 500"/>
                <a:gd name="T3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0" h="137">
                  <a:moveTo>
                    <a:pt x="48" y="0"/>
                  </a:moveTo>
                  <a:cubicBezTo>
                    <a:pt x="36" y="0"/>
                    <a:pt x="25" y="3"/>
                    <a:pt x="17" y="10"/>
                  </a:cubicBezTo>
                  <a:cubicBezTo>
                    <a:pt x="9" y="16"/>
                    <a:pt x="5" y="33"/>
                    <a:pt x="5" y="33"/>
                  </a:cubicBezTo>
                  <a:cubicBezTo>
                    <a:pt x="4" y="37"/>
                    <a:pt x="6" y="41"/>
                    <a:pt x="11" y="41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5" y="43"/>
                    <a:pt x="29" y="39"/>
                    <a:pt x="30" y="35"/>
                  </a:cubicBezTo>
                  <a:cubicBezTo>
                    <a:pt x="30" y="35"/>
                    <a:pt x="31" y="30"/>
                    <a:pt x="34" y="27"/>
                  </a:cubicBezTo>
                  <a:cubicBezTo>
                    <a:pt x="37" y="24"/>
                    <a:pt x="42" y="22"/>
                    <a:pt x="47" y="22"/>
                  </a:cubicBezTo>
                  <a:cubicBezTo>
                    <a:pt x="53" y="22"/>
                    <a:pt x="57" y="23"/>
                    <a:pt x="60" y="27"/>
                  </a:cubicBezTo>
                  <a:cubicBezTo>
                    <a:pt x="63" y="30"/>
                    <a:pt x="65" y="34"/>
                    <a:pt x="65" y="40"/>
                  </a:cubicBezTo>
                  <a:cubicBezTo>
                    <a:pt x="65" y="45"/>
                    <a:pt x="63" y="51"/>
                    <a:pt x="59" y="56"/>
                  </a:cubicBezTo>
                  <a:cubicBezTo>
                    <a:pt x="57" y="60"/>
                    <a:pt x="50" y="67"/>
                    <a:pt x="38" y="78"/>
                  </a:cubicBezTo>
                  <a:cubicBezTo>
                    <a:pt x="23" y="92"/>
                    <a:pt x="14" y="103"/>
                    <a:pt x="9" y="111"/>
                  </a:cubicBezTo>
                  <a:cubicBezTo>
                    <a:pt x="4" y="119"/>
                    <a:pt x="1" y="129"/>
                    <a:pt x="1" y="129"/>
                  </a:cubicBezTo>
                  <a:cubicBezTo>
                    <a:pt x="0" y="133"/>
                    <a:pt x="3" y="137"/>
                    <a:pt x="8" y="137"/>
                  </a:cubicBezTo>
                  <a:cubicBezTo>
                    <a:pt x="492" y="137"/>
                    <a:pt x="492" y="137"/>
                    <a:pt x="492" y="137"/>
                  </a:cubicBezTo>
                  <a:cubicBezTo>
                    <a:pt x="497" y="137"/>
                    <a:pt x="500" y="133"/>
                    <a:pt x="500" y="129"/>
                  </a:cubicBezTo>
                  <a:cubicBezTo>
                    <a:pt x="500" y="9"/>
                    <a:pt x="500" y="9"/>
                    <a:pt x="500" y="9"/>
                  </a:cubicBezTo>
                  <a:cubicBezTo>
                    <a:pt x="500" y="4"/>
                    <a:pt x="497" y="0"/>
                    <a:pt x="492" y="0"/>
                  </a:cubicBezTo>
                  <a:cubicBezTo>
                    <a:pt x="492" y="0"/>
                    <a:pt x="49" y="0"/>
                    <a:pt x="48" y="0"/>
                  </a:cubicBezTo>
                  <a:close/>
                </a:path>
              </a:pathLst>
            </a:custGeom>
            <a:solidFill>
              <a:srgbClr val="FFABAA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000" b="1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37" name="Rectangle 42">
              <a:extLst>
                <a:ext uri="{FF2B5EF4-FFF2-40B4-BE49-F238E27FC236}">
                  <a16:creationId xmlns:a16="http://schemas.microsoft.com/office/drawing/2014/main" xmlns="" id="{D652C951-3EB8-423F-8BCE-3E4CC460CEF8}"/>
                </a:ext>
              </a:extLst>
            </p:cNvPr>
            <p:cNvSpPr/>
            <p:nvPr/>
          </p:nvSpPr>
          <p:spPr>
            <a:xfrm flipH="1">
              <a:off x="1860442" y="4939118"/>
              <a:ext cx="3286575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ctr"/>
              <a:r>
                <a:rPr lang="en-US" altLang="zh-CN" sz="3000" b="1" dirty="0">
                  <a:solidFill>
                    <a:srgbClr val="FFFFFF"/>
                  </a:solidFill>
                  <a:latin typeface="#9Slide03 Arima Madurai" panose="000005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TÌM Ý VÀ </a:t>
              </a:r>
            </a:p>
            <a:p>
              <a:pPr algn="ctr"/>
              <a:r>
                <a:rPr lang="en-US" altLang="zh-CN" sz="3000" b="1" dirty="0">
                  <a:solidFill>
                    <a:srgbClr val="FFFFFF"/>
                  </a:solidFill>
                  <a:latin typeface="#9Slide03 Arima Madurai" panose="000005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LẬP DÀN Ý</a:t>
              </a:r>
            </a:p>
          </p:txBody>
        </p:sp>
      </p:grpSp>
      <p:grpSp>
        <p:nvGrpSpPr>
          <p:cNvPr id="39" name="组合 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xmlns="" id="{5162C02D-06F5-4EB5-A03F-2C49E3CAF80A}"/>
              </a:ext>
            </a:extLst>
          </p:cNvPr>
          <p:cNvGrpSpPr/>
          <p:nvPr/>
        </p:nvGrpSpPr>
        <p:grpSpPr>
          <a:xfrm>
            <a:off x="5087170" y="1776203"/>
            <a:ext cx="3476483" cy="1100347"/>
            <a:chOff x="6740081" y="2350664"/>
            <a:chExt cx="4392376" cy="1232027"/>
          </a:xfrm>
        </p:grpSpPr>
        <p:sp>
          <p:nvSpPr>
            <p:cNvPr id="40" name="Freeform 394">
              <a:extLst>
                <a:ext uri="{FF2B5EF4-FFF2-40B4-BE49-F238E27FC236}">
                  <a16:creationId xmlns:a16="http://schemas.microsoft.com/office/drawing/2014/main" xmlns="" id="{5D2A70DD-E9F3-41AC-A5B0-F60E4C8E4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081" y="2350664"/>
              <a:ext cx="4392376" cy="1232027"/>
            </a:xfrm>
            <a:custGeom>
              <a:avLst/>
              <a:gdLst>
                <a:gd name="T0" fmla="*/ 499 w 499"/>
                <a:gd name="T1" fmla="*/ 9 h 138"/>
                <a:gd name="T2" fmla="*/ 491 w 499"/>
                <a:gd name="T3" fmla="*/ 1 h 138"/>
                <a:gd name="T4" fmla="*/ 43 w 499"/>
                <a:gd name="T5" fmla="*/ 0 h 138"/>
                <a:gd name="T6" fmla="*/ 23 w 499"/>
                <a:gd name="T7" fmla="*/ 4 h 138"/>
                <a:gd name="T8" fmla="*/ 9 w 499"/>
                <a:gd name="T9" fmla="*/ 16 h 138"/>
                <a:gd name="T10" fmla="*/ 3 w 499"/>
                <a:gd name="T11" fmla="*/ 27 h 138"/>
                <a:gd name="T12" fmla="*/ 9 w 499"/>
                <a:gd name="T13" fmla="*/ 37 h 138"/>
                <a:gd name="T14" fmla="*/ 17 w 499"/>
                <a:gd name="T15" fmla="*/ 38 h 138"/>
                <a:gd name="T16" fmla="*/ 27 w 499"/>
                <a:gd name="T17" fmla="*/ 31 h 138"/>
                <a:gd name="T18" fmla="*/ 31 w 499"/>
                <a:gd name="T19" fmla="*/ 26 h 138"/>
                <a:gd name="T20" fmla="*/ 42 w 499"/>
                <a:gd name="T21" fmla="*/ 21 h 138"/>
                <a:gd name="T22" fmla="*/ 53 w 499"/>
                <a:gd name="T23" fmla="*/ 25 h 138"/>
                <a:gd name="T24" fmla="*/ 57 w 499"/>
                <a:gd name="T25" fmla="*/ 36 h 138"/>
                <a:gd name="T26" fmla="*/ 52 w 499"/>
                <a:gd name="T27" fmla="*/ 49 h 138"/>
                <a:gd name="T28" fmla="*/ 44 w 499"/>
                <a:gd name="T29" fmla="*/ 53 h 138"/>
                <a:gd name="T30" fmla="*/ 34 w 499"/>
                <a:gd name="T31" fmla="*/ 62 h 138"/>
                <a:gd name="T32" fmla="*/ 34 w 499"/>
                <a:gd name="T33" fmla="*/ 67 h 138"/>
                <a:gd name="T34" fmla="*/ 41 w 499"/>
                <a:gd name="T35" fmla="*/ 73 h 138"/>
                <a:gd name="T36" fmla="*/ 45 w 499"/>
                <a:gd name="T37" fmla="*/ 73 h 138"/>
                <a:gd name="T38" fmla="*/ 57 w 499"/>
                <a:gd name="T39" fmla="*/ 79 h 138"/>
                <a:gd name="T40" fmla="*/ 63 w 499"/>
                <a:gd name="T41" fmla="*/ 94 h 138"/>
                <a:gd name="T42" fmla="*/ 57 w 499"/>
                <a:gd name="T43" fmla="*/ 111 h 138"/>
                <a:gd name="T44" fmla="*/ 44 w 499"/>
                <a:gd name="T45" fmla="*/ 117 h 138"/>
                <a:gd name="T46" fmla="*/ 31 w 499"/>
                <a:gd name="T47" fmla="*/ 112 h 138"/>
                <a:gd name="T48" fmla="*/ 26 w 499"/>
                <a:gd name="T49" fmla="*/ 105 h 138"/>
                <a:gd name="T50" fmla="*/ 16 w 499"/>
                <a:gd name="T51" fmla="*/ 98 h 138"/>
                <a:gd name="T52" fmla="*/ 7 w 499"/>
                <a:gd name="T53" fmla="*/ 99 h 138"/>
                <a:gd name="T54" fmla="*/ 1 w 499"/>
                <a:gd name="T55" fmla="*/ 108 h 138"/>
                <a:gd name="T56" fmla="*/ 13 w 499"/>
                <a:gd name="T57" fmla="*/ 128 h 138"/>
                <a:gd name="T58" fmla="*/ 44 w 499"/>
                <a:gd name="T59" fmla="*/ 138 h 138"/>
                <a:gd name="T60" fmla="*/ 491 w 499"/>
                <a:gd name="T61" fmla="*/ 137 h 138"/>
                <a:gd name="T62" fmla="*/ 499 w 499"/>
                <a:gd name="T63" fmla="*/ 129 h 138"/>
                <a:gd name="T64" fmla="*/ 499 w 499"/>
                <a:gd name="T65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9" h="138">
                  <a:moveTo>
                    <a:pt x="499" y="9"/>
                  </a:moveTo>
                  <a:cubicBezTo>
                    <a:pt x="499" y="5"/>
                    <a:pt x="496" y="1"/>
                    <a:pt x="491" y="1"/>
                  </a:cubicBezTo>
                  <a:cubicBezTo>
                    <a:pt x="491" y="1"/>
                    <a:pt x="47" y="0"/>
                    <a:pt x="43" y="0"/>
                  </a:cubicBezTo>
                  <a:cubicBezTo>
                    <a:pt x="36" y="0"/>
                    <a:pt x="29" y="1"/>
                    <a:pt x="23" y="4"/>
                  </a:cubicBezTo>
                  <a:cubicBezTo>
                    <a:pt x="17" y="7"/>
                    <a:pt x="12" y="11"/>
                    <a:pt x="9" y="16"/>
                  </a:cubicBezTo>
                  <a:cubicBezTo>
                    <a:pt x="5" y="20"/>
                    <a:pt x="3" y="27"/>
                    <a:pt x="3" y="27"/>
                  </a:cubicBezTo>
                  <a:cubicBezTo>
                    <a:pt x="2" y="32"/>
                    <a:pt x="5" y="36"/>
                    <a:pt x="9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1" y="39"/>
                    <a:pt x="26" y="36"/>
                    <a:pt x="27" y="31"/>
                  </a:cubicBezTo>
                  <a:cubicBezTo>
                    <a:pt x="27" y="31"/>
                    <a:pt x="28" y="29"/>
                    <a:pt x="31" y="26"/>
                  </a:cubicBezTo>
                  <a:cubicBezTo>
                    <a:pt x="34" y="23"/>
                    <a:pt x="38" y="21"/>
                    <a:pt x="42" y="21"/>
                  </a:cubicBezTo>
                  <a:cubicBezTo>
                    <a:pt x="47" y="21"/>
                    <a:pt x="50" y="22"/>
                    <a:pt x="53" y="25"/>
                  </a:cubicBezTo>
                  <a:cubicBezTo>
                    <a:pt x="56" y="28"/>
                    <a:pt x="57" y="32"/>
                    <a:pt x="57" y="36"/>
                  </a:cubicBezTo>
                  <a:cubicBezTo>
                    <a:pt x="57" y="42"/>
                    <a:pt x="55" y="46"/>
                    <a:pt x="52" y="49"/>
                  </a:cubicBezTo>
                  <a:cubicBezTo>
                    <a:pt x="48" y="52"/>
                    <a:pt x="44" y="53"/>
                    <a:pt x="44" y="53"/>
                  </a:cubicBezTo>
                  <a:cubicBezTo>
                    <a:pt x="39" y="53"/>
                    <a:pt x="35" y="57"/>
                    <a:pt x="34" y="6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71"/>
                    <a:pt x="36" y="74"/>
                    <a:pt x="41" y="73"/>
                  </a:cubicBezTo>
                  <a:cubicBezTo>
                    <a:pt x="41" y="73"/>
                    <a:pt x="41" y="73"/>
                    <a:pt x="45" y="73"/>
                  </a:cubicBezTo>
                  <a:cubicBezTo>
                    <a:pt x="50" y="73"/>
                    <a:pt x="54" y="75"/>
                    <a:pt x="57" y="79"/>
                  </a:cubicBezTo>
                  <a:cubicBezTo>
                    <a:pt x="61" y="83"/>
                    <a:pt x="63" y="88"/>
                    <a:pt x="63" y="94"/>
                  </a:cubicBezTo>
                  <a:cubicBezTo>
                    <a:pt x="63" y="101"/>
                    <a:pt x="61" y="107"/>
                    <a:pt x="57" y="111"/>
                  </a:cubicBezTo>
                  <a:cubicBezTo>
                    <a:pt x="54" y="115"/>
                    <a:pt x="49" y="117"/>
                    <a:pt x="44" y="117"/>
                  </a:cubicBezTo>
                  <a:cubicBezTo>
                    <a:pt x="39" y="117"/>
                    <a:pt x="34" y="115"/>
                    <a:pt x="31" y="112"/>
                  </a:cubicBezTo>
                  <a:cubicBezTo>
                    <a:pt x="27" y="108"/>
                    <a:pt x="26" y="105"/>
                    <a:pt x="26" y="105"/>
                  </a:cubicBezTo>
                  <a:cubicBezTo>
                    <a:pt x="25" y="101"/>
                    <a:pt x="21" y="97"/>
                    <a:pt x="16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3" y="100"/>
                    <a:pt x="0" y="104"/>
                    <a:pt x="1" y="108"/>
                  </a:cubicBezTo>
                  <a:cubicBezTo>
                    <a:pt x="1" y="108"/>
                    <a:pt x="5" y="121"/>
                    <a:pt x="13" y="128"/>
                  </a:cubicBezTo>
                  <a:cubicBezTo>
                    <a:pt x="21" y="135"/>
                    <a:pt x="32" y="138"/>
                    <a:pt x="44" y="138"/>
                  </a:cubicBezTo>
                  <a:cubicBezTo>
                    <a:pt x="48" y="138"/>
                    <a:pt x="491" y="137"/>
                    <a:pt x="491" y="137"/>
                  </a:cubicBezTo>
                  <a:cubicBezTo>
                    <a:pt x="496" y="137"/>
                    <a:pt x="499" y="134"/>
                    <a:pt x="499" y="129"/>
                  </a:cubicBezTo>
                  <a:lnTo>
                    <a:pt x="499" y="9"/>
                  </a:lnTo>
                  <a:close/>
                </a:path>
              </a:pathLst>
            </a:custGeom>
            <a:solidFill>
              <a:srgbClr val="FFABAA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000" b="1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2" name="Rectangle 42">
              <a:extLst>
                <a:ext uri="{FF2B5EF4-FFF2-40B4-BE49-F238E27FC236}">
                  <a16:creationId xmlns:a16="http://schemas.microsoft.com/office/drawing/2014/main" xmlns="" id="{36C16355-AE07-403F-BD2D-58706EFBFB39}"/>
                </a:ext>
              </a:extLst>
            </p:cNvPr>
            <p:cNvSpPr/>
            <p:nvPr/>
          </p:nvSpPr>
          <p:spPr>
            <a:xfrm flipH="1">
              <a:off x="7716175" y="2768952"/>
              <a:ext cx="2901474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ctr"/>
              <a:r>
                <a:rPr lang="en-US" altLang="zh-CN" sz="3000" b="1" dirty="0">
                  <a:solidFill>
                    <a:srgbClr val="FFFFFF"/>
                  </a:solidFill>
                  <a:latin typeface="#9Slide03 Arima Madurai" panose="000005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VIẾT</a:t>
              </a:r>
            </a:p>
          </p:txBody>
        </p:sp>
      </p:grpSp>
      <p:grpSp>
        <p:nvGrpSpPr>
          <p:cNvPr id="44" name="组合 1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xmlns="" id="{00A0350C-43FD-4994-AEF0-757B14ACF600}"/>
              </a:ext>
            </a:extLst>
          </p:cNvPr>
          <p:cNvGrpSpPr/>
          <p:nvPr/>
        </p:nvGrpSpPr>
        <p:grpSpPr>
          <a:xfrm>
            <a:off x="580347" y="1741064"/>
            <a:ext cx="3534453" cy="1135486"/>
            <a:chOff x="1037547" y="2350664"/>
            <a:chExt cx="4465618" cy="1271371"/>
          </a:xfrm>
        </p:grpSpPr>
        <p:sp>
          <p:nvSpPr>
            <p:cNvPr id="45" name="Freeform 128">
              <a:extLst>
                <a:ext uri="{FF2B5EF4-FFF2-40B4-BE49-F238E27FC236}">
                  <a16:creationId xmlns:a16="http://schemas.microsoft.com/office/drawing/2014/main" xmlns="" id="{991FD647-7AFF-48E1-9A6A-D2995F38B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547" y="2350664"/>
              <a:ext cx="4465618" cy="1271371"/>
            </a:xfrm>
            <a:custGeom>
              <a:avLst/>
              <a:gdLst>
                <a:gd name="T0" fmla="*/ 47 w 485"/>
                <a:gd name="T1" fmla="*/ 0 h 136"/>
                <a:gd name="T2" fmla="*/ 35 w 485"/>
                <a:gd name="T3" fmla="*/ 7 h 136"/>
                <a:gd name="T4" fmla="*/ 23 w 485"/>
                <a:gd name="T5" fmla="*/ 22 h 136"/>
                <a:gd name="T6" fmla="*/ 8 w 485"/>
                <a:gd name="T7" fmla="*/ 31 h 136"/>
                <a:gd name="T8" fmla="*/ 0 w 485"/>
                <a:gd name="T9" fmla="*/ 43 h 136"/>
                <a:gd name="T10" fmla="*/ 0 w 485"/>
                <a:gd name="T11" fmla="*/ 50 h 136"/>
                <a:gd name="T12" fmla="*/ 8 w 485"/>
                <a:gd name="T13" fmla="*/ 55 h 136"/>
                <a:gd name="T14" fmla="*/ 27 w 485"/>
                <a:gd name="T15" fmla="*/ 43 h 136"/>
                <a:gd name="T16" fmla="*/ 34 w 485"/>
                <a:gd name="T17" fmla="*/ 47 h 136"/>
                <a:gd name="T18" fmla="*/ 34 w 485"/>
                <a:gd name="T19" fmla="*/ 128 h 136"/>
                <a:gd name="T20" fmla="*/ 42 w 485"/>
                <a:gd name="T21" fmla="*/ 136 h 136"/>
                <a:gd name="T22" fmla="*/ 477 w 485"/>
                <a:gd name="T23" fmla="*/ 136 h 136"/>
                <a:gd name="T24" fmla="*/ 485 w 485"/>
                <a:gd name="T25" fmla="*/ 128 h 136"/>
                <a:gd name="T26" fmla="*/ 485 w 485"/>
                <a:gd name="T27" fmla="*/ 8 h 136"/>
                <a:gd name="T28" fmla="*/ 477 w 485"/>
                <a:gd name="T29" fmla="*/ 0 h 136"/>
                <a:gd name="T30" fmla="*/ 47 w 485"/>
                <a:gd name="T3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5" h="136">
                  <a:moveTo>
                    <a:pt x="47" y="0"/>
                  </a:moveTo>
                  <a:cubicBezTo>
                    <a:pt x="43" y="0"/>
                    <a:pt x="37" y="3"/>
                    <a:pt x="35" y="7"/>
                  </a:cubicBezTo>
                  <a:cubicBezTo>
                    <a:pt x="35" y="7"/>
                    <a:pt x="31" y="15"/>
                    <a:pt x="23" y="22"/>
                  </a:cubicBezTo>
                  <a:cubicBezTo>
                    <a:pt x="15" y="28"/>
                    <a:pt x="8" y="31"/>
                    <a:pt x="8" y="31"/>
                  </a:cubicBezTo>
                  <a:cubicBezTo>
                    <a:pt x="4" y="33"/>
                    <a:pt x="0" y="38"/>
                    <a:pt x="0" y="4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4"/>
                    <a:pt x="4" y="56"/>
                    <a:pt x="8" y="55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0"/>
                    <a:pt x="34" y="42"/>
                    <a:pt x="34" y="47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3"/>
                    <a:pt x="38" y="136"/>
                    <a:pt x="42" y="136"/>
                  </a:cubicBezTo>
                  <a:cubicBezTo>
                    <a:pt x="477" y="136"/>
                    <a:pt x="477" y="136"/>
                    <a:pt x="477" y="136"/>
                  </a:cubicBezTo>
                  <a:cubicBezTo>
                    <a:pt x="482" y="136"/>
                    <a:pt x="485" y="133"/>
                    <a:pt x="485" y="128"/>
                  </a:cubicBezTo>
                  <a:cubicBezTo>
                    <a:pt x="485" y="8"/>
                    <a:pt x="485" y="8"/>
                    <a:pt x="485" y="8"/>
                  </a:cubicBezTo>
                  <a:cubicBezTo>
                    <a:pt x="485" y="4"/>
                    <a:pt x="482" y="0"/>
                    <a:pt x="477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BBA4C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000" b="1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7" name="Rectangle 42">
              <a:extLst>
                <a:ext uri="{FF2B5EF4-FFF2-40B4-BE49-F238E27FC236}">
                  <a16:creationId xmlns:a16="http://schemas.microsoft.com/office/drawing/2014/main" xmlns="" id="{AAE65A34-3A7A-4C1A-8270-A4C97B2003BC}"/>
                </a:ext>
              </a:extLst>
            </p:cNvPr>
            <p:cNvSpPr/>
            <p:nvPr/>
          </p:nvSpPr>
          <p:spPr>
            <a:xfrm flipH="1">
              <a:off x="2037259" y="2795821"/>
              <a:ext cx="2901474" cy="589652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en-US" altLang="zh-CN" sz="3000" b="1" dirty="0">
                  <a:solidFill>
                    <a:srgbClr val="FFFFFF"/>
                  </a:solidFill>
                  <a:latin typeface="#9Slide03 Arima Madurai" panose="000005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CHUẨN BỊ</a:t>
              </a:r>
            </a:p>
          </p:txBody>
        </p:sp>
      </p:grpSp>
      <p:grpSp>
        <p:nvGrpSpPr>
          <p:cNvPr id="49" name="组合 1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xmlns="" id="{BDC5E9E7-21BF-480C-99AC-922C770488C5}"/>
              </a:ext>
            </a:extLst>
          </p:cNvPr>
          <p:cNvGrpSpPr/>
          <p:nvPr/>
        </p:nvGrpSpPr>
        <p:grpSpPr>
          <a:xfrm>
            <a:off x="4953000" y="3575025"/>
            <a:ext cx="3534453" cy="1100347"/>
            <a:chOff x="6666839" y="4697354"/>
            <a:chExt cx="4465618" cy="1232027"/>
          </a:xfrm>
        </p:grpSpPr>
        <p:sp>
          <p:nvSpPr>
            <p:cNvPr id="50" name="Freeform 526">
              <a:extLst>
                <a:ext uri="{FF2B5EF4-FFF2-40B4-BE49-F238E27FC236}">
                  <a16:creationId xmlns:a16="http://schemas.microsoft.com/office/drawing/2014/main" xmlns="" id="{BBF40F84-B1AF-4B3D-A232-DE2266DF37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6839" y="4697354"/>
              <a:ext cx="4465618" cy="1232027"/>
            </a:xfrm>
            <a:custGeom>
              <a:avLst/>
              <a:gdLst>
                <a:gd name="T0" fmla="*/ 505 w 505"/>
                <a:gd name="T1" fmla="*/ 8 h 137"/>
                <a:gd name="T2" fmla="*/ 496 w 505"/>
                <a:gd name="T3" fmla="*/ 0 h 137"/>
                <a:gd name="T4" fmla="*/ 68 w 505"/>
                <a:gd name="T5" fmla="*/ 0 h 137"/>
                <a:gd name="T6" fmla="*/ 55 w 505"/>
                <a:gd name="T7" fmla="*/ 7 h 137"/>
                <a:gd name="T8" fmla="*/ 5 w 505"/>
                <a:gd name="T9" fmla="*/ 80 h 137"/>
                <a:gd name="T10" fmla="*/ 0 w 505"/>
                <a:gd name="T11" fmla="*/ 95 h 137"/>
                <a:gd name="T12" fmla="*/ 0 w 505"/>
                <a:gd name="T13" fmla="*/ 101 h 137"/>
                <a:gd name="T14" fmla="*/ 9 w 505"/>
                <a:gd name="T15" fmla="*/ 109 h 137"/>
                <a:gd name="T16" fmla="*/ 48 w 505"/>
                <a:gd name="T17" fmla="*/ 109 h 137"/>
                <a:gd name="T18" fmla="*/ 56 w 505"/>
                <a:gd name="T19" fmla="*/ 117 h 137"/>
                <a:gd name="T20" fmla="*/ 56 w 505"/>
                <a:gd name="T21" fmla="*/ 128 h 137"/>
                <a:gd name="T22" fmla="*/ 64 w 505"/>
                <a:gd name="T23" fmla="*/ 137 h 137"/>
                <a:gd name="T24" fmla="*/ 496 w 505"/>
                <a:gd name="T25" fmla="*/ 136 h 137"/>
                <a:gd name="T26" fmla="*/ 505 w 505"/>
                <a:gd name="T27" fmla="*/ 128 h 137"/>
                <a:gd name="T28" fmla="*/ 505 w 505"/>
                <a:gd name="T29" fmla="*/ 8 h 137"/>
                <a:gd name="T30" fmla="*/ 56 w 505"/>
                <a:gd name="T31" fmla="*/ 78 h 137"/>
                <a:gd name="T32" fmla="*/ 48 w 505"/>
                <a:gd name="T33" fmla="*/ 86 h 137"/>
                <a:gd name="T34" fmla="*/ 33 w 505"/>
                <a:gd name="T35" fmla="*/ 86 h 137"/>
                <a:gd name="T36" fmla="*/ 29 w 505"/>
                <a:gd name="T37" fmla="*/ 79 h 137"/>
                <a:gd name="T38" fmla="*/ 51 w 505"/>
                <a:gd name="T39" fmla="*/ 47 h 137"/>
                <a:gd name="T40" fmla="*/ 56 w 505"/>
                <a:gd name="T41" fmla="*/ 48 h 137"/>
                <a:gd name="T42" fmla="*/ 56 w 505"/>
                <a:gd name="T43" fmla="*/ 7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5" h="137">
                  <a:moveTo>
                    <a:pt x="505" y="8"/>
                  </a:moveTo>
                  <a:cubicBezTo>
                    <a:pt x="505" y="4"/>
                    <a:pt x="501" y="0"/>
                    <a:pt x="49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3" y="0"/>
                    <a:pt x="57" y="3"/>
                    <a:pt x="55" y="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3" y="83"/>
                    <a:pt x="0" y="90"/>
                    <a:pt x="0" y="9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5"/>
                    <a:pt x="4" y="109"/>
                    <a:pt x="9" y="10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52" y="109"/>
                    <a:pt x="56" y="113"/>
                    <a:pt x="56" y="117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33"/>
                    <a:pt x="60" y="137"/>
                    <a:pt x="64" y="137"/>
                  </a:cubicBezTo>
                  <a:cubicBezTo>
                    <a:pt x="496" y="136"/>
                    <a:pt x="496" y="136"/>
                    <a:pt x="496" y="136"/>
                  </a:cubicBezTo>
                  <a:cubicBezTo>
                    <a:pt x="501" y="136"/>
                    <a:pt x="505" y="133"/>
                    <a:pt x="505" y="128"/>
                  </a:cubicBezTo>
                  <a:lnTo>
                    <a:pt x="505" y="8"/>
                  </a:lnTo>
                  <a:close/>
                  <a:moveTo>
                    <a:pt x="56" y="78"/>
                  </a:moveTo>
                  <a:cubicBezTo>
                    <a:pt x="56" y="83"/>
                    <a:pt x="52" y="86"/>
                    <a:pt x="48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29" y="86"/>
                    <a:pt x="27" y="83"/>
                    <a:pt x="29" y="79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4" y="43"/>
                    <a:pt x="56" y="44"/>
                    <a:pt x="56" y="48"/>
                  </a:cubicBezTo>
                  <a:lnTo>
                    <a:pt x="56" y="78"/>
                  </a:lnTo>
                  <a:close/>
                </a:path>
              </a:pathLst>
            </a:custGeom>
            <a:solidFill>
              <a:srgbClr val="BBA4C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000" b="1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52" name="Rectangle 42">
              <a:extLst>
                <a:ext uri="{FF2B5EF4-FFF2-40B4-BE49-F238E27FC236}">
                  <a16:creationId xmlns:a16="http://schemas.microsoft.com/office/drawing/2014/main" xmlns="" id="{9A64A98D-29A7-47CC-9E95-730AE5F61BAB}"/>
                </a:ext>
              </a:extLst>
            </p:cNvPr>
            <p:cNvSpPr/>
            <p:nvPr/>
          </p:nvSpPr>
          <p:spPr>
            <a:xfrm flipH="1">
              <a:off x="7476248" y="4939119"/>
              <a:ext cx="3326726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ctr"/>
              <a:r>
                <a:rPr lang="en-US" altLang="zh-CN" sz="3000" b="1" dirty="0">
                  <a:solidFill>
                    <a:srgbClr val="FFFFFF"/>
                  </a:solidFill>
                  <a:latin typeface="#9Slide03 Arima Madurai" panose="000005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KIỂM TRA VÀ CHỈNH SỬA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961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767A48-5ABF-47B1-9F97-60A413B63C6E}"/>
              </a:ext>
            </a:extLst>
          </p:cNvPr>
          <p:cNvSpPr txBox="1"/>
          <p:nvPr/>
        </p:nvSpPr>
        <p:spPr>
          <a:xfrm>
            <a:off x="405366" y="1581150"/>
            <a:ext cx="8510034" cy="312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4400" b="1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VIẾT ĐOẠN VĂN GHI LẠI CẢM </a:t>
            </a:r>
            <a:r>
              <a:rPr lang="en-US" sz="44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NGHĨ</a:t>
            </a:r>
            <a:r>
              <a:rPr lang="vi-VN" sz="4400" b="1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VỀ MỘT BÀI THƠ </a:t>
            </a:r>
            <a:r>
              <a:rPr lang="en-US" sz="4400" b="1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TÁM </a:t>
            </a:r>
            <a:r>
              <a:rPr lang="en-US" sz="4400" b="1" dirty="0" smtClean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CHỮ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92,93,94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A1D50B9-CE8F-4357-BFC7-CF78E3E76D4B}"/>
              </a:ext>
            </a:extLst>
          </p:cNvPr>
          <p:cNvSpPr txBox="1"/>
          <p:nvPr/>
        </p:nvSpPr>
        <p:spPr>
          <a:xfrm>
            <a:off x="2061713" y="1834920"/>
            <a:ext cx="6629400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cảnh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endParaRPr lang="en-US" sz="28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6C7C0A7-0DF2-4825-8359-62C5AAA225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8720"/>
            <a:ext cx="1276349" cy="12763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FFA9B13-3049-405F-BE0B-6A2E23FE2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1"/>
            <a:ext cx="1276349" cy="127634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81061E5-ADB7-4D4D-8DEA-D6E6BDC6418E}"/>
              </a:ext>
            </a:extLst>
          </p:cNvPr>
          <p:cNvSpPr txBox="1"/>
          <p:nvPr/>
        </p:nvSpPr>
        <p:spPr>
          <a:xfrm>
            <a:off x="2061713" y="3503945"/>
            <a:ext cx="6629400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tố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dung,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thuật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độc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đáo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xuân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</a:t>
            </a:r>
          </a:p>
        </p:txBody>
      </p:sp>
      <p:sp>
        <p:nvSpPr>
          <p:cNvPr id="28" name="Shape 897">
            <a:extLst>
              <a:ext uri="{FF2B5EF4-FFF2-40B4-BE49-F238E27FC236}">
                <a16:creationId xmlns:a16="http://schemas.microsoft.com/office/drawing/2014/main" xmlns="" id="{B7CF2700-9DB7-498C-B3EC-E4E9526A03ED}"/>
              </a:ext>
            </a:extLst>
          </p:cNvPr>
          <p:cNvSpPr>
            <a:spLocks noChangeAspect="1"/>
          </p:cNvSpPr>
          <p:nvPr/>
        </p:nvSpPr>
        <p:spPr>
          <a:xfrm>
            <a:off x="2514600" y="541606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CB1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7F46DB9-8D34-4864-B449-319A7247AA49}"/>
              </a:ext>
            </a:extLst>
          </p:cNvPr>
          <p:cNvSpPr txBox="1"/>
          <p:nvPr/>
        </p:nvSpPr>
        <p:spPr>
          <a:xfrm>
            <a:off x="3276600" y="499794"/>
            <a:ext cx="4572000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CHUẨN BỊ</a:t>
            </a:r>
          </a:p>
        </p:txBody>
      </p:sp>
    </p:spTree>
    <p:extLst>
      <p:ext uri="{BB962C8B-B14F-4D97-AF65-F5344CB8AC3E}">
        <p14:creationId xmlns:p14="http://schemas.microsoft.com/office/powerpoint/2010/main" val="428487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 animBg="1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97">
            <a:extLst>
              <a:ext uri="{FF2B5EF4-FFF2-40B4-BE49-F238E27FC236}">
                <a16:creationId xmlns:a16="http://schemas.microsoft.com/office/drawing/2014/main" xmlns="" id="{8BC5AA50-2235-4D1B-86E9-E34986AB65C6}"/>
              </a:ext>
            </a:extLst>
          </p:cNvPr>
          <p:cNvSpPr>
            <a:spLocks noChangeAspect="1"/>
          </p:cNvSpPr>
          <p:nvPr/>
        </p:nvSpPr>
        <p:spPr>
          <a:xfrm>
            <a:off x="1276166" y="313805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CB1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F02DEC-2557-4E02-BB16-7EE2F79C80E8}"/>
              </a:ext>
            </a:extLst>
          </p:cNvPr>
          <p:cNvSpPr txBox="1"/>
          <p:nvPr/>
        </p:nvSpPr>
        <p:spPr>
          <a:xfrm>
            <a:off x="1885269" y="361950"/>
            <a:ext cx="7106331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LỰA CHỌN YẾU TỐ </a:t>
            </a:r>
          </a:p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 DUNG HOẶC NGHỆ THUẬT ĐẶC SẮC</a:t>
            </a:r>
          </a:p>
        </p:txBody>
      </p:sp>
      <p:sp>
        <p:nvSpPr>
          <p:cNvPr id="7" name="Google Shape;191;p29">
            <a:extLst>
              <a:ext uri="{FF2B5EF4-FFF2-40B4-BE49-F238E27FC236}">
                <a16:creationId xmlns:a16="http://schemas.microsoft.com/office/drawing/2014/main" xmlns="" id="{72F6FB02-E832-4D13-B1C2-6943F68F7CB7}"/>
              </a:ext>
            </a:extLst>
          </p:cNvPr>
          <p:cNvSpPr txBox="1">
            <a:spLocks noGrp="1"/>
          </p:cNvSpPr>
          <p:nvPr/>
        </p:nvSpPr>
        <p:spPr>
          <a:xfrm>
            <a:off x="884285" y="1669202"/>
            <a:ext cx="3075135" cy="166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mùa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xuân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tươi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quê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hương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dị</a:t>
            </a:r>
            <a:endParaRPr sz="28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Google Shape;193;p29">
            <a:extLst>
              <a:ext uri="{FF2B5EF4-FFF2-40B4-BE49-F238E27FC236}">
                <a16:creationId xmlns:a16="http://schemas.microsoft.com/office/drawing/2014/main" xmlns="" id="{FCEEB8C9-419F-43B3-AF56-C1C492B9D946}"/>
              </a:ext>
            </a:extLst>
          </p:cNvPr>
          <p:cNvSpPr txBox="1">
            <a:spLocks noGrp="1"/>
          </p:cNvSpPr>
          <p:nvPr/>
        </p:nvSpPr>
        <p:spPr>
          <a:xfrm>
            <a:off x="920986" y="3318132"/>
            <a:ext cx="2858599" cy="35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2100"/>
              <a:buFont typeface="Coming Soon"/>
              <a:buNone/>
              <a:defRPr sz="21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SzPts val="2100"/>
              <a:buNone/>
            </a:pPr>
            <a:r>
              <a:rPr lang="en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Bức tranh chiều xuân</a:t>
            </a:r>
            <a:endParaRPr sz="28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9" name="Google Shape;194;p29">
            <a:extLst>
              <a:ext uri="{FF2B5EF4-FFF2-40B4-BE49-F238E27FC236}">
                <a16:creationId xmlns:a16="http://schemas.microsoft.com/office/drawing/2014/main" xmlns="" id="{863E0A19-228C-4E70-944C-3BE31F767DD4}"/>
              </a:ext>
            </a:extLst>
          </p:cNvPr>
          <p:cNvGrpSpPr/>
          <p:nvPr/>
        </p:nvGrpSpPr>
        <p:grpSpPr>
          <a:xfrm>
            <a:off x="691068" y="1301265"/>
            <a:ext cx="3593935" cy="3361513"/>
            <a:chOff x="1017885" y="2820184"/>
            <a:chExt cx="3386040" cy="2926172"/>
          </a:xfrm>
        </p:grpSpPr>
        <p:pic>
          <p:nvPicPr>
            <p:cNvPr id="15" name="Google Shape;195;p29">
              <a:extLst>
                <a:ext uri="{FF2B5EF4-FFF2-40B4-BE49-F238E27FC236}">
                  <a16:creationId xmlns:a16="http://schemas.microsoft.com/office/drawing/2014/main" xmlns="" id="{47921445-BEFD-40E2-80B4-8B9CB284EF6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199926" y="5538246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96;p29">
              <a:extLst>
                <a:ext uri="{FF2B5EF4-FFF2-40B4-BE49-F238E27FC236}">
                  <a16:creationId xmlns:a16="http://schemas.microsoft.com/office/drawing/2014/main" xmlns="" id="{45F9B216-21FA-4B20-9461-59F2C334F3A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4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97;p29">
              <a:extLst>
                <a:ext uri="{FF2B5EF4-FFF2-40B4-BE49-F238E27FC236}">
                  <a16:creationId xmlns:a16="http://schemas.microsoft.com/office/drawing/2014/main" xmlns="" id="{140C1809-6AD4-4834-BA21-A6C76922234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05220" y="4165077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98;p29">
              <a:extLst>
                <a:ext uri="{FF2B5EF4-FFF2-40B4-BE49-F238E27FC236}">
                  <a16:creationId xmlns:a16="http://schemas.microsoft.com/office/drawing/2014/main" xmlns="" id="{56A76EB3-546F-45BF-81AC-8916F7E28DF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16624" y="4190215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oogle Shape;199;p29">
            <a:extLst>
              <a:ext uri="{FF2B5EF4-FFF2-40B4-BE49-F238E27FC236}">
                <a16:creationId xmlns:a16="http://schemas.microsoft.com/office/drawing/2014/main" xmlns="" id="{0C12C64D-9FAB-4002-A5F7-AC7DCC95F3CE}"/>
              </a:ext>
            </a:extLst>
          </p:cNvPr>
          <p:cNvGrpSpPr/>
          <p:nvPr/>
        </p:nvGrpSpPr>
        <p:grpSpPr>
          <a:xfrm>
            <a:off x="4648200" y="1276350"/>
            <a:ext cx="4114800" cy="3346167"/>
            <a:chOff x="1017885" y="2820184"/>
            <a:chExt cx="3386040" cy="2926172"/>
          </a:xfrm>
        </p:grpSpPr>
        <p:pic>
          <p:nvPicPr>
            <p:cNvPr id="11" name="Google Shape;200;p29">
              <a:extLst>
                <a:ext uri="{FF2B5EF4-FFF2-40B4-BE49-F238E27FC236}">
                  <a16:creationId xmlns:a16="http://schemas.microsoft.com/office/drawing/2014/main" xmlns="" id="{B5CAD9D6-8FDC-401D-B130-DED19179736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199926" y="5538246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01;p29">
              <a:extLst>
                <a:ext uri="{FF2B5EF4-FFF2-40B4-BE49-F238E27FC236}">
                  <a16:creationId xmlns:a16="http://schemas.microsoft.com/office/drawing/2014/main" xmlns="" id="{6BF40EAD-53EC-47DF-A574-21CE706C759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4"/>
              <a:ext cx="3203999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02;p29">
              <a:extLst>
                <a:ext uri="{FF2B5EF4-FFF2-40B4-BE49-F238E27FC236}">
                  <a16:creationId xmlns:a16="http://schemas.microsoft.com/office/drawing/2014/main" xmlns="" id="{26A36FED-88ED-4E56-AF7D-6F3EDB0B506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05220" y="4165077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03;p29">
              <a:extLst>
                <a:ext uri="{FF2B5EF4-FFF2-40B4-BE49-F238E27FC236}">
                  <a16:creationId xmlns:a16="http://schemas.microsoft.com/office/drawing/2014/main" xmlns="" id="{011CE78B-3322-4EAC-98BF-56304E09C59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16624" y="4190215"/>
              <a:ext cx="2830033" cy="1838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191;p29">
            <a:extLst>
              <a:ext uri="{FF2B5EF4-FFF2-40B4-BE49-F238E27FC236}">
                <a16:creationId xmlns:a16="http://schemas.microsoft.com/office/drawing/2014/main" xmlns="" id="{7D33AC4D-3626-185E-D445-DFB0FDC2A993}"/>
              </a:ext>
            </a:extLst>
          </p:cNvPr>
          <p:cNvSpPr txBox="1">
            <a:spLocks noGrp="1"/>
          </p:cNvSpPr>
          <p:nvPr/>
        </p:nvSpPr>
        <p:spPr>
          <a:xfrm>
            <a:off x="4883442" y="1394341"/>
            <a:ext cx="3670193" cy="223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sắc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họa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ngôn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biện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tu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endParaRPr lang="en-US" sz="28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FontTx/>
              <a:buChar char="-"/>
            </a:pPr>
            <a:endParaRPr lang="en-US" sz="28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FontTx/>
              <a:buChar char="-"/>
            </a:pPr>
            <a:endParaRPr sz="28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4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97">
            <a:extLst>
              <a:ext uri="{FF2B5EF4-FFF2-40B4-BE49-F238E27FC236}">
                <a16:creationId xmlns:a16="http://schemas.microsoft.com/office/drawing/2014/main" xmlns="" id="{48647AC0-39EF-485F-970F-75F225D8754B}"/>
              </a:ext>
            </a:extLst>
          </p:cNvPr>
          <p:cNvSpPr>
            <a:spLocks noChangeAspect="1"/>
          </p:cNvSpPr>
          <p:nvPr/>
        </p:nvSpPr>
        <p:spPr>
          <a:xfrm>
            <a:off x="3657600" y="388814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21A49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11DF04-AF0F-41BF-84A1-158FA0C4CC87}"/>
              </a:ext>
            </a:extLst>
          </p:cNvPr>
          <p:cNvSpPr txBox="1"/>
          <p:nvPr/>
        </p:nvSpPr>
        <p:spPr>
          <a:xfrm>
            <a:off x="4419600" y="285750"/>
            <a:ext cx="4572000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 Ý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50CC28B-73FB-44D4-91E5-413AE5F2148E}"/>
              </a:ext>
            </a:extLst>
          </p:cNvPr>
          <p:cNvCxnSpPr>
            <a:cxnSpLocks/>
          </p:cNvCxnSpPr>
          <p:nvPr/>
        </p:nvCxnSpPr>
        <p:spPr>
          <a:xfrm>
            <a:off x="1143000" y="3483614"/>
            <a:ext cx="1461212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BCDB54A-1176-453D-B1F9-70B9F85F9B8E}"/>
              </a:ext>
            </a:extLst>
          </p:cNvPr>
          <p:cNvCxnSpPr>
            <a:cxnSpLocks/>
            <a:endCxn id="16" idx="5"/>
          </p:cNvCxnSpPr>
          <p:nvPr/>
        </p:nvCxnSpPr>
        <p:spPr>
          <a:xfrm>
            <a:off x="1967368" y="4294576"/>
            <a:ext cx="1070637" cy="1316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5E6623E-7ADC-429C-A5AE-9C88D5D9A7EC}"/>
              </a:ext>
            </a:extLst>
          </p:cNvPr>
          <p:cNvCxnSpPr>
            <a:cxnSpLocks/>
          </p:cNvCxnSpPr>
          <p:nvPr/>
        </p:nvCxnSpPr>
        <p:spPr>
          <a:xfrm>
            <a:off x="1089196" y="1882677"/>
            <a:ext cx="1179261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2714340-FBCB-442B-A47D-1A1E6217BE38}"/>
              </a:ext>
            </a:extLst>
          </p:cNvPr>
          <p:cNvCxnSpPr>
            <a:cxnSpLocks/>
          </p:cNvCxnSpPr>
          <p:nvPr/>
        </p:nvCxnSpPr>
        <p:spPr>
          <a:xfrm>
            <a:off x="2010162" y="2650918"/>
            <a:ext cx="1017383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6">
            <a:extLst>
              <a:ext uri="{FF2B5EF4-FFF2-40B4-BE49-F238E27FC236}">
                <a16:creationId xmlns:a16="http://schemas.microsoft.com/office/drawing/2014/main" xmlns="" id="{3FEC2D26-F1C3-4161-9CF2-76DE00F47C8B}"/>
              </a:ext>
            </a:extLst>
          </p:cNvPr>
          <p:cNvSpPr>
            <a:spLocks/>
          </p:cNvSpPr>
          <p:nvPr/>
        </p:nvSpPr>
        <p:spPr bwMode="auto">
          <a:xfrm>
            <a:off x="2881309" y="2531845"/>
            <a:ext cx="217828" cy="218423"/>
          </a:xfrm>
          <a:custGeom>
            <a:avLst/>
            <a:gdLst>
              <a:gd name="T0" fmla="*/ 209 w 418"/>
              <a:gd name="T1" fmla="*/ 0 h 418"/>
              <a:gd name="T2" fmla="*/ 2 w 418"/>
              <a:gd name="T3" fmla="*/ 183 h 418"/>
              <a:gd name="T4" fmla="*/ 0 w 418"/>
              <a:gd name="T5" fmla="*/ 209 h 418"/>
              <a:gd name="T6" fmla="*/ 2 w 418"/>
              <a:gd name="T7" fmla="*/ 236 h 418"/>
              <a:gd name="T8" fmla="*/ 209 w 418"/>
              <a:gd name="T9" fmla="*/ 418 h 418"/>
              <a:gd name="T10" fmla="*/ 418 w 418"/>
              <a:gd name="T11" fmla="*/ 209 h 418"/>
              <a:gd name="T12" fmla="*/ 209 w 418"/>
              <a:gd name="T13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8" h="418">
                <a:moveTo>
                  <a:pt x="209" y="0"/>
                </a:moveTo>
                <a:cubicBezTo>
                  <a:pt x="103" y="0"/>
                  <a:pt x="15" y="80"/>
                  <a:pt x="2" y="183"/>
                </a:cubicBezTo>
                <a:cubicBezTo>
                  <a:pt x="1" y="191"/>
                  <a:pt x="0" y="200"/>
                  <a:pt x="0" y="209"/>
                </a:cubicBezTo>
                <a:cubicBezTo>
                  <a:pt x="0" y="218"/>
                  <a:pt x="1" y="227"/>
                  <a:pt x="2" y="236"/>
                </a:cubicBezTo>
                <a:cubicBezTo>
                  <a:pt x="15" y="339"/>
                  <a:pt x="103" y="418"/>
                  <a:pt x="209" y="418"/>
                </a:cubicBezTo>
                <a:cubicBezTo>
                  <a:pt x="325" y="418"/>
                  <a:pt x="418" y="325"/>
                  <a:pt x="418" y="209"/>
                </a:cubicBezTo>
                <a:cubicBezTo>
                  <a:pt x="418" y="94"/>
                  <a:pt x="325" y="0"/>
                  <a:pt x="209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endParaRPr lang="en-US" sz="1350" b="1" dirty="0">
              <a:latin typeface="Raleway" panose="020B0503030101060003" pitchFamily="34" charset="77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xmlns="" id="{DA4A961A-35FA-4C95-B78E-CC88D787437B}"/>
              </a:ext>
            </a:extLst>
          </p:cNvPr>
          <p:cNvSpPr>
            <a:spLocks/>
          </p:cNvSpPr>
          <p:nvPr/>
        </p:nvSpPr>
        <p:spPr bwMode="auto">
          <a:xfrm>
            <a:off x="2176588" y="1778928"/>
            <a:ext cx="217828" cy="219018"/>
          </a:xfrm>
          <a:custGeom>
            <a:avLst/>
            <a:gdLst>
              <a:gd name="T0" fmla="*/ 209 w 418"/>
              <a:gd name="T1" fmla="*/ 0 h 419"/>
              <a:gd name="T2" fmla="*/ 2 w 418"/>
              <a:gd name="T3" fmla="*/ 183 h 419"/>
              <a:gd name="T4" fmla="*/ 0 w 418"/>
              <a:gd name="T5" fmla="*/ 210 h 419"/>
              <a:gd name="T6" fmla="*/ 2 w 418"/>
              <a:gd name="T7" fmla="*/ 236 h 419"/>
              <a:gd name="T8" fmla="*/ 209 w 418"/>
              <a:gd name="T9" fmla="*/ 419 h 419"/>
              <a:gd name="T10" fmla="*/ 418 w 418"/>
              <a:gd name="T11" fmla="*/ 210 h 419"/>
              <a:gd name="T12" fmla="*/ 209 w 418"/>
              <a:gd name="T13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8" h="419">
                <a:moveTo>
                  <a:pt x="209" y="0"/>
                </a:moveTo>
                <a:cubicBezTo>
                  <a:pt x="103" y="0"/>
                  <a:pt x="15" y="80"/>
                  <a:pt x="2" y="183"/>
                </a:cubicBezTo>
                <a:cubicBezTo>
                  <a:pt x="1" y="192"/>
                  <a:pt x="0" y="201"/>
                  <a:pt x="0" y="210"/>
                </a:cubicBezTo>
                <a:cubicBezTo>
                  <a:pt x="0" y="219"/>
                  <a:pt x="1" y="227"/>
                  <a:pt x="2" y="236"/>
                </a:cubicBezTo>
                <a:cubicBezTo>
                  <a:pt x="15" y="339"/>
                  <a:pt x="103" y="419"/>
                  <a:pt x="209" y="419"/>
                </a:cubicBezTo>
                <a:cubicBezTo>
                  <a:pt x="325" y="419"/>
                  <a:pt x="418" y="325"/>
                  <a:pt x="418" y="210"/>
                </a:cubicBezTo>
                <a:cubicBezTo>
                  <a:pt x="418" y="94"/>
                  <a:pt x="325" y="0"/>
                  <a:pt x="209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endParaRPr lang="en-US" sz="1350" b="1" dirty="0">
              <a:latin typeface="Raleway" panose="020B0503030101060003" pitchFamily="34" charset="77"/>
            </a:endParaRPr>
          </a:p>
        </p:txBody>
      </p:sp>
      <p:sp>
        <p:nvSpPr>
          <p:cNvPr id="16" name="Freeform 124">
            <a:extLst>
              <a:ext uri="{FF2B5EF4-FFF2-40B4-BE49-F238E27FC236}">
                <a16:creationId xmlns:a16="http://schemas.microsoft.com/office/drawing/2014/main" xmlns="" id="{E00EF5BB-9F10-4F76-9416-22878C9E92BB}"/>
              </a:ext>
            </a:extLst>
          </p:cNvPr>
          <p:cNvSpPr>
            <a:spLocks/>
          </p:cNvSpPr>
          <p:nvPr/>
        </p:nvSpPr>
        <p:spPr bwMode="auto">
          <a:xfrm>
            <a:off x="2820177" y="4198532"/>
            <a:ext cx="217828" cy="218423"/>
          </a:xfrm>
          <a:custGeom>
            <a:avLst/>
            <a:gdLst>
              <a:gd name="T0" fmla="*/ 210 w 418"/>
              <a:gd name="T1" fmla="*/ 0 h 418"/>
              <a:gd name="T2" fmla="*/ 2 w 418"/>
              <a:gd name="T3" fmla="*/ 183 h 418"/>
              <a:gd name="T4" fmla="*/ 0 w 418"/>
              <a:gd name="T5" fmla="*/ 209 h 418"/>
              <a:gd name="T6" fmla="*/ 2 w 418"/>
              <a:gd name="T7" fmla="*/ 236 h 418"/>
              <a:gd name="T8" fmla="*/ 210 w 418"/>
              <a:gd name="T9" fmla="*/ 418 h 418"/>
              <a:gd name="T10" fmla="*/ 418 w 418"/>
              <a:gd name="T11" fmla="*/ 209 h 418"/>
              <a:gd name="T12" fmla="*/ 210 w 418"/>
              <a:gd name="T13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8" h="418">
                <a:moveTo>
                  <a:pt x="210" y="0"/>
                </a:moveTo>
                <a:cubicBezTo>
                  <a:pt x="103" y="0"/>
                  <a:pt x="15" y="80"/>
                  <a:pt x="2" y="183"/>
                </a:cubicBezTo>
                <a:cubicBezTo>
                  <a:pt x="1" y="191"/>
                  <a:pt x="0" y="200"/>
                  <a:pt x="0" y="209"/>
                </a:cubicBezTo>
                <a:cubicBezTo>
                  <a:pt x="0" y="218"/>
                  <a:pt x="1" y="227"/>
                  <a:pt x="2" y="236"/>
                </a:cubicBezTo>
                <a:cubicBezTo>
                  <a:pt x="15" y="339"/>
                  <a:pt x="103" y="418"/>
                  <a:pt x="210" y="418"/>
                </a:cubicBezTo>
                <a:cubicBezTo>
                  <a:pt x="325" y="418"/>
                  <a:pt x="418" y="325"/>
                  <a:pt x="418" y="209"/>
                </a:cubicBezTo>
                <a:cubicBezTo>
                  <a:pt x="418" y="94"/>
                  <a:pt x="325" y="0"/>
                  <a:pt x="21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endParaRPr lang="en-US" sz="1350" b="1" dirty="0">
              <a:latin typeface="Raleway" panose="020B0503030101060003" pitchFamily="34" charset="77"/>
            </a:endParaRPr>
          </a:p>
        </p:txBody>
      </p:sp>
      <p:sp>
        <p:nvSpPr>
          <p:cNvPr id="17" name="Freeform 128">
            <a:extLst>
              <a:ext uri="{FF2B5EF4-FFF2-40B4-BE49-F238E27FC236}">
                <a16:creationId xmlns:a16="http://schemas.microsoft.com/office/drawing/2014/main" xmlns="" id="{256422A0-2D16-4A3D-91B5-BB792B95159D}"/>
              </a:ext>
            </a:extLst>
          </p:cNvPr>
          <p:cNvSpPr>
            <a:spLocks/>
          </p:cNvSpPr>
          <p:nvPr/>
        </p:nvSpPr>
        <p:spPr bwMode="auto">
          <a:xfrm>
            <a:off x="2521345" y="3374402"/>
            <a:ext cx="217828" cy="218423"/>
          </a:xfrm>
          <a:custGeom>
            <a:avLst/>
            <a:gdLst>
              <a:gd name="T0" fmla="*/ 209 w 418"/>
              <a:gd name="T1" fmla="*/ 0 h 419"/>
              <a:gd name="T2" fmla="*/ 2 w 418"/>
              <a:gd name="T3" fmla="*/ 183 h 419"/>
              <a:gd name="T4" fmla="*/ 0 w 418"/>
              <a:gd name="T5" fmla="*/ 209 h 419"/>
              <a:gd name="T6" fmla="*/ 2 w 418"/>
              <a:gd name="T7" fmla="*/ 236 h 419"/>
              <a:gd name="T8" fmla="*/ 209 w 418"/>
              <a:gd name="T9" fmla="*/ 419 h 419"/>
              <a:gd name="T10" fmla="*/ 418 w 418"/>
              <a:gd name="T11" fmla="*/ 209 h 419"/>
              <a:gd name="T12" fmla="*/ 209 w 418"/>
              <a:gd name="T13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8" h="419">
                <a:moveTo>
                  <a:pt x="209" y="0"/>
                </a:moveTo>
                <a:cubicBezTo>
                  <a:pt x="103" y="0"/>
                  <a:pt x="15" y="80"/>
                  <a:pt x="2" y="183"/>
                </a:cubicBezTo>
                <a:cubicBezTo>
                  <a:pt x="1" y="192"/>
                  <a:pt x="0" y="200"/>
                  <a:pt x="0" y="209"/>
                </a:cubicBezTo>
                <a:cubicBezTo>
                  <a:pt x="0" y="219"/>
                  <a:pt x="1" y="227"/>
                  <a:pt x="2" y="236"/>
                </a:cubicBezTo>
                <a:cubicBezTo>
                  <a:pt x="15" y="339"/>
                  <a:pt x="103" y="419"/>
                  <a:pt x="209" y="419"/>
                </a:cubicBezTo>
                <a:cubicBezTo>
                  <a:pt x="325" y="419"/>
                  <a:pt x="418" y="325"/>
                  <a:pt x="418" y="209"/>
                </a:cubicBezTo>
                <a:cubicBezTo>
                  <a:pt x="418" y="94"/>
                  <a:pt x="325" y="0"/>
                  <a:pt x="209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endParaRPr lang="en-US" sz="1350" b="1" dirty="0">
              <a:latin typeface="Raleway" panose="020B0503030101060003" pitchFamily="34" charset="77"/>
            </a:endParaRPr>
          </a:p>
        </p:txBody>
      </p:sp>
      <p:sp>
        <p:nvSpPr>
          <p:cNvPr id="18" name="Freeform 129">
            <a:extLst>
              <a:ext uri="{FF2B5EF4-FFF2-40B4-BE49-F238E27FC236}">
                <a16:creationId xmlns:a16="http://schemas.microsoft.com/office/drawing/2014/main" xmlns="" id="{A610B43A-6FD0-4888-868E-ADF25170190E}"/>
              </a:ext>
            </a:extLst>
          </p:cNvPr>
          <p:cNvSpPr>
            <a:spLocks/>
          </p:cNvSpPr>
          <p:nvPr/>
        </p:nvSpPr>
        <p:spPr bwMode="auto">
          <a:xfrm>
            <a:off x="1213084" y="3804500"/>
            <a:ext cx="1019867" cy="1010605"/>
          </a:xfrm>
          <a:custGeom>
            <a:avLst/>
            <a:gdLst>
              <a:gd name="T0" fmla="*/ 1143 w 2263"/>
              <a:gd name="T1" fmla="*/ 0 h 2239"/>
              <a:gd name="T2" fmla="*/ 973 w 2263"/>
              <a:gd name="T3" fmla="*/ 71 h 2239"/>
              <a:gd name="T4" fmla="*/ 94 w 2263"/>
              <a:gd name="T5" fmla="*/ 950 h 2239"/>
              <a:gd name="T6" fmla="*/ 94 w 2263"/>
              <a:gd name="T7" fmla="*/ 1290 h 2239"/>
              <a:gd name="T8" fmla="*/ 973 w 2263"/>
              <a:gd name="T9" fmla="*/ 2169 h 2239"/>
              <a:gd name="T10" fmla="*/ 1143 w 2263"/>
              <a:gd name="T11" fmla="*/ 2239 h 2239"/>
              <a:gd name="T12" fmla="*/ 1313 w 2263"/>
              <a:gd name="T13" fmla="*/ 2169 h 2239"/>
              <a:gd name="T14" fmla="*/ 2192 w 2263"/>
              <a:gd name="T15" fmla="*/ 1290 h 2239"/>
              <a:gd name="T16" fmla="*/ 2262 w 2263"/>
              <a:gd name="T17" fmla="*/ 1116 h 2239"/>
              <a:gd name="T18" fmla="*/ 2022 w 2263"/>
              <a:gd name="T19" fmla="*/ 1116 h 2239"/>
              <a:gd name="T20" fmla="*/ 1996 w 2263"/>
              <a:gd name="T21" fmla="*/ 1089 h 2239"/>
              <a:gd name="T22" fmla="*/ 2022 w 2263"/>
              <a:gd name="T23" fmla="*/ 1063 h 2239"/>
              <a:gd name="T24" fmla="*/ 2255 w 2263"/>
              <a:gd name="T25" fmla="*/ 1063 h 2239"/>
              <a:gd name="T26" fmla="*/ 2192 w 2263"/>
              <a:gd name="T27" fmla="*/ 950 h 2239"/>
              <a:gd name="T28" fmla="*/ 1313 w 2263"/>
              <a:gd name="T29" fmla="*/ 71 h 2239"/>
              <a:gd name="T30" fmla="*/ 1143 w 2263"/>
              <a:gd name="T31" fmla="*/ 0 h 2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63" h="2239">
                <a:moveTo>
                  <a:pt x="1143" y="0"/>
                </a:moveTo>
                <a:cubicBezTo>
                  <a:pt x="1081" y="0"/>
                  <a:pt x="1020" y="24"/>
                  <a:pt x="973" y="71"/>
                </a:cubicBezTo>
                <a:cubicBezTo>
                  <a:pt x="94" y="950"/>
                  <a:pt x="94" y="950"/>
                  <a:pt x="94" y="950"/>
                </a:cubicBezTo>
                <a:cubicBezTo>
                  <a:pt x="0" y="1044"/>
                  <a:pt x="0" y="1196"/>
                  <a:pt x="94" y="1290"/>
                </a:cubicBezTo>
                <a:cubicBezTo>
                  <a:pt x="973" y="2169"/>
                  <a:pt x="973" y="2169"/>
                  <a:pt x="973" y="2169"/>
                </a:cubicBezTo>
                <a:cubicBezTo>
                  <a:pt x="1020" y="2215"/>
                  <a:pt x="1081" y="2239"/>
                  <a:pt x="1143" y="2239"/>
                </a:cubicBezTo>
                <a:cubicBezTo>
                  <a:pt x="1204" y="2239"/>
                  <a:pt x="1266" y="2215"/>
                  <a:pt x="1313" y="2169"/>
                </a:cubicBezTo>
                <a:cubicBezTo>
                  <a:pt x="2192" y="1290"/>
                  <a:pt x="2192" y="1290"/>
                  <a:pt x="2192" y="1290"/>
                </a:cubicBezTo>
                <a:cubicBezTo>
                  <a:pt x="2240" y="1242"/>
                  <a:pt x="2263" y="1179"/>
                  <a:pt x="2262" y="1116"/>
                </a:cubicBezTo>
                <a:cubicBezTo>
                  <a:pt x="2022" y="1116"/>
                  <a:pt x="2022" y="1116"/>
                  <a:pt x="2022" y="1116"/>
                </a:cubicBezTo>
                <a:cubicBezTo>
                  <a:pt x="2008" y="1116"/>
                  <a:pt x="1996" y="1104"/>
                  <a:pt x="1996" y="1089"/>
                </a:cubicBezTo>
                <a:cubicBezTo>
                  <a:pt x="1996" y="1075"/>
                  <a:pt x="2008" y="1063"/>
                  <a:pt x="2022" y="1063"/>
                </a:cubicBezTo>
                <a:cubicBezTo>
                  <a:pt x="2255" y="1063"/>
                  <a:pt x="2255" y="1063"/>
                  <a:pt x="2255" y="1063"/>
                </a:cubicBezTo>
                <a:cubicBezTo>
                  <a:pt x="2245" y="1021"/>
                  <a:pt x="2224" y="982"/>
                  <a:pt x="2192" y="950"/>
                </a:cubicBezTo>
                <a:cubicBezTo>
                  <a:pt x="1313" y="71"/>
                  <a:pt x="1313" y="71"/>
                  <a:pt x="1313" y="71"/>
                </a:cubicBezTo>
                <a:cubicBezTo>
                  <a:pt x="1266" y="24"/>
                  <a:pt x="1204" y="0"/>
                  <a:pt x="1143" y="0"/>
                </a:cubicBezTo>
              </a:path>
            </a:pathLst>
          </a:custGeom>
          <a:solidFill>
            <a:srgbClr val="B6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endParaRPr lang="en-US" sz="1350" b="1" dirty="0">
              <a:latin typeface="Raleway" panose="020B0503030101060003" pitchFamily="34" charset="77"/>
            </a:endParaRPr>
          </a:p>
        </p:txBody>
      </p:sp>
      <p:sp>
        <p:nvSpPr>
          <p:cNvPr id="19" name="Freeform 130">
            <a:extLst>
              <a:ext uri="{FF2B5EF4-FFF2-40B4-BE49-F238E27FC236}">
                <a16:creationId xmlns:a16="http://schemas.microsoft.com/office/drawing/2014/main" xmlns="" id="{9207C1CE-FA9B-4248-8282-D1C89B3AF725}"/>
              </a:ext>
            </a:extLst>
          </p:cNvPr>
          <p:cNvSpPr>
            <a:spLocks/>
          </p:cNvSpPr>
          <p:nvPr/>
        </p:nvSpPr>
        <p:spPr bwMode="auto">
          <a:xfrm>
            <a:off x="2112543" y="4284074"/>
            <a:ext cx="119894" cy="23670"/>
          </a:xfrm>
          <a:custGeom>
            <a:avLst/>
            <a:gdLst>
              <a:gd name="T0" fmla="*/ 259 w 266"/>
              <a:gd name="T1" fmla="*/ 0 h 53"/>
              <a:gd name="T2" fmla="*/ 26 w 266"/>
              <a:gd name="T3" fmla="*/ 0 h 53"/>
              <a:gd name="T4" fmla="*/ 0 w 266"/>
              <a:gd name="T5" fmla="*/ 26 h 53"/>
              <a:gd name="T6" fmla="*/ 26 w 266"/>
              <a:gd name="T7" fmla="*/ 53 h 53"/>
              <a:gd name="T8" fmla="*/ 266 w 266"/>
              <a:gd name="T9" fmla="*/ 53 h 53"/>
              <a:gd name="T10" fmla="*/ 259 w 266"/>
              <a:gd name="T1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" h="53">
                <a:moveTo>
                  <a:pt x="259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6"/>
                </a:cubicBezTo>
                <a:cubicBezTo>
                  <a:pt x="0" y="41"/>
                  <a:pt x="12" y="53"/>
                  <a:pt x="26" y="53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6" y="35"/>
                  <a:pt x="264" y="17"/>
                  <a:pt x="259" y="0"/>
                </a:cubicBezTo>
              </a:path>
            </a:pathLst>
          </a:custGeom>
          <a:solidFill>
            <a:srgbClr val="9A97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endParaRPr lang="en-US" sz="1350" b="1" dirty="0">
              <a:latin typeface="Raleway" panose="020B0503030101060003" pitchFamily="34" charset="77"/>
            </a:endParaRPr>
          </a:p>
        </p:txBody>
      </p:sp>
      <p:sp>
        <p:nvSpPr>
          <p:cNvPr id="20" name="Freeform 132">
            <a:extLst>
              <a:ext uri="{FF2B5EF4-FFF2-40B4-BE49-F238E27FC236}">
                <a16:creationId xmlns:a16="http://schemas.microsoft.com/office/drawing/2014/main" xmlns="" id="{2EAFB65F-4DF2-410D-A27D-3F0D00AB25B9}"/>
              </a:ext>
            </a:extLst>
          </p:cNvPr>
          <p:cNvSpPr>
            <a:spLocks/>
          </p:cNvSpPr>
          <p:nvPr/>
        </p:nvSpPr>
        <p:spPr bwMode="auto">
          <a:xfrm>
            <a:off x="973811" y="3526634"/>
            <a:ext cx="633944" cy="622109"/>
          </a:xfrm>
          <a:custGeom>
            <a:avLst/>
            <a:gdLst>
              <a:gd name="T0" fmla="*/ 101 w 1406"/>
              <a:gd name="T1" fmla="*/ 107 h 1378"/>
              <a:gd name="T2" fmla="*/ 470 w 1406"/>
              <a:gd name="T3" fmla="*/ 101 h 1378"/>
              <a:gd name="T4" fmla="*/ 1300 w 1406"/>
              <a:gd name="T5" fmla="*/ 902 h 1378"/>
              <a:gd name="T6" fmla="*/ 1306 w 1406"/>
              <a:gd name="T7" fmla="*/ 1271 h 1378"/>
              <a:gd name="T8" fmla="*/ 937 w 1406"/>
              <a:gd name="T9" fmla="*/ 1277 h 1378"/>
              <a:gd name="T10" fmla="*/ 107 w 1406"/>
              <a:gd name="T11" fmla="*/ 476 h 1378"/>
              <a:gd name="T12" fmla="*/ 101 w 1406"/>
              <a:gd name="T13" fmla="*/ 107 h 1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6" h="1378">
                <a:moveTo>
                  <a:pt x="101" y="107"/>
                </a:moveTo>
                <a:cubicBezTo>
                  <a:pt x="201" y="3"/>
                  <a:pt x="366" y="0"/>
                  <a:pt x="470" y="101"/>
                </a:cubicBezTo>
                <a:cubicBezTo>
                  <a:pt x="1300" y="902"/>
                  <a:pt x="1300" y="902"/>
                  <a:pt x="1300" y="902"/>
                </a:cubicBezTo>
                <a:cubicBezTo>
                  <a:pt x="1403" y="1002"/>
                  <a:pt x="1406" y="1167"/>
                  <a:pt x="1306" y="1271"/>
                </a:cubicBezTo>
                <a:cubicBezTo>
                  <a:pt x="1206" y="1375"/>
                  <a:pt x="1040" y="1378"/>
                  <a:pt x="937" y="1277"/>
                </a:cubicBezTo>
                <a:cubicBezTo>
                  <a:pt x="107" y="476"/>
                  <a:pt x="107" y="476"/>
                  <a:pt x="107" y="476"/>
                </a:cubicBezTo>
                <a:cubicBezTo>
                  <a:pt x="3" y="376"/>
                  <a:pt x="0" y="210"/>
                  <a:pt x="101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endParaRPr lang="en-US" sz="1350" b="1" dirty="0">
              <a:latin typeface="Raleway" panose="020B0503030101060003" pitchFamily="34" charset="77"/>
            </a:endParaRPr>
          </a:p>
        </p:txBody>
      </p:sp>
      <p:sp>
        <p:nvSpPr>
          <p:cNvPr id="21" name="Freeform 133">
            <a:extLst>
              <a:ext uri="{FF2B5EF4-FFF2-40B4-BE49-F238E27FC236}">
                <a16:creationId xmlns:a16="http://schemas.microsoft.com/office/drawing/2014/main" xmlns="" id="{39E01BAC-1B81-4585-B3E4-3E9E223ABAB7}"/>
              </a:ext>
            </a:extLst>
          </p:cNvPr>
          <p:cNvSpPr>
            <a:spLocks/>
          </p:cNvSpPr>
          <p:nvPr/>
        </p:nvSpPr>
        <p:spPr bwMode="auto">
          <a:xfrm>
            <a:off x="964034" y="1925309"/>
            <a:ext cx="633944" cy="621594"/>
          </a:xfrm>
          <a:custGeom>
            <a:avLst/>
            <a:gdLst>
              <a:gd name="T0" fmla="*/ 100 w 1406"/>
              <a:gd name="T1" fmla="*/ 106 h 1377"/>
              <a:gd name="T2" fmla="*/ 470 w 1406"/>
              <a:gd name="T3" fmla="*/ 100 h 1377"/>
              <a:gd name="T4" fmla="*/ 1299 w 1406"/>
              <a:gd name="T5" fmla="*/ 901 h 1377"/>
              <a:gd name="T6" fmla="*/ 1305 w 1406"/>
              <a:gd name="T7" fmla="*/ 1271 h 1377"/>
              <a:gd name="T8" fmla="*/ 936 w 1406"/>
              <a:gd name="T9" fmla="*/ 1277 h 1377"/>
              <a:gd name="T10" fmla="*/ 107 w 1406"/>
              <a:gd name="T11" fmla="*/ 476 h 1377"/>
              <a:gd name="T12" fmla="*/ 100 w 1406"/>
              <a:gd name="T13" fmla="*/ 106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6" h="1377">
                <a:moveTo>
                  <a:pt x="100" y="106"/>
                </a:moveTo>
                <a:cubicBezTo>
                  <a:pt x="200" y="3"/>
                  <a:pt x="366" y="0"/>
                  <a:pt x="470" y="100"/>
                </a:cubicBezTo>
                <a:cubicBezTo>
                  <a:pt x="1299" y="901"/>
                  <a:pt x="1299" y="901"/>
                  <a:pt x="1299" y="901"/>
                </a:cubicBezTo>
                <a:cubicBezTo>
                  <a:pt x="1403" y="1002"/>
                  <a:pt x="1406" y="1167"/>
                  <a:pt x="1305" y="1271"/>
                </a:cubicBezTo>
                <a:cubicBezTo>
                  <a:pt x="1205" y="1374"/>
                  <a:pt x="1040" y="1377"/>
                  <a:pt x="936" y="1277"/>
                </a:cubicBezTo>
                <a:cubicBezTo>
                  <a:pt x="107" y="476"/>
                  <a:pt x="107" y="476"/>
                  <a:pt x="107" y="476"/>
                </a:cubicBezTo>
                <a:cubicBezTo>
                  <a:pt x="3" y="375"/>
                  <a:pt x="0" y="210"/>
                  <a:pt x="100" y="10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endParaRPr lang="en-US" sz="1350" b="1" dirty="0">
              <a:latin typeface="Raleway" panose="020B0503030101060003" pitchFamily="34" charset="77"/>
            </a:endParaRPr>
          </a:p>
        </p:txBody>
      </p:sp>
      <p:sp>
        <p:nvSpPr>
          <p:cNvPr id="22" name="Freeform 134">
            <a:extLst>
              <a:ext uri="{FF2B5EF4-FFF2-40B4-BE49-F238E27FC236}">
                <a16:creationId xmlns:a16="http://schemas.microsoft.com/office/drawing/2014/main" xmlns="" id="{A7721B38-9EA1-4948-8CA9-9779D422BD56}"/>
              </a:ext>
            </a:extLst>
          </p:cNvPr>
          <p:cNvSpPr>
            <a:spLocks/>
          </p:cNvSpPr>
          <p:nvPr/>
        </p:nvSpPr>
        <p:spPr bwMode="auto">
          <a:xfrm>
            <a:off x="1074151" y="2717225"/>
            <a:ext cx="621080" cy="634458"/>
          </a:xfrm>
          <a:custGeom>
            <a:avLst/>
            <a:gdLst>
              <a:gd name="T0" fmla="*/ 1271 w 1378"/>
              <a:gd name="T1" fmla="*/ 100 h 1406"/>
              <a:gd name="T2" fmla="*/ 1278 w 1378"/>
              <a:gd name="T3" fmla="*/ 470 h 1406"/>
              <a:gd name="T4" fmla="*/ 476 w 1378"/>
              <a:gd name="T5" fmla="*/ 1299 h 1406"/>
              <a:gd name="T6" fmla="*/ 107 w 1378"/>
              <a:gd name="T7" fmla="*/ 1306 h 1406"/>
              <a:gd name="T8" fmla="*/ 101 w 1378"/>
              <a:gd name="T9" fmla="*/ 936 h 1406"/>
              <a:gd name="T10" fmla="*/ 902 w 1378"/>
              <a:gd name="T11" fmla="*/ 107 h 1406"/>
              <a:gd name="T12" fmla="*/ 1271 w 1378"/>
              <a:gd name="T13" fmla="*/ 100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8" h="1406">
                <a:moveTo>
                  <a:pt x="1271" y="100"/>
                </a:moveTo>
                <a:cubicBezTo>
                  <a:pt x="1375" y="201"/>
                  <a:pt x="1378" y="366"/>
                  <a:pt x="1278" y="470"/>
                </a:cubicBezTo>
                <a:cubicBezTo>
                  <a:pt x="476" y="1299"/>
                  <a:pt x="476" y="1299"/>
                  <a:pt x="476" y="1299"/>
                </a:cubicBezTo>
                <a:cubicBezTo>
                  <a:pt x="376" y="1403"/>
                  <a:pt x="211" y="1406"/>
                  <a:pt x="107" y="1306"/>
                </a:cubicBezTo>
                <a:cubicBezTo>
                  <a:pt x="3" y="1205"/>
                  <a:pt x="0" y="1040"/>
                  <a:pt x="101" y="936"/>
                </a:cubicBezTo>
                <a:cubicBezTo>
                  <a:pt x="902" y="107"/>
                  <a:pt x="902" y="107"/>
                  <a:pt x="902" y="107"/>
                </a:cubicBezTo>
                <a:cubicBezTo>
                  <a:pt x="1002" y="3"/>
                  <a:pt x="1167" y="0"/>
                  <a:pt x="1271" y="1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endParaRPr lang="en-US" sz="1350" b="1" dirty="0">
              <a:latin typeface="Raleway" panose="020B0503030101060003" pitchFamily="34" charset="77"/>
            </a:endParaRPr>
          </a:p>
        </p:txBody>
      </p:sp>
      <p:sp>
        <p:nvSpPr>
          <p:cNvPr id="23" name="Freeform 137">
            <a:extLst>
              <a:ext uri="{FF2B5EF4-FFF2-40B4-BE49-F238E27FC236}">
                <a16:creationId xmlns:a16="http://schemas.microsoft.com/office/drawing/2014/main" xmlns="" id="{93450050-A0E4-43A1-A678-6E6962617DBF}"/>
              </a:ext>
            </a:extLst>
          </p:cNvPr>
          <p:cNvSpPr>
            <a:spLocks/>
          </p:cNvSpPr>
          <p:nvPr/>
        </p:nvSpPr>
        <p:spPr bwMode="auto">
          <a:xfrm>
            <a:off x="1164201" y="3739664"/>
            <a:ext cx="1104256" cy="1105800"/>
          </a:xfrm>
          <a:custGeom>
            <a:avLst/>
            <a:gdLst>
              <a:gd name="T0" fmla="*/ 2349 w 2450"/>
              <a:gd name="T1" fmla="*/ 1042 h 2450"/>
              <a:gd name="T2" fmla="*/ 2349 w 2450"/>
              <a:gd name="T3" fmla="*/ 1407 h 2450"/>
              <a:gd name="T4" fmla="*/ 1407 w 2450"/>
              <a:gd name="T5" fmla="*/ 2349 h 2450"/>
              <a:gd name="T6" fmla="*/ 1042 w 2450"/>
              <a:gd name="T7" fmla="*/ 2349 h 2450"/>
              <a:gd name="T8" fmla="*/ 100 w 2450"/>
              <a:gd name="T9" fmla="*/ 1407 h 2450"/>
              <a:gd name="T10" fmla="*/ 100 w 2450"/>
              <a:gd name="T11" fmla="*/ 1042 h 2450"/>
              <a:gd name="T12" fmla="*/ 1042 w 2450"/>
              <a:gd name="T13" fmla="*/ 100 h 2450"/>
              <a:gd name="T14" fmla="*/ 1407 w 2450"/>
              <a:gd name="T15" fmla="*/ 100 h 2450"/>
              <a:gd name="T16" fmla="*/ 2349 w 2450"/>
              <a:gd name="T17" fmla="*/ 1042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0" h="2450">
                <a:moveTo>
                  <a:pt x="2349" y="1042"/>
                </a:moveTo>
                <a:cubicBezTo>
                  <a:pt x="2450" y="1143"/>
                  <a:pt x="2450" y="1306"/>
                  <a:pt x="2349" y="1407"/>
                </a:cubicBezTo>
                <a:cubicBezTo>
                  <a:pt x="1407" y="2349"/>
                  <a:pt x="1407" y="2349"/>
                  <a:pt x="1407" y="2349"/>
                </a:cubicBezTo>
                <a:cubicBezTo>
                  <a:pt x="1306" y="2450"/>
                  <a:pt x="1143" y="2450"/>
                  <a:pt x="1042" y="2349"/>
                </a:cubicBezTo>
                <a:cubicBezTo>
                  <a:pt x="100" y="1407"/>
                  <a:pt x="100" y="1407"/>
                  <a:pt x="100" y="1407"/>
                </a:cubicBezTo>
                <a:cubicBezTo>
                  <a:pt x="0" y="1306"/>
                  <a:pt x="0" y="1143"/>
                  <a:pt x="100" y="1042"/>
                </a:cubicBezTo>
                <a:cubicBezTo>
                  <a:pt x="1042" y="100"/>
                  <a:pt x="1042" y="100"/>
                  <a:pt x="1042" y="100"/>
                </a:cubicBezTo>
                <a:cubicBezTo>
                  <a:pt x="1143" y="0"/>
                  <a:pt x="1306" y="0"/>
                  <a:pt x="1407" y="100"/>
                </a:cubicBezTo>
                <a:lnTo>
                  <a:pt x="2349" y="104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endParaRPr lang="en-US" sz="1350" b="1" dirty="0">
              <a:latin typeface="Raleway" panose="020B0503030101060003" pitchFamily="34" charset="77"/>
            </a:endParaRPr>
          </a:p>
        </p:txBody>
      </p:sp>
      <p:sp>
        <p:nvSpPr>
          <p:cNvPr id="24" name="Freeform 138">
            <a:extLst>
              <a:ext uri="{FF2B5EF4-FFF2-40B4-BE49-F238E27FC236}">
                <a16:creationId xmlns:a16="http://schemas.microsoft.com/office/drawing/2014/main" xmlns="" id="{8A35B4B2-5937-4991-915C-F2BF6DEAB781}"/>
              </a:ext>
            </a:extLst>
          </p:cNvPr>
          <p:cNvSpPr>
            <a:spLocks noEditPoints="1"/>
          </p:cNvSpPr>
          <p:nvPr/>
        </p:nvSpPr>
        <p:spPr bwMode="auto">
          <a:xfrm>
            <a:off x="1228520" y="3814276"/>
            <a:ext cx="975101" cy="956576"/>
          </a:xfrm>
          <a:custGeom>
            <a:avLst/>
            <a:gdLst>
              <a:gd name="T0" fmla="*/ 1082 w 2163"/>
              <a:gd name="T1" fmla="*/ 27 h 2119"/>
              <a:gd name="T2" fmla="*/ 1223 w 2163"/>
              <a:gd name="T3" fmla="*/ 86 h 2119"/>
              <a:gd name="T4" fmla="*/ 2055 w 2163"/>
              <a:gd name="T5" fmla="*/ 918 h 2119"/>
              <a:gd name="T6" fmla="*/ 2114 w 2163"/>
              <a:gd name="T7" fmla="*/ 1060 h 2119"/>
              <a:gd name="T8" fmla="*/ 2055 w 2163"/>
              <a:gd name="T9" fmla="*/ 1201 h 2119"/>
              <a:gd name="T10" fmla="*/ 1223 w 2163"/>
              <a:gd name="T11" fmla="*/ 2033 h 2119"/>
              <a:gd name="T12" fmla="*/ 1082 w 2163"/>
              <a:gd name="T13" fmla="*/ 2092 h 2119"/>
              <a:gd name="T14" fmla="*/ 940 w 2163"/>
              <a:gd name="T15" fmla="*/ 2033 h 2119"/>
              <a:gd name="T16" fmla="*/ 108 w 2163"/>
              <a:gd name="T17" fmla="*/ 1201 h 2119"/>
              <a:gd name="T18" fmla="*/ 49 w 2163"/>
              <a:gd name="T19" fmla="*/ 1060 h 2119"/>
              <a:gd name="T20" fmla="*/ 108 w 2163"/>
              <a:gd name="T21" fmla="*/ 918 h 2119"/>
              <a:gd name="T22" fmla="*/ 940 w 2163"/>
              <a:gd name="T23" fmla="*/ 86 h 2119"/>
              <a:gd name="T24" fmla="*/ 1082 w 2163"/>
              <a:gd name="T25" fmla="*/ 27 h 2119"/>
              <a:gd name="T26" fmla="*/ 1082 w 2163"/>
              <a:gd name="T27" fmla="*/ 0 h 2119"/>
              <a:gd name="T28" fmla="*/ 921 w 2163"/>
              <a:gd name="T29" fmla="*/ 67 h 2119"/>
              <a:gd name="T30" fmla="*/ 89 w 2163"/>
              <a:gd name="T31" fmla="*/ 899 h 2119"/>
              <a:gd name="T32" fmla="*/ 89 w 2163"/>
              <a:gd name="T33" fmla="*/ 1221 h 2119"/>
              <a:gd name="T34" fmla="*/ 921 w 2163"/>
              <a:gd name="T35" fmla="*/ 2052 h 2119"/>
              <a:gd name="T36" fmla="*/ 1082 w 2163"/>
              <a:gd name="T37" fmla="*/ 2119 h 2119"/>
              <a:gd name="T38" fmla="*/ 1243 w 2163"/>
              <a:gd name="T39" fmla="*/ 2052 h 2119"/>
              <a:gd name="T40" fmla="*/ 2074 w 2163"/>
              <a:gd name="T41" fmla="*/ 1221 h 2119"/>
              <a:gd name="T42" fmla="*/ 2074 w 2163"/>
              <a:gd name="T43" fmla="*/ 899 h 2119"/>
              <a:gd name="T44" fmla="*/ 1243 w 2163"/>
              <a:gd name="T45" fmla="*/ 67 h 2119"/>
              <a:gd name="T46" fmla="*/ 1082 w 2163"/>
              <a:gd name="T47" fmla="*/ 0 h 2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63" h="2119">
                <a:moveTo>
                  <a:pt x="1082" y="27"/>
                </a:moveTo>
                <a:cubicBezTo>
                  <a:pt x="1135" y="27"/>
                  <a:pt x="1186" y="48"/>
                  <a:pt x="1223" y="86"/>
                </a:cubicBezTo>
                <a:cubicBezTo>
                  <a:pt x="2055" y="918"/>
                  <a:pt x="2055" y="918"/>
                  <a:pt x="2055" y="918"/>
                </a:cubicBezTo>
                <a:cubicBezTo>
                  <a:pt x="2093" y="956"/>
                  <a:pt x="2114" y="1006"/>
                  <a:pt x="2114" y="1060"/>
                </a:cubicBezTo>
                <a:cubicBezTo>
                  <a:pt x="2114" y="1113"/>
                  <a:pt x="2093" y="1164"/>
                  <a:pt x="2055" y="1201"/>
                </a:cubicBezTo>
                <a:cubicBezTo>
                  <a:pt x="1223" y="2033"/>
                  <a:pt x="1223" y="2033"/>
                  <a:pt x="1223" y="2033"/>
                </a:cubicBezTo>
                <a:cubicBezTo>
                  <a:pt x="1186" y="2071"/>
                  <a:pt x="1135" y="2092"/>
                  <a:pt x="1082" y="2092"/>
                </a:cubicBezTo>
                <a:cubicBezTo>
                  <a:pt x="1028" y="2092"/>
                  <a:pt x="978" y="2071"/>
                  <a:pt x="940" y="2033"/>
                </a:cubicBezTo>
                <a:cubicBezTo>
                  <a:pt x="108" y="1201"/>
                  <a:pt x="108" y="1201"/>
                  <a:pt x="108" y="1201"/>
                </a:cubicBezTo>
                <a:cubicBezTo>
                  <a:pt x="70" y="1164"/>
                  <a:pt x="49" y="1113"/>
                  <a:pt x="49" y="1060"/>
                </a:cubicBezTo>
                <a:cubicBezTo>
                  <a:pt x="49" y="1006"/>
                  <a:pt x="70" y="956"/>
                  <a:pt x="108" y="918"/>
                </a:cubicBezTo>
                <a:cubicBezTo>
                  <a:pt x="940" y="86"/>
                  <a:pt x="940" y="86"/>
                  <a:pt x="940" y="86"/>
                </a:cubicBezTo>
                <a:cubicBezTo>
                  <a:pt x="978" y="48"/>
                  <a:pt x="1028" y="27"/>
                  <a:pt x="1082" y="27"/>
                </a:cubicBezTo>
                <a:moveTo>
                  <a:pt x="1082" y="0"/>
                </a:moveTo>
                <a:cubicBezTo>
                  <a:pt x="1023" y="0"/>
                  <a:pt x="965" y="22"/>
                  <a:pt x="921" y="67"/>
                </a:cubicBezTo>
                <a:cubicBezTo>
                  <a:pt x="89" y="899"/>
                  <a:pt x="89" y="899"/>
                  <a:pt x="89" y="899"/>
                </a:cubicBezTo>
                <a:cubicBezTo>
                  <a:pt x="0" y="988"/>
                  <a:pt x="0" y="1132"/>
                  <a:pt x="89" y="1221"/>
                </a:cubicBezTo>
                <a:cubicBezTo>
                  <a:pt x="921" y="2052"/>
                  <a:pt x="921" y="2052"/>
                  <a:pt x="921" y="2052"/>
                </a:cubicBezTo>
                <a:cubicBezTo>
                  <a:pt x="965" y="2097"/>
                  <a:pt x="1023" y="2119"/>
                  <a:pt x="1082" y="2119"/>
                </a:cubicBezTo>
                <a:cubicBezTo>
                  <a:pt x="1140" y="2119"/>
                  <a:pt x="1198" y="2097"/>
                  <a:pt x="1243" y="2052"/>
                </a:cubicBezTo>
                <a:cubicBezTo>
                  <a:pt x="2074" y="1221"/>
                  <a:pt x="2074" y="1221"/>
                  <a:pt x="2074" y="1221"/>
                </a:cubicBezTo>
                <a:cubicBezTo>
                  <a:pt x="2163" y="1132"/>
                  <a:pt x="2163" y="988"/>
                  <a:pt x="2074" y="899"/>
                </a:cubicBezTo>
                <a:cubicBezTo>
                  <a:pt x="1243" y="67"/>
                  <a:pt x="1243" y="67"/>
                  <a:pt x="1243" y="67"/>
                </a:cubicBezTo>
                <a:cubicBezTo>
                  <a:pt x="1198" y="22"/>
                  <a:pt x="1140" y="0"/>
                  <a:pt x="10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endParaRPr lang="en-US" sz="1350" b="1" dirty="0">
              <a:latin typeface="Raleway" panose="020B0503030101060003" pitchFamily="34" charset="77"/>
            </a:endParaRPr>
          </a:p>
        </p:txBody>
      </p:sp>
      <p:sp>
        <p:nvSpPr>
          <p:cNvPr id="25" name="Freeform 139">
            <a:extLst>
              <a:ext uri="{FF2B5EF4-FFF2-40B4-BE49-F238E27FC236}">
                <a16:creationId xmlns:a16="http://schemas.microsoft.com/office/drawing/2014/main" xmlns="" id="{D0D55A2B-4941-4A7A-B066-BD22784F2AC8}"/>
              </a:ext>
            </a:extLst>
          </p:cNvPr>
          <p:cNvSpPr>
            <a:spLocks/>
          </p:cNvSpPr>
          <p:nvPr/>
        </p:nvSpPr>
        <p:spPr bwMode="auto">
          <a:xfrm>
            <a:off x="394412" y="1333560"/>
            <a:ext cx="1104770" cy="1105800"/>
          </a:xfrm>
          <a:custGeom>
            <a:avLst/>
            <a:gdLst>
              <a:gd name="T0" fmla="*/ 2349 w 2450"/>
              <a:gd name="T1" fmla="*/ 1043 h 2450"/>
              <a:gd name="T2" fmla="*/ 2349 w 2450"/>
              <a:gd name="T3" fmla="*/ 1407 h 2450"/>
              <a:gd name="T4" fmla="*/ 1407 w 2450"/>
              <a:gd name="T5" fmla="*/ 2349 h 2450"/>
              <a:gd name="T6" fmla="*/ 1042 w 2450"/>
              <a:gd name="T7" fmla="*/ 2349 h 2450"/>
              <a:gd name="T8" fmla="*/ 100 w 2450"/>
              <a:gd name="T9" fmla="*/ 1407 h 2450"/>
              <a:gd name="T10" fmla="*/ 100 w 2450"/>
              <a:gd name="T11" fmla="*/ 1043 h 2450"/>
              <a:gd name="T12" fmla="*/ 1042 w 2450"/>
              <a:gd name="T13" fmla="*/ 100 h 2450"/>
              <a:gd name="T14" fmla="*/ 1407 w 2450"/>
              <a:gd name="T15" fmla="*/ 100 h 2450"/>
              <a:gd name="T16" fmla="*/ 2349 w 2450"/>
              <a:gd name="T17" fmla="*/ 1043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0" h="2450">
                <a:moveTo>
                  <a:pt x="2349" y="1043"/>
                </a:moveTo>
                <a:cubicBezTo>
                  <a:pt x="2450" y="1143"/>
                  <a:pt x="2450" y="1306"/>
                  <a:pt x="2349" y="1407"/>
                </a:cubicBezTo>
                <a:cubicBezTo>
                  <a:pt x="1407" y="2349"/>
                  <a:pt x="1407" y="2349"/>
                  <a:pt x="1407" y="2349"/>
                </a:cubicBezTo>
                <a:cubicBezTo>
                  <a:pt x="1306" y="2450"/>
                  <a:pt x="1143" y="2450"/>
                  <a:pt x="1042" y="2349"/>
                </a:cubicBezTo>
                <a:cubicBezTo>
                  <a:pt x="100" y="1407"/>
                  <a:pt x="100" y="1407"/>
                  <a:pt x="100" y="1407"/>
                </a:cubicBezTo>
                <a:cubicBezTo>
                  <a:pt x="0" y="1306"/>
                  <a:pt x="0" y="1143"/>
                  <a:pt x="100" y="1043"/>
                </a:cubicBezTo>
                <a:cubicBezTo>
                  <a:pt x="1042" y="100"/>
                  <a:pt x="1042" y="100"/>
                  <a:pt x="1042" y="100"/>
                </a:cubicBezTo>
                <a:cubicBezTo>
                  <a:pt x="1143" y="0"/>
                  <a:pt x="1306" y="0"/>
                  <a:pt x="1407" y="100"/>
                </a:cubicBezTo>
                <a:cubicBezTo>
                  <a:pt x="2349" y="1043"/>
                  <a:pt x="2349" y="1043"/>
                  <a:pt x="2349" y="104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endParaRPr lang="en-US" sz="1350" b="1" dirty="0">
              <a:latin typeface="Raleway" panose="020B0503030101060003" pitchFamily="34" charset="77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xmlns="" id="{346B86E7-9570-41CD-AFF1-4D57E37E8E97}"/>
              </a:ext>
            </a:extLst>
          </p:cNvPr>
          <p:cNvSpPr>
            <a:spLocks noEditPoints="1"/>
          </p:cNvSpPr>
          <p:nvPr/>
        </p:nvSpPr>
        <p:spPr bwMode="auto">
          <a:xfrm>
            <a:off x="459246" y="1408172"/>
            <a:ext cx="975615" cy="956061"/>
          </a:xfrm>
          <a:custGeom>
            <a:avLst/>
            <a:gdLst>
              <a:gd name="T0" fmla="*/ 1082 w 2164"/>
              <a:gd name="T1" fmla="*/ 2092 h 2119"/>
              <a:gd name="T2" fmla="*/ 940 w 2164"/>
              <a:gd name="T3" fmla="*/ 2033 h 2119"/>
              <a:gd name="T4" fmla="*/ 108 w 2164"/>
              <a:gd name="T5" fmla="*/ 1202 h 2119"/>
              <a:gd name="T6" fmla="*/ 50 w 2164"/>
              <a:gd name="T7" fmla="*/ 1060 h 2119"/>
              <a:gd name="T8" fmla="*/ 108 w 2164"/>
              <a:gd name="T9" fmla="*/ 918 h 2119"/>
              <a:gd name="T10" fmla="*/ 940 w 2164"/>
              <a:gd name="T11" fmla="*/ 86 h 2119"/>
              <a:gd name="T12" fmla="*/ 1082 w 2164"/>
              <a:gd name="T13" fmla="*/ 28 h 2119"/>
              <a:gd name="T14" fmla="*/ 1224 w 2164"/>
              <a:gd name="T15" fmla="*/ 86 h 2119"/>
              <a:gd name="T16" fmla="*/ 2055 w 2164"/>
              <a:gd name="T17" fmla="*/ 918 h 2119"/>
              <a:gd name="T18" fmla="*/ 2114 w 2164"/>
              <a:gd name="T19" fmla="*/ 1060 h 2119"/>
              <a:gd name="T20" fmla="*/ 2055 w 2164"/>
              <a:gd name="T21" fmla="*/ 1202 h 2119"/>
              <a:gd name="T22" fmla="*/ 1224 w 2164"/>
              <a:gd name="T23" fmla="*/ 2033 h 2119"/>
              <a:gd name="T24" fmla="*/ 1082 w 2164"/>
              <a:gd name="T25" fmla="*/ 2092 h 2119"/>
              <a:gd name="T26" fmla="*/ 1082 w 2164"/>
              <a:gd name="T27" fmla="*/ 0 h 2119"/>
              <a:gd name="T28" fmla="*/ 921 w 2164"/>
              <a:gd name="T29" fmla="*/ 67 h 2119"/>
              <a:gd name="T30" fmla="*/ 89 w 2164"/>
              <a:gd name="T31" fmla="*/ 899 h 2119"/>
              <a:gd name="T32" fmla="*/ 89 w 2164"/>
              <a:gd name="T33" fmla="*/ 1221 h 2119"/>
              <a:gd name="T34" fmla="*/ 921 w 2164"/>
              <a:gd name="T35" fmla="*/ 2053 h 2119"/>
              <a:gd name="T36" fmla="*/ 1082 w 2164"/>
              <a:gd name="T37" fmla="*/ 2119 h 2119"/>
              <a:gd name="T38" fmla="*/ 1243 w 2164"/>
              <a:gd name="T39" fmla="*/ 2053 h 2119"/>
              <a:gd name="T40" fmla="*/ 2074 w 2164"/>
              <a:gd name="T41" fmla="*/ 1221 h 2119"/>
              <a:gd name="T42" fmla="*/ 2074 w 2164"/>
              <a:gd name="T43" fmla="*/ 899 h 2119"/>
              <a:gd name="T44" fmla="*/ 1243 w 2164"/>
              <a:gd name="T45" fmla="*/ 67 h 2119"/>
              <a:gd name="T46" fmla="*/ 1082 w 2164"/>
              <a:gd name="T47" fmla="*/ 0 h 2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64" h="2119">
                <a:moveTo>
                  <a:pt x="1082" y="2092"/>
                </a:moveTo>
                <a:cubicBezTo>
                  <a:pt x="1028" y="2092"/>
                  <a:pt x="978" y="2071"/>
                  <a:pt x="940" y="2033"/>
                </a:cubicBezTo>
                <a:cubicBezTo>
                  <a:pt x="108" y="1202"/>
                  <a:pt x="108" y="1202"/>
                  <a:pt x="108" y="1202"/>
                </a:cubicBezTo>
                <a:cubicBezTo>
                  <a:pt x="70" y="1164"/>
                  <a:pt x="50" y="1113"/>
                  <a:pt x="50" y="1060"/>
                </a:cubicBezTo>
                <a:cubicBezTo>
                  <a:pt x="50" y="1006"/>
                  <a:pt x="70" y="956"/>
                  <a:pt x="108" y="918"/>
                </a:cubicBezTo>
                <a:cubicBezTo>
                  <a:pt x="940" y="86"/>
                  <a:pt x="940" y="86"/>
                  <a:pt x="940" y="86"/>
                </a:cubicBezTo>
                <a:cubicBezTo>
                  <a:pt x="978" y="48"/>
                  <a:pt x="1028" y="28"/>
                  <a:pt x="1082" y="28"/>
                </a:cubicBezTo>
                <a:cubicBezTo>
                  <a:pt x="1135" y="28"/>
                  <a:pt x="1186" y="48"/>
                  <a:pt x="1224" y="86"/>
                </a:cubicBezTo>
                <a:cubicBezTo>
                  <a:pt x="2055" y="918"/>
                  <a:pt x="2055" y="918"/>
                  <a:pt x="2055" y="918"/>
                </a:cubicBezTo>
                <a:cubicBezTo>
                  <a:pt x="2093" y="956"/>
                  <a:pt x="2114" y="1006"/>
                  <a:pt x="2114" y="1060"/>
                </a:cubicBezTo>
                <a:cubicBezTo>
                  <a:pt x="2114" y="1113"/>
                  <a:pt x="2093" y="1164"/>
                  <a:pt x="2055" y="1202"/>
                </a:cubicBezTo>
                <a:cubicBezTo>
                  <a:pt x="1224" y="2033"/>
                  <a:pt x="1224" y="2033"/>
                  <a:pt x="1224" y="2033"/>
                </a:cubicBezTo>
                <a:cubicBezTo>
                  <a:pt x="1186" y="2071"/>
                  <a:pt x="1135" y="2092"/>
                  <a:pt x="1082" y="2092"/>
                </a:cubicBezTo>
                <a:moveTo>
                  <a:pt x="1082" y="0"/>
                </a:moveTo>
                <a:cubicBezTo>
                  <a:pt x="1023" y="0"/>
                  <a:pt x="965" y="23"/>
                  <a:pt x="921" y="67"/>
                </a:cubicBezTo>
                <a:cubicBezTo>
                  <a:pt x="89" y="899"/>
                  <a:pt x="89" y="899"/>
                  <a:pt x="89" y="899"/>
                </a:cubicBezTo>
                <a:cubicBezTo>
                  <a:pt x="0" y="988"/>
                  <a:pt x="0" y="1132"/>
                  <a:pt x="89" y="1221"/>
                </a:cubicBezTo>
                <a:cubicBezTo>
                  <a:pt x="921" y="2053"/>
                  <a:pt x="921" y="2053"/>
                  <a:pt x="921" y="2053"/>
                </a:cubicBezTo>
                <a:cubicBezTo>
                  <a:pt x="965" y="2097"/>
                  <a:pt x="1023" y="2119"/>
                  <a:pt x="1082" y="2119"/>
                </a:cubicBezTo>
                <a:cubicBezTo>
                  <a:pt x="1140" y="2119"/>
                  <a:pt x="1198" y="2097"/>
                  <a:pt x="1243" y="2053"/>
                </a:cubicBezTo>
                <a:cubicBezTo>
                  <a:pt x="2074" y="1221"/>
                  <a:pt x="2074" y="1221"/>
                  <a:pt x="2074" y="1221"/>
                </a:cubicBezTo>
                <a:cubicBezTo>
                  <a:pt x="2164" y="1132"/>
                  <a:pt x="2163" y="988"/>
                  <a:pt x="2074" y="899"/>
                </a:cubicBezTo>
                <a:cubicBezTo>
                  <a:pt x="1243" y="67"/>
                  <a:pt x="1243" y="67"/>
                  <a:pt x="1243" y="67"/>
                </a:cubicBezTo>
                <a:cubicBezTo>
                  <a:pt x="1198" y="23"/>
                  <a:pt x="1140" y="0"/>
                  <a:pt x="1082" y="0"/>
                </a:cubicBezTo>
              </a:path>
            </a:pathLst>
          </a:custGeom>
          <a:solidFill>
            <a:srgbClr val="E5E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endParaRPr lang="en-US" sz="1350" b="1" dirty="0">
              <a:latin typeface="Raleway" panose="020B0503030101060003" pitchFamily="34" charset="77"/>
            </a:endParaRPr>
          </a:p>
        </p:txBody>
      </p:sp>
      <p:sp>
        <p:nvSpPr>
          <p:cNvPr id="27" name="Freeform 143">
            <a:extLst>
              <a:ext uri="{FF2B5EF4-FFF2-40B4-BE49-F238E27FC236}">
                <a16:creationId xmlns:a16="http://schemas.microsoft.com/office/drawing/2014/main" xmlns="" id="{DBDDB769-C338-4859-8655-FC56C292EDD4}"/>
              </a:ext>
            </a:extLst>
          </p:cNvPr>
          <p:cNvSpPr>
            <a:spLocks/>
          </p:cNvSpPr>
          <p:nvPr/>
        </p:nvSpPr>
        <p:spPr bwMode="auto">
          <a:xfrm>
            <a:off x="1175660" y="2107466"/>
            <a:ext cx="1104770" cy="1105800"/>
          </a:xfrm>
          <a:custGeom>
            <a:avLst/>
            <a:gdLst>
              <a:gd name="T0" fmla="*/ 2350 w 2450"/>
              <a:gd name="T1" fmla="*/ 1043 h 2450"/>
              <a:gd name="T2" fmla="*/ 2350 w 2450"/>
              <a:gd name="T3" fmla="*/ 1407 h 2450"/>
              <a:gd name="T4" fmla="*/ 1408 w 2450"/>
              <a:gd name="T5" fmla="*/ 2349 h 2450"/>
              <a:gd name="T6" fmla="*/ 1043 w 2450"/>
              <a:gd name="T7" fmla="*/ 2349 h 2450"/>
              <a:gd name="T8" fmla="*/ 101 w 2450"/>
              <a:gd name="T9" fmla="*/ 1407 h 2450"/>
              <a:gd name="T10" fmla="*/ 101 w 2450"/>
              <a:gd name="T11" fmla="*/ 1043 h 2450"/>
              <a:gd name="T12" fmla="*/ 1043 w 2450"/>
              <a:gd name="T13" fmla="*/ 101 h 2450"/>
              <a:gd name="T14" fmla="*/ 1408 w 2450"/>
              <a:gd name="T15" fmla="*/ 101 h 2450"/>
              <a:gd name="T16" fmla="*/ 2350 w 2450"/>
              <a:gd name="T17" fmla="*/ 1043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0" h="2450">
                <a:moveTo>
                  <a:pt x="2350" y="1043"/>
                </a:moveTo>
                <a:cubicBezTo>
                  <a:pt x="2450" y="1143"/>
                  <a:pt x="2450" y="1306"/>
                  <a:pt x="2350" y="1407"/>
                </a:cubicBezTo>
                <a:cubicBezTo>
                  <a:pt x="1408" y="2349"/>
                  <a:pt x="1408" y="2349"/>
                  <a:pt x="1408" y="2349"/>
                </a:cubicBezTo>
                <a:cubicBezTo>
                  <a:pt x="1307" y="2450"/>
                  <a:pt x="1144" y="2450"/>
                  <a:pt x="1043" y="2349"/>
                </a:cubicBezTo>
                <a:cubicBezTo>
                  <a:pt x="101" y="1407"/>
                  <a:pt x="101" y="1407"/>
                  <a:pt x="101" y="1407"/>
                </a:cubicBezTo>
                <a:cubicBezTo>
                  <a:pt x="0" y="1306"/>
                  <a:pt x="0" y="1143"/>
                  <a:pt x="101" y="1043"/>
                </a:cubicBezTo>
                <a:cubicBezTo>
                  <a:pt x="1043" y="101"/>
                  <a:pt x="1043" y="101"/>
                  <a:pt x="1043" y="101"/>
                </a:cubicBezTo>
                <a:cubicBezTo>
                  <a:pt x="1144" y="0"/>
                  <a:pt x="1307" y="0"/>
                  <a:pt x="1408" y="101"/>
                </a:cubicBezTo>
                <a:lnTo>
                  <a:pt x="2350" y="10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endParaRPr lang="en-US" sz="1350" b="1" dirty="0">
              <a:latin typeface="Raleway" panose="020B0503030101060003" pitchFamily="34" charset="77"/>
            </a:endParaRPr>
          </a:p>
        </p:txBody>
      </p:sp>
      <p:sp>
        <p:nvSpPr>
          <p:cNvPr id="28" name="Freeform 144">
            <a:extLst>
              <a:ext uri="{FF2B5EF4-FFF2-40B4-BE49-F238E27FC236}">
                <a16:creationId xmlns:a16="http://schemas.microsoft.com/office/drawing/2014/main" xmlns="" id="{A53166D4-12AA-4228-AB98-1A5CAC2C8D24}"/>
              </a:ext>
            </a:extLst>
          </p:cNvPr>
          <p:cNvSpPr>
            <a:spLocks noEditPoints="1"/>
          </p:cNvSpPr>
          <p:nvPr/>
        </p:nvSpPr>
        <p:spPr bwMode="auto">
          <a:xfrm>
            <a:off x="1234185" y="2182078"/>
            <a:ext cx="975615" cy="956576"/>
          </a:xfrm>
          <a:custGeom>
            <a:avLst/>
            <a:gdLst>
              <a:gd name="T0" fmla="*/ 1082 w 2164"/>
              <a:gd name="T1" fmla="*/ 28 h 2119"/>
              <a:gd name="T2" fmla="*/ 1224 w 2164"/>
              <a:gd name="T3" fmla="*/ 86 h 2119"/>
              <a:gd name="T4" fmla="*/ 2056 w 2164"/>
              <a:gd name="T5" fmla="*/ 918 h 2119"/>
              <a:gd name="T6" fmla="*/ 2115 w 2164"/>
              <a:gd name="T7" fmla="*/ 1060 h 2119"/>
              <a:gd name="T8" fmla="*/ 2056 w 2164"/>
              <a:gd name="T9" fmla="*/ 1202 h 2119"/>
              <a:gd name="T10" fmla="*/ 1224 w 2164"/>
              <a:gd name="T11" fmla="*/ 2034 h 2119"/>
              <a:gd name="T12" fmla="*/ 1082 w 2164"/>
              <a:gd name="T13" fmla="*/ 2092 h 2119"/>
              <a:gd name="T14" fmla="*/ 940 w 2164"/>
              <a:gd name="T15" fmla="*/ 2034 h 2119"/>
              <a:gd name="T16" fmla="*/ 109 w 2164"/>
              <a:gd name="T17" fmla="*/ 1202 h 2119"/>
              <a:gd name="T18" fmla="*/ 50 w 2164"/>
              <a:gd name="T19" fmla="*/ 1060 h 2119"/>
              <a:gd name="T20" fmla="*/ 109 w 2164"/>
              <a:gd name="T21" fmla="*/ 918 h 2119"/>
              <a:gd name="T22" fmla="*/ 940 w 2164"/>
              <a:gd name="T23" fmla="*/ 86 h 2119"/>
              <a:gd name="T24" fmla="*/ 1082 w 2164"/>
              <a:gd name="T25" fmla="*/ 28 h 2119"/>
              <a:gd name="T26" fmla="*/ 1082 w 2164"/>
              <a:gd name="T27" fmla="*/ 0 h 2119"/>
              <a:gd name="T28" fmla="*/ 921 w 2164"/>
              <a:gd name="T29" fmla="*/ 67 h 2119"/>
              <a:gd name="T30" fmla="*/ 89 w 2164"/>
              <a:gd name="T31" fmla="*/ 899 h 2119"/>
              <a:gd name="T32" fmla="*/ 89 w 2164"/>
              <a:gd name="T33" fmla="*/ 1221 h 2119"/>
              <a:gd name="T34" fmla="*/ 921 w 2164"/>
              <a:gd name="T35" fmla="*/ 2053 h 2119"/>
              <a:gd name="T36" fmla="*/ 1082 w 2164"/>
              <a:gd name="T37" fmla="*/ 2119 h 2119"/>
              <a:gd name="T38" fmla="*/ 1243 w 2164"/>
              <a:gd name="T39" fmla="*/ 2053 h 2119"/>
              <a:gd name="T40" fmla="*/ 2075 w 2164"/>
              <a:gd name="T41" fmla="*/ 1221 h 2119"/>
              <a:gd name="T42" fmla="*/ 2075 w 2164"/>
              <a:gd name="T43" fmla="*/ 899 h 2119"/>
              <a:gd name="T44" fmla="*/ 1243 w 2164"/>
              <a:gd name="T45" fmla="*/ 67 h 2119"/>
              <a:gd name="T46" fmla="*/ 1082 w 2164"/>
              <a:gd name="T47" fmla="*/ 0 h 2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64" h="2119">
                <a:moveTo>
                  <a:pt x="1082" y="28"/>
                </a:moveTo>
                <a:cubicBezTo>
                  <a:pt x="1136" y="28"/>
                  <a:pt x="1186" y="49"/>
                  <a:pt x="1224" y="86"/>
                </a:cubicBezTo>
                <a:cubicBezTo>
                  <a:pt x="2056" y="918"/>
                  <a:pt x="2056" y="918"/>
                  <a:pt x="2056" y="918"/>
                </a:cubicBezTo>
                <a:cubicBezTo>
                  <a:pt x="2094" y="956"/>
                  <a:pt x="2115" y="1007"/>
                  <a:pt x="2115" y="1060"/>
                </a:cubicBezTo>
                <a:cubicBezTo>
                  <a:pt x="2115" y="1114"/>
                  <a:pt x="2094" y="1164"/>
                  <a:pt x="2056" y="1202"/>
                </a:cubicBezTo>
                <a:cubicBezTo>
                  <a:pt x="1224" y="2034"/>
                  <a:pt x="1224" y="2034"/>
                  <a:pt x="1224" y="2034"/>
                </a:cubicBezTo>
                <a:cubicBezTo>
                  <a:pt x="1186" y="2071"/>
                  <a:pt x="1136" y="2092"/>
                  <a:pt x="1082" y="2092"/>
                </a:cubicBezTo>
                <a:cubicBezTo>
                  <a:pt x="1029" y="2092"/>
                  <a:pt x="978" y="2071"/>
                  <a:pt x="940" y="2034"/>
                </a:cubicBezTo>
                <a:cubicBezTo>
                  <a:pt x="109" y="1202"/>
                  <a:pt x="109" y="1202"/>
                  <a:pt x="109" y="1202"/>
                </a:cubicBezTo>
                <a:cubicBezTo>
                  <a:pt x="71" y="1164"/>
                  <a:pt x="50" y="1114"/>
                  <a:pt x="50" y="1060"/>
                </a:cubicBezTo>
                <a:cubicBezTo>
                  <a:pt x="50" y="1006"/>
                  <a:pt x="71" y="956"/>
                  <a:pt x="109" y="918"/>
                </a:cubicBezTo>
                <a:cubicBezTo>
                  <a:pt x="940" y="86"/>
                  <a:pt x="940" y="86"/>
                  <a:pt x="940" y="86"/>
                </a:cubicBezTo>
                <a:cubicBezTo>
                  <a:pt x="978" y="49"/>
                  <a:pt x="1029" y="28"/>
                  <a:pt x="1082" y="28"/>
                </a:cubicBezTo>
                <a:moveTo>
                  <a:pt x="1082" y="0"/>
                </a:moveTo>
                <a:cubicBezTo>
                  <a:pt x="1024" y="0"/>
                  <a:pt x="966" y="23"/>
                  <a:pt x="921" y="67"/>
                </a:cubicBezTo>
                <a:cubicBezTo>
                  <a:pt x="89" y="899"/>
                  <a:pt x="89" y="899"/>
                  <a:pt x="89" y="899"/>
                </a:cubicBezTo>
                <a:cubicBezTo>
                  <a:pt x="0" y="988"/>
                  <a:pt x="0" y="1132"/>
                  <a:pt x="89" y="1221"/>
                </a:cubicBezTo>
                <a:cubicBezTo>
                  <a:pt x="921" y="2053"/>
                  <a:pt x="921" y="2053"/>
                  <a:pt x="921" y="2053"/>
                </a:cubicBezTo>
                <a:cubicBezTo>
                  <a:pt x="966" y="2097"/>
                  <a:pt x="1024" y="2119"/>
                  <a:pt x="1082" y="2119"/>
                </a:cubicBezTo>
                <a:cubicBezTo>
                  <a:pt x="1141" y="2119"/>
                  <a:pt x="1199" y="2097"/>
                  <a:pt x="1243" y="2053"/>
                </a:cubicBezTo>
                <a:cubicBezTo>
                  <a:pt x="2075" y="1221"/>
                  <a:pt x="2075" y="1221"/>
                  <a:pt x="2075" y="1221"/>
                </a:cubicBezTo>
                <a:cubicBezTo>
                  <a:pt x="2164" y="1132"/>
                  <a:pt x="2164" y="988"/>
                  <a:pt x="2075" y="899"/>
                </a:cubicBezTo>
                <a:cubicBezTo>
                  <a:pt x="1243" y="67"/>
                  <a:pt x="1243" y="67"/>
                  <a:pt x="1243" y="67"/>
                </a:cubicBezTo>
                <a:cubicBezTo>
                  <a:pt x="1199" y="23"/>
                  <a:pt x="1141" y="0"/>
                  <a:pt x="10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endParaRPr lang="en-US" sz="1350" b="1" dirty="0">
              <a:latin typeface="Raleway" panose="020B0503030101060003" pitchFamily="34" charset="77"/>
            </a:endParaRPr>
          </a:p>
        </p:txBody>
      </p:sp>
      <p:sp>
        <p:nvSpPr>
          <p:cNvPr id="29" name="Freeform 145">
            <a:extLst>
              <a:ext uri="{FF2B5EF4-FFF2-40B4-BE49-F238E27FC236}">
                <a16:creationId xmlns:a16="http://schemas.microsoft.com/office/drawing/2014/main" xmlns="" id="{4ED60574-3748-4D61-81F6-FA3D96D009C1}"/>
              </a:ext>
            </a:extLst>
          </p:cNvPr>
          <p:cNvSpPr>
            <a:spLocks/>
          </p:cNvSpPr>
          <p:nvPr/>
        </p:nvSpPr>
        <p:spPr bwMode="auto">
          <a:xfrm>
            <a:off x="404703" y="2939002"/>
            <a:ext cx="1104256" cy="1105800"/>
          </a:xfrm>
          <a:custGeom>
            <a:avLst/>
            <a:gdLst>
              <a:gd name="T0" fmla="*/ 2350 w 2450"/>
              <a:gd name="T1" fmla="*/ 1042 h 2450"/>
              <a:gd name="T2" fmla="*/ 2350 w 2450"/>
              <a:gd name="T3" fmla="*/ 1407 h 2450"/>
              <a:gd name="T4" fmla="*/ 1408 w 2450"/>
              <a:gd name="T5" fmla="*/ 2349 h 2450"/>
              <a:gd name="T6" fmla="*/ 1043 w 2450"/>
              <a:gd name="T7" fmla="*/ 2349 h 2450"/>
              <a:gd name="T8" fmla="*/ 101 w 2450"/>
              <a:gd name="T9" fmla="*/ 1407 h 2450"/>
              <a:gd name="T10" fmla="*/ 101 w 2450"/>
              <a:gd name="T11" fmla="*/ 1042 h 2450"/>
              <a:gd name="T12" fmla="*/ 1043 w 2450"/>
              <a:gd name="T13" fmla="*/ 100 h 2450"/>
              <a:gd name="T14" fmla="*/ 1408 w 2450"/>
              <a:gd name="T15" fmla="*/ 100 h 2450"/>
              <a:gd name="T16" fmla="*/ 2350 w 2450"/>
              <a:gd name="T17" fmla="*/ 1042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0" h="2450">
                <a:moveTo>
                  <a:pt x="2350" y="1042"/>
                </a:moveTo>
                <a:cubicBezTo>
                  <a:pt x="2450" y="1143"/>
                  <a:pt x="2450" y="1306"/>
                  <a:pt x="2350" y="1407"/>
                </a:cubicBezTo>
                <a:cubicBezTo>
                  <a:pt x="1408" y="2349"/>
                  <a:pt x="1408" y="2349"/>
                  <a:pt x="1408" y="2349"/>
                </a:cubicBezTo>
                <a:cubicBezTo>
                  <a:pt x="1307" y="2450"/>
                  <a:pt x="1144" y="2450"/>
                  <a:pt x="1043" y="2349"/>
                </a:cubicBezTo>
                <a:cubicBezTo>
                  <a:pt x="101" y="1407"/>
                  <a:pt x="101" y="1407"/>
                  <a:pt x="101" y="1407"/>
                </a:cubicBezTo>
                <a:cubicBezTo>
                  <a:pt x="0" y="1306"/>
                  <a:pt x="0" y="1143"/>
                  <a:pt x="101" y="1042"/>
                </a:cubicBezTo>
                <a:cubicBezTo>
                  <a:pt x="1043" y="100"/>
                  <a:pt x="1043" y="100"/>
                  <a:pt x="1043" y="100"/>
                </a:cubicBezTo>
                <a:cubicBezTo>
                  <a:pt x="1144" y="0"/>
                  <a:pt x="1307" y="0"/>
                  <a:pt x="1408" y="100"/>
                </a:cubicBezTo>
                <a:lnTo>
                  <a:pt x="2350" y="10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endParaRPr lang="en-US" sz="1350" b="1" dirty="0">
              <a:latin typeface="Raleway" panose="020B0503030101060003" pitchFamily="34" charset="77"/>
            </a:endParaRPr>
          </a:p>
        </p:txBody>
      </p:sp>
      <p:sp>
        <p:nvSpPr>
          <p:cNvPr id="30" name="Freeform 146">
            <a:extLst>
              <a:ext uri="{FF2B5EF4-FFF2-40B4-BE49-F238E27FC236}">
                <a16:creationId xmlns:a16="http://schemas.microsoft.com/office/drawing/2014/main" xmlns="" id="{75D18C6B-C0E1-4CF3-9A13-16769CAD4EAF}"/>
              </a:ext>
            </a:extLst>
          </p:cNvPr>
          <p:cNvSpPr>
            <a:spLocks noEditPoints="1"/>
          </p:cNvSpPr>
          <p:nvPr/>
        </p:nvSpPr>
        <p:spPr bwMode="auto">
          <a:xfrm>
            <a:off x="473139" y="3007439"/>
            <a:ext cx="967382" cy="968926"/>
          </a:xfrm>
          <a:custGeom>
            <a:avLst/>
            <a:gdLst>
              <a:gd name="T0" fmla="*/ 1073 w 2146"/>
              <a:gd name="T1" fmla="*/ 2146 h 2146"/>
              <a:gd name="T2" fmla="*/ 903 w 2146"/>
              <a:gd name="T3" fmla="*/ 2075 h 2146"/>
              <a:gd name="T4" fmla="*/ 71 w 2146"/>
              <a:gd name="T5" fmla="*/ 1243 h 2146"/>
              <a:gd name="T6" fmla="*/ 0 w 2146"/>
              <a:gd name="T7" fmla="*/ 1073 h 2146"/>
              <a:gd name="T8" fmla="*/ 71 w 2146"/>
              <a:gd name="T9" fmla="*/ 902 h 2146"/>
              <a:gd name="T10" fmla="*/ 903 w 2146"/>
              <a:gd name="T11" fmla="*/ 70 h 2146"/>
              <a:gd name="T12" fmla="*/ 1073 w 2146"/>
              <a:gd name="T13" fmla="*/ 0 h 2146"/>
              <a:gd name="T14" fmla="*/ 1244 w 2146"/>
              <a:gd name="T15" fmla="*/ 70 h 2146"/>
              <a:gd name="T16" fmla="*/ 2076 w 2146"/>
              <a:gd name="T17" fmla="*/ 902 h 2146"/>
              <a:gd name="T18" fmla="*/ 2146 w 2146"/>
              <a:gd name="T19" fmla="*/ 1073 h 2146"/>
              <a:gd name="T20" fmla="*/ 2076 w 2146"/>
              <a:gd name="T21" fmla="*/ 1243 h 2146"/>
              <a:gd name="T22" fmla="*/ 1244 w 2146"/>
              <a:gd name="T23" fmla="*/ 2075 h 2146"/>
              <a:gd name="T24" fmla="*/ 1073 w 2146"/>
              <a:gd name="T25" fmla="*/ 2146 h 2146"/>
              <a:gd name="T26" fmla="*/ 1073 w 2146"/>
              <a:gd name="T27" fmla="*/ 27 h 2146"/>
              <a:gd name="T28" fmla="*/ 922 w 2146"/>
              <a:gd name="T29" fmla="*/ 89 h 2146"/>
              <a:gd name="T30" fmla="*/ 90 w 2146"/>
              <a:gd name="T31" fmla="*/ 921 h 2146"/>
              <a:gd name="T32" fmla="*/ 27 w 2146"/>
              <a:gd name="T33" fmla="*/ 1073 h 2146"/>
              <a:gd name="T34" fmla="*/ 90 w 2146"/>
              <a:gd name="T35" fmla="*/ 1224 h 2146"/>
              <a:gd name="T36" fmla="*/ 922 w 2146"/>
              <a:gd name="T37" fmla="*/ 2056 h 2146"/>
              <a:gd name="T38" fmla="*/ 1073 w 2146"/>
              <a:gd name="T39" fmla="*/ 2118 h 2146"/>
              <a:gd name="T40" fmla="*/ 1225 w 2146"/>
              <a:gd name="T41" fmla="*/ 2056 h 2146"/>
              <a:gd name="T42" fmla="*/ 2056 w 2146"/>
              <a:gd name="T43" fmla="*/ 1224 h 2146"/>
              <a:gd name="T44" fmla="*/ 2119 w 2146"/>
              <a:gd name="T45" fmla="*/ 1073 h 2146"/>
              <a:gd name="T46" fmla="*/ 2056 w 2146"/>
              <a:gd name="T47" fmla="*/ 921 h 2146"/>
              <a:gd name="T48" fmla="*/ 1225 w 2146"/>
              <a:gd name="T49" fmla="*/ 89 h 2146"/>
              <a:gd name="T50" fmla="*/ 1073 w 2146"/>
              <a:gd name="T51" fmla="*/ 27 h 2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46" h="2146">
                <a:moveTo>
                  <a:pt x="1073" y="2146"/>
                </a:moveTo>
                <a:cubicBezTo>
                  <a:pt x="1009" y="2146"/>
                  <a:pt x="948" y="2120"/>
                  <a:pt x="903" y="2075"/>
                </a:cubicBezTo>
                <a:cubicBezTo>
                  <a:pt x="71" y="1243"/>
                  <a:pt x="71" y="1243"/>
                  <a:pt x="71" y="1243"/>
                </a:cubicBezTo>
                <a:cubicBezTo>
                  <a:pt x="25" y="1198"/>
                  <a:pt x="0" y="1137"/>
                  <a:pt x="0" y="1073"/>
                </a:cubicBezTo>
                <a:cubicBezTo>
                  <a:pt x="0" y="1008"/>
                  <a:pt x="25" y="947"/>
                  <a:pt x="71" y="902"/>
                </a:cubicBezTo>
                <a:cubicBezTo>
                  <a:pt x="903" y="70"/>
                  <a:pt x="903" y="70"/>
                  <a:pt x="903" y="70"/>
                </a:cubicBezTo>
                <a:cubicBezTo>
                  <a:pt x="948" y="25"/>
                  <a:pt x="1009" y="0"/>
                  <a:pt x="1073" y="0"/>
                </a:cubicBezTo>
                <a:cubicBezTo>
                  <a:pt x="1138" y="0"/>
                  <a:pt x="1198" y="25"/>
                  <a:pt x="1244" y="70"/>
                </a:cubicBezTo>
                <a:cubicBezTo>
                  <a:pt x="2076" y="902"/>
                  <a:pt x="2076" y="902"/>
                  <a:pt x="2076" y="902"/>
                </a:cubicBezTo>
                <a:cubicBezTo>
                  <a:pt x="2121" y="947"/>
                  <a:pt x="2146" y="1008"/>
                  <a:pt x="2146" y="1073"/>
                </a:cubicBezTo>
                <a:cubicBezTo>
                  <a:pt x="2146" y="1137"/>
                  <a:pt x="2121" y="1198"/>
                  <a:pt x="2076" y="1243"/>
                </a:cubicBezTo>
                <a:cubicBezTo>
                  <a:pt x="1244" y="2075"/>
                  <a:pt x="1244" y="2075"/>
                  <a:pt x="1244" y="2075"/>
                </a:cubicBezTo>
                <a:cubicBezTo>
                  <a:pt x="1198" y="2120"/>
                  <a:pt x="1138" y="2146"/>
                  <a:pt x="1073" y="2146"/>
                </a:cubicBezTo>
                <a:close/>
                <a:moveTo>
                  <a:pt x="1073" y="27"/>
                </a:moveTo>
                <a:cubicBezTo>
                  <a:pt x="1016" y="27"/>
                  <a:pt x="962" y="49"/>
                  <a:pt x="922" y="89"/>
                </a:cubicBezTo>
                <a:cubicBezTo>
                  <a:pt x="90" y="921"/>
                  <a:pt x="90" y="921"/>
                  <a:pt x="90" y="921"/>
                </a:cubicBezTo>
                <a:cubicBezTo>
                  <a:pt x="50" y="962"/>
                  <a:pt x="27" y="1015"/>
                  <a:pt x="27" y="1073"/>
                </a:cubicBezTo>
                <a:cubicBezTo>
                  <a:pt x="27" y="1130"/>
                  <a:pt x="50" y="1183"/>
                  <a:pt x="90" y="1224"/>
                </a:cubicBezTo>
                <a:cubicBezTo>
                  <a:pt x="922" y="2056"/>
                  <a:pt x="922" y="2056"/>
                  <a:pt x="922" y="2056"/>
                </a:cubicBezTo>
                <a:cubicBezTo>
                  <a:pt x="962" y="2096"/>
                  <a:pt x="1016" y="2118"/>
                  <a:pt x="1073" y="2118"/>
                </a:cubicBezTo>
                <a:cubicBezTo>
                  <a:pt x="1131" y="2118"/>
                  <a:pt x="1184" y="2096"/>
                  <a:pt x="1225" y="2056"/>
                </a:cubicBezTo>
                <a:cubicBezTo>
                  <a:pt x="2056" y="1224"/>
                  <a:pt x="2056" y="1224"/>
                  <a:pt x="2056" y="1224"/>
                </a:cubicBezTo>
                <a:cubicBezTo>
                  <a:pt x="2097" y="1183"/>
                  <a:pt x="2119" y="1130"/>
                  <a:pt x="2119" y="1073"/>
                </a:cubicBezTo>
                <a:cubicBezTo>
                  <a:pt x="2119" y="1015"/>
                  <a:pt x="2097" y="962"/>
                  <a:pt x="2056" y="921"/>
                </a:cubicBezTo>
                <a:cubicBezTo>
                  <a:pt x="1225" y="89"/>
                  <a:pt x="1225" y="89"/>
                  <a:pt x="1225" y="89"/>
                </a:cubicBezTo>
                <a:cubicBezTo>
                  <a:pt x="1184" y="49"/>
                  <a:pt x="1131" y="27"/>
                  <a:pt x="1073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4281" tIns="17141" rIns="34281" bIns="17141" numCol="1" anchor="t" anchorCtr="0" compatLnSpc="1">
            <a:prstTxWarp prst="textNoShape">
              <a:avLst/>
            </a:prstTxWarp>
          </a:bodyPr>
          <a:lstStyle/>
          <a:p>
            <a:endParaRPr lang="en-US" sz="1350" b="1" dirty="0">
              <a:latin typeface="Raleway" panose="020B0503030101060003" pitchFamily="34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7B2BF2D-2A82-4BDD-9F27-A5DEF937F108}"/>
              </a:ext>
            </a:extLst>
          </p:cNvPr>
          <p:cNvSpPr txBox="1"/>
          <p:nvPr/>
        </p:nvSpPr>
        <p:spPr>
          <a:xfrm>
            <a:off x="2438400" y="1638366"/>
            <a:ext cx="6688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yếu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tố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sắc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B969C34-472E-498D-909C-283AB5ACAE23}"/>
              </a:ext>
            </a:extLst>
          </p:cNvPr>
          <p:cNvSpPr txBox="1"/>
          <p:nvPr/>
        </p:nvSpPr>
        <p:spPr>
          <a:xfrm>
            <a:off x="3114156" y="2477337"/>
            <a:ext cx="506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Đâu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nét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sắc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nhất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369EC3B-0F9B-4E3D-8291-7D66C28FCDA0}"/>
              </a:ext>
            </a:extLst>
          </p:cNvPr>
          <p:cNvSpPr txBox="1"/>
          <p:nvPr/>
        </p:nvSpPr>
        <p:spPr>
          <a:xfrm>
            <a:off x="1411964" y="4015849"/>
            <a:ext cx="5886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Raleway Medium" panose="020B0503030101060003" pitchFamily="34" charset="77"/>
                <a:ea typeface="Roboto" charset="0"/>
                <a:cs typeface="Poppins" pitchFamily="2" charset="77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552F0E7-1ECA-4A52-AB54-ED3795AB442E}"/>
              </a:ext>
            </a:extLst>
          </p:cNvPr>
          <p:cNvSpPr txBox="1"/>
          <p:nvPr/>
        </p:nvSpPr>
        <p:spPr>
          <a:xfrm>
            <a:off x="1456354" y="2397196"/>
            <a:ext cx="5886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Raleway Medium" panose="020B0503030101060003" pitchFamily="34" charset="77"/>
                <a:ea typeface="Roboto" charset="0"/>
                <a:cs typeface="Poppins" pitchFamily="2" charset="77"/>
              </a:rPr>
              <a:t>02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9EE12B3-9A07-43E9-9F9C-E4E85B54DC64}"/>
              </a:ext>
            </a:extLst>
          </p:cNvPr>
          <p:cNvSpPr txBox="1"/>
          <p:nvPr/>
        </p:nvSpPr>
        <p:spPr>
          <a:xfrm>
            <a:off x="649525" y="1614133"/>
            <a:ext cx="5886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Raleway Medium" panose="020B0503030101060003" pitchFamily="34" charset="77"/>
                <a:ea typeface="Roboto" charset="0"/>
                <a:cs typeface="Poppins" pitchFamily="2" charset="77"/>
              </a:rPr>
              <a:t>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46CEFC7-470F-45D4-A73F-67AB0FA1C576}"/>
              </a:ext>
            </a:extLst>
          </p:cNvPr>
          <p:cNvSpPr txBox="1"/>
          <p:nvPr/>
        </p:nvSpPr>
        <p:spPr>
          <a:xfrm>
            <a:off x="654981" y="3232518"/>
            <a:ext cx="5886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Raleway Medium" panose="020B0503030101060003" pitchFamily="34" charset="77"/>
                <a:ea typeface="Roboto" charset="0"/>
                <a:cs typeface="Poppins" pitchFamily="2" charset="77"/>
              </a:rPr>
              <a:t>03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DDEEDFB-9A18-4B5F-8D88-6A0CCD86F332}"/>
              </a:ext>
            </a:extLst>
          </p:cNvPr>
          <p:cNvSpPr txBox="1"/>
          <p:nvPr/>
        </p:nvSpPr>
        <p:spPr>
          <a:xfrm>
            <a:off x="3343010" y="3277999"/>
            <a:ext cx="5272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Yếu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tố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ấy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sắc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thú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vị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9FE40B5-1910-4A9A-8771-E42F8F6CE738}"/>
              </a:ext>
            </a:extLst>
          </p:cNvPr>
          <p:cNvSpPr txBox="1"/>
          <p:nvPr/>
        </p:nvSpPr>
        <p:spPr>
          <a:xfrm>
            <a:off x="3257983" y="3995080"/>
            <a:ext cx="5747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Chúng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góp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ấn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điều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muốn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bày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tỏ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ra </a:t>
            </a:r>
            <a:r>
              <a:rPr lang="en-US" sz="24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sao</a:t>
            </a:r>
            <a:r>
              <a:rPr lang="en-US" sz="24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378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/>
      <p:bldP spid="34" grpId="0"/>
      <p:bldP spid="35" grpId="0"/>
      <p:bldP spid="36" grpId="0"/>
      <p:bldP spid="37" grpId="0"/>
      <p:bldP spid="38" grpId="0"/>
      <p:bldP spid="40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97">
            <a:extLst>
              <a:ext uri="{FF2B5EF4-FFF2-40B4-BE49-F238E27FC236}">
                <a16:creationId xmlns:a16="http://schemas.microsoft.com/office/drawing/2014/main" xmlns="" id="{F0F9303E-1C34-4B51-B27E-C01B4DF2AB86}"/>
              </a:ext>
            </a:extLst>
          </p:cNvPr>
          <p:cNvSpPr>
            <a:spLocks noChangeAspect="1"/>
          </p:cNvSpPr>
          <p:nvPr/>
        </p:nvSpPr>
        <p:spPr>
          <a:xfrm>
            <a:off x="3119480" y="323801"/>
            <a:ext cx="503970" cy="50400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3CB1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00FF37-86E0-496A-8645-C2587BB5CB7A}"/>
              </a:ext>
            </a:extLst>
          </p:cNvPr>
          <p:cNvSpPr txBox="1"/>
          <p:nvPr/>
        </p:nvSpPr>
        <p:spPr>
          <a:xfrm>
            <a:off x="3886200" y="285750"/>
            <a:ext cx="4572000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LẬP DÀN 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6C0066-AE64-4B7E-9175-B696F6AF2FAD}"/>
              </a:ext>
            </a:extLst>
          </p:cNvPr>
          <p:cNvSpPr txBox="1"/>
          <p:nvPr/>
        </p:nvSpPr>
        <p:spPr>
          <a:xfrm>
            <a:off x="2212369" y="1249882"/>
            <a:ext cx="655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endParaRPr lang="en-US" sz="2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C6C29A1-E74F-4A8A-9BBD-F008A124AD07}"/>
              </a:ext>
            </a:extLst>
          </p:cNvPr>
          <p:cNvSpPr txBox="1"/>
          <p:nvPr/>
        </p:nvSpPr>
        <p:spPr>
          <a:xfrm>
            <a:off x="2138738" y="2396520"/>
            <a:ext cx="66268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ra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hoặc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thuật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khiến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thích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nhiều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suy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/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lí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do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khiến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thích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B8BCE2F-D2A8-4AD3-B928-2971DB352939}"/>
              </a:ext>
            </a:extLst>
          </p:cNvPr>
          <p:cNvSpPr txBox="1"/>
          <p:nvPr/>
        </p:nvSpPr>
        <p:spPr>
          <a:xfrm>
            <a:off x="2212369" y="4314789"/>
            <a:ext cx="6626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quát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sz="2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5" name="PA_库_任意多边形 120">
            <a:extLst>
              <a:ext uri="{FF2B5EF4-FFF2-40B4-BE49-F238E27FC236}">
                <a16:creationId xmlns:a16="http://schemas.microsoft.com/office/drawing/2014/main" xmlns="" id="{32F1734D-3787-44EE-AD25-DA37B321068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4800" y="1352550"/>
            <a:ext cx="1534049" cy="464822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solidFill>
            <a:srgbClr val="FFC000"/>
          </a:solidFill>
          <a:ln w="88900">
            <a:solidFill>
              <a:srgbClr val="FFC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16" name="PA_库_文本框 121">
            <a:extLst>
              <a:ext uri="{FF2B5EF4-FFF2-40B4-BE49-F238E27FC236}">
                <a16:creationId xmlns:a16="http://schemas.microsoft.com/office/drawing/2014/main" xmlns="" id="{5557DB3C-6D49-4A20-8B27-E4C329C85BF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8834" y="1340318"/>
            <a:ext cx="16561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err="1">
                <a:latin typeface="#9Slide03 Arima Madurai Bold" pitchFamily="2" charset="0"/>
                <a:ea typeface="Microsoft YaHei UI" panose="020B0503020204020204" pitchFamily="34" charset="-122"/>
                <a:cs typeface="#9Slide03 Arima Madurai Bold" pitchFamily="2" charset="0"/>
              </a:rPr>
              <a:t>Mở</a:t>
            </a:r>
            <a:r>
              <a:rPr lang="en-US" altLang="zh-CN" sz="2000" b="1" dirty="0">
                <a:latin typeface="#9Slide03 Arima Madurai Bold" pitchFamily="2" charset="0"/>
                <a:ea typeface="Microsoft YaHei UI" panose="020B0503020204020204" pitchFamily="34" charset="-122"/>
                <a:cs typeface="#9Slide03 Arima Madurai Bold" pitchFamily="2" charset="0"/>
              </a:rPr>
              <a:t> </a:t>
            </a:r>
            <a:r>
              <a:rPr lang="en-US" altLang="zh-CN" sz="2000" b="1" dirty="0" err="1">
                <a:latin typeface="#9Slide03 Arima Madurai Bold" pitchFamily="2" charset="0"/>
                <a:ea typeface="Microsoft YaHei UI" panose="020B0503020204020204" pitchFamily="34" charset="-122"/>
                <a:cs typeface="#9Slide03 Arima Madurai Bold" pitchFamily="2" charset="0"/>
              </a:rPr>
              <a:t>đoạn</a:t>
            </a:r>
            <a:endParaRPr lang="en-US" altLang="zh-CN" sz="2000" b="1" dirty="0">
              <a:latin typeface="#9Slide03 Arima Madurai Bold" pitchFamily="2" charset="0"/>
              <a:ea typeface="Microsoft YaHei UI" panose="020B0503020204020204" pitchFamily="34" charset="-122"/>
              <a:cs typeface="#9Slide03 Arima Madurai Bold" pitchFamily="2" charset="0"/>
            </a:endParaRPr>
          </a:p>
        </p:txBody>
      </p:sp>
      <p:sp>
        <p:nvSpPr>
          <p:cNvPr id="17" name="PA_库_任意多边形 120">
            <a:extLst>
              <a:ext uri="{FF2B5EF4-FFF2-40B4-BE49-F238E27FC236}">
                <a16:creationId xmlns:a16="http://schemas.microsoft.com/office/drawing/2014/main" xmlns="" id="{14B9D2BC-CF4A-48C9-BCD2-8219F96C423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94751" y="2716528"/>
            <a:ext cx="1534049" cy="464822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solidFill>
            <a:srgbClr val="FFC000"/>
          </a:solidFill>
          <a:ln w="88900">
            <a:solidFill>
              <a:srgbClr val="FFC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18" name="PA_库_文本框 121">
            <a:extLst>
              <a:ext uri="{FF2B5EF4-FFF2-40B4-BE49-F238E27FC236}">
                <a16:creationId xmlns:a16="http://schemas.microsoft.com/office/drawing/2014/main" xmlns="" id="{83268C17-45C5-4E44-A821-61DB9025A63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5055" y="2684743"/>
            <a:ext cx="16561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err="1">
                <a:latin typeface="#9Slide03 Arima Madurai Bold" pitchFamily="2" charset="0"/>
                <a:ea typeface="Microsoft YaHei UI" panose="020B0503020204020204" pitchFamily="34" charset="-122"/>
                <a:cs typeface="#9Slide03 Arima Madurai Bold" pitchFamily="2" charset="0"/>
              </a:rPr>
              <a:t>Thân</a:t>
            </a:r>
            <a:r>
              <a:rPr lang="en-US" altLang="zh-CN" sz="2000" b="1" dirty="0">
                <a:latin typeface="#9Slide03 Arima Madurai Bold" pitchFamily="2" charset="0"/>
                <a:ea typeface="Microsoft YaHei UI" panose="020B0503020204020204" pitchFamily="34" charset="-122"/>
                <a:cs typeface="#9Slide03 Arima Madurai Bold" pitchFamily="2" charset="0"/>
              </a:rPr>
              <a:t> </a:t>
            </a:r>
            <a:r>
              <a:rPr lang="en-US" altLang="zh-CN" sz="2000" b="1" dirty="0" err="1">
                <a:latin typeface="#9Slide03 Arima Madurai Bold" pitchFamily="2" charset="0"/>
                <a:ea typeface="Microsoft YaHei UI" panose="020B0503020204020204" pitchFamily="34" charset="-122"/>
                <a:cs typeface="#9Slide03 Arima Madurai Bold" pitchFamily="2" charset="0"/>
              </a:rPr>
              <a:t>đoạn</a:t>
            </a:r>
            <a:endParaRPr lang="en-US" altLang="zh-CN" sz="2000" b="1" dirty="0">
              <a:latin typeface="#9Slide03 Arima Madurai Bold" pitchFamily="2" charset="0"/>
              <a:ea typeface="Microsoft YaHei UI" panose="020B0503020204020204" pitchFamily="34" charset="-122"/>
              <a:cs typeface="#9Slide03 Arima Madurai Bold" pitchFamily="2" charset="0"/>
            </a:endParaRPr>
          </a:p>
        </p:txBody>
      </p:sp>
      <p:sp>
        <p:nvSpPr>
          <p:cNvPr id="19" name="PA_库_任意多边形 120">
            <a:extLst>
              <a:ext uri="{FF2B5EF4-FFF2-40B4-BE49-F238E27FC236}">
                <a16:creationId xmlns:a16="http://schemas.microsoft.com/office/drawing/2014/main" xmlns="" id="{CD02BE4B-CAB8-41C9-950D-489E2156F73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1570" y="4240528"/>
            <a:ext cx="1534049" cy="464822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solidFill>
            <a:srgbClr val="FFC000"/>
          </a:solidFill>
          <a:ln w="88900">
            <a:solidFill>
              <a:srgbClr val="FFC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20" name="PA_库_文本框 121">
            <a:extLst>
              <a:ext uri="{FF2B5EF4-FFF2-40B4-BE49-F238E27FC236}">
                <a16:creationId xmlns:a16="http://schemas.microsoft.com/office/drawing/2014/main" xmlns="" id="{F76E8206-09CF-4E22-AF0E-72E15BBC942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8834" y="4228296"/>
            <a:ext cx="16561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000" b="1" dirty="0" err="1">
                <a:latin typeface="#9Slide03 Arima Madurai Bold" pitchFamily="2" charset="0"/>
                <a:ea typeface="Microsoft YaHei UI" panose="020B0503020204020204" pitchFamily="34" charset="-122"/>
                <a:cs typeface="#9Slide03 Arima Madurai Bold" pitchFamily="2" charset="0"/>
              </a:rPr>
              <a:t>Kết</a:t>
            </a:r>
            <a:r>
              <a:rPr lang="en-US" altLang="zh-CN" sz="2000" b="1" dirty="0">
                <a:latin typeface="#9Slide03 Arima Madurai Bold" pitchFamily="2" charset="0"/>
                <a:ea typeface="Microsoft YaHei UI" panose="020B0503020204020204" pitchFamily="34" charset="-122"/>
                <a:cs typeface="#9Slide03 Arima Madurai Bold" pitchFamily="2" charset="0"/>
              </a:rPr>
              <a:t> </a:t>
            </a:r>
            <a:r>
              <a:rPr lang="en-US" altLang="zh-CN" sz="2000" b="1" dirty="0" err="1">
                <a:latin typeface="#9Slide03 Arima Madurai Bold" pitchFamily="2" charset="0"/>
                <a:ea typeface="Microsoft YaHei UI" panose="020B0503020204020204" pitchFamily="34" charset="-122"/>
                <a:cs typeface="#9Slide03 Arima Madurai Bold" pitchFamily="2" charset="0"/>
              </a:rPr>
              <a:t>đoạn</a:t>
            </a:r>
            <a:endParaRPr lang="en-US" altLang="zh-CN" sz="2000" b="1" dirty="0">
              <a:latin typeface="#9Slide03 Arima Madurai Bold" pitchFamily="2" charset="0"/>
              <a:ea typeface="Microsoft YaHei UI" panose="020B0503020204020204" pitchFamily="34" charset="-122"/>
              <a:cs typeface="#9Slide03 Arima Madurai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2" grpId="0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3">
            <a:extLst>
              <a:ext uri="{FF2B5EF4-FFF2-40B4-BE49-F238E27FC236}">
                <a16:creationId xmlns:a16="http://schemas.microsoft.com/office/drawing/2014/main" xmlns="" id="{4F8AD334-7621-410B-BACD-168D1C93BA7F}"/>
              </a:ext>
            </a:extLst>
          </p:cNvPr>
          <p:cNvGrpSpPr/>
          <p:nvPr/>
        </p:nvGrpSpPr>
        <p:grpSpPr>
          <a:xfrm>
            <a:off x="877423" y="2992469"/>
            <a:ext cx="587322" cy="863339"/>
            <a:chOff x="4005053" y="1971128"/>
            <a:chExt cx="3142548" cy="4677456"/>
          </a:xfrm>
        </p:grpSpPr>
        <p:sp>
          <p:nvSpPr>
            <p:cNvPr id="26" name="等腰三角形 7">
              <a:extLst>
                <a:ext uri="{FF2B5EF4-FFF2-40B4-BE49-F238E27FC236}">
                  <a16:creationId xmlns:a16="http://schemas.microsoft.com/office/drawing/2014/main" xmlns="" id="{BEB0ADDB-DE0C-4DF9-A92E-4F933078D533}"/>
                </a:ext>
              </a:extLst>
            </p:cNvPr>
            <p:cNvSpPr/>
            <p:nvPr/>
          </p:nvSpPr>
          <p:spPr>
            <a:xfrm rot="6256294">
              <a:off x="4727599" y="4718158"/>
              <a:ext cx="1921332" cy="1939520"/>
            </a:xfrm>
            <a:custGeom>
              <a:avLst/>
              <a:gdLst>
                <a:gd name="connsiteX0" fmla="*/ 0 w 1155700"/>
                <a:gd name="connsiteY0" fmla="*/ 1727200 h 1727200"/>
                <a:gd name="connsiteX1" fmla="*/ 577850 w 1155700"/>
                <a:gd name="connsiteY1" fmla="*/ 0 h 1727200"/>
                <a:gd name="connsiteX2" fmla="*/ 1155700 w 1155700"/>
                <a:gd name="connsiteY2" fmla="*/ 1727200 h 1727200"/>
                <a:gd name="connsiteX3" fmla="*/ 0 w 1155700"/>
                <a:gd name="connsiteY3" fmla="*/ 1727200 h 1727200"/>
                <a:gd name="connsiteX0" fmla="*/ 0 w 1557814"/>
                <a:gd name="connsiteY0" fmla="*/ 1691888 h 1727200"/>
                <a:gd name="connsiteX1" fmla="*/ 979964 w 1557814"/>
                <a:gd name="connsiteY1" fmla="*/ 0 h 1727200"/>
                <a:gd name="connsiteX2" fmla="*/ 1557814 w 1557814"/>
                <a:gd name="connsiteY2" fmla="*/ 1727200 h 1727200"/>
                <a:gd name="connsiteX3" fmla="*/ 0 w 1557814"/>
                <a:gd name="connsiteY3" fmla="*/ 1691888 h 1727200"/>
                <a:gd name="connsiteX0" fmla="*/ 0 w 1557814"/>
                <a:gd name="connsiteY0" fmla="*/ 1830515 h 1865827"/>
                <a:gd name="connsiteX1" fmla="*/ 984015 w 1557814"/>
                <a:gd name="connsiteY1" fmla="*/ 0 h 1865827"/>
                <a:gd name="connsiteX2" fmla="*/ 1557814 w 1557814"/>
                <a:gd name="connsiteY2" fmla="*/ 1865827 h 1865827"/>
                <a:gd name="connsiteX3" fmla="*/ 0 w 1557814"/>
                <a:gd name="connsiteY3" fmla="*/ 1830515 h 1865827"/>
                <a:gd name="connsiteX0" fmla="*/ 0 w 1964625"/>
                <a:gd name="connsiteY0" fmla="*/ 1830515 h 1919600"/>
                <a:gd name="connsiteX1" fmla="*/ 984015 w 1964625"/>
                <a:gd name="connsiteY1" fmla="*/ 0 h 1919600"/>
                <a:gd name="connsiteX2" fmla="*/ 1964625 w 1964625"/>
                <a:gd name="connsiteY2" fmla="*/ 1919600 h 1919600"/>
                <a:gd name="connsiteX3" fmla="*/ 0 w 1964625"/>
                <a:gd name="connsiteY3" fmla="*/ 1830515 h 1919600"/>
                <a:gd name="connsiteX0" fmla="*/ 0 w 1896608"/>
                <a:gd name="connsiteY0" fmla="*/ 1891840 h 1919600"/>
                <a:gd name="connsiteX1" fmla="*/ 915998 w 1896608"/>
                <a:gd name="connsiteY1" fmla="*/ 0 h 1919600"/>
                <a:gd name="connsiteX2" fmla="*/ 1896608 w 1896608"/>
                <a:gd name="connsiteY2" fmla="*/ 1919600 h 1919600"/>
                <a:gd name="connsiteX3" fmla="*/ 0 w 1896608"/>
                <a:gd name="connsiteY3" fmla="*/ 1891840 h 1919600"/>
                <a:gd name="connsiteX0" fmla="*/ 0 w 1921332"/>
                <a:gd name="connsiteY0" fmla="*/ 1891840 h 1939520"/>
                <a:gd name="connsiteX1" fmla="*/ 915998 w 1921332"/>
                <a:gd name="connsiteY1" fmla="*/ 0 h 1939520"/>
                <a:gd name="connsiteX2" fmla="*/ 1921332 w 1921332"/>
                <a:gd name="connsiteY2" fmla="*/ 1939520 h 1939520"/>
                <a:gd name="connsiteX3" fmla="*/ 0 w 1921332"/>
                <a:gd name="connsiteY3" fmla="*/ 1891840 h 193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1332" h="1939520">
                  <a:moveTo>
                    <a:pt x="0" y="1891840"/>
                  </a:moveTo>
                  <a:lnTo>
                    <a:pt x="915998" y="0"/>
                  </a:lnTo>
                  <a:lnTo>
                    <a:pt x="1921332" y="1939520"/>
                  </a:lnTo>
                  <a:lnTo>
                    <a:pt x="0" y="189184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" name="等腰三角形 1">
              <a:extLst>
                <a:ext uri="{FF2B5EF4-FFF2-40B4-BE49-F238E27FC236}">
                  <a16:creationId xmlns:a16="http://schemas.microsoft.com/office/drawing/2014/main" xmlns="" id="{F05D2B3B-3498-450E-BE29-8C4C4ABD5CB7}"/>
                </a:ext>
              </a:extLst>
            </p:cNvPr>
            <p:cNvSpPr/>
            <p:nvPr/>
          </p:nvSpPr>
          <p:spPr>
            <a:xfrm rot="12182262">
              <a:off x="4809663" y="1971128"/>
              <a:ext cx="1474994" cy="4654133"/>
            </a:xfrm>
            <a:custGeom>
              <a:avLst/>
              <a:gdLst>
                <a:gd name="connsiteX0" fmla="*/ 0 w 1669143"/>
                <a:gd name="connsiteY0" fmla="*/ 3672115 h 3672115"/>
                <a:gd name="connsiteX1" fmla="*/ 834572 w 1669143"/>
                <a:gd name="connsiteY1" fmla="*/ 0 h 3672115"/>
                <a:gd name="connsiteX2" fmla="*/ 1669143 w 1669143"/>
                <a:gd name="connsiteY2" fmla="*/ 3672115 h 3672115"/>
                <a:gd name="connsiteX3" fmla="*/ 0 w 1669143"/>
                <a:gd name="connsiteY3" fmla="*/ 3672115 h 3672115"/>
                <a:gd name="connsiteX0" fmla="*/ 0 w 1433026"/>
                <a:gd name="connsiteY0" fmla="*/ 3672115 h 3672115"/>
                <a:gd name="connsiteX1" fmla="*/ 834572 w 1433026"/>
                <a:gd name="connsiteY1" fmla="*/ 0 h 3672115"/>
                <a:gd name="connsiteX2" fmla="*/ 1433026 w 1433026"/>
                <a:gd name="connsiteY2" fmla="*/ 3599030 h 3672115"/>
                <a:gd name="connsiteX3" fmla="*/ 0 w 1433026"/>
                <a:gd name="connsiteY3" fmla="*/ 3672115 h 3672115"/>
                <a:gd name="connsiteX0" fmla="*/ 0 w 1451619"/>
                <a:gd name="connsiteY0" fmla="*/ 4184732 h 4184732"/>
                <a:gd name="connsiteX1" fmla="*/ 853165 w 1451619"/>
                <a:gd name="connsiteY1" fmla="*/ 0 h 4184732"/>
                <a:gd name="connsiteX2" fmla="*/ 1451619 w 1451619"/>
                <a:gd name="connsiteY2" fmla="*/ 3599030 h 4184732"/>
                <a:gd name="connsiteX3" fmla="*/ 0 w 1451619"/>
                <a:gd name="connsiteY3" fmla="*/ 4184732 h 4184732"/>
                <a:gd name="connsiteX0" fmla="*/ 0 w 1472509"/>
                <a:gd name="connsiteY0" fmla="*/ 4200515 h 4200515"/>
                <a:gd name="connsiteX1" fmla="*/ 874055 w 1472509"/>
                <a:gd name="connsiteY1" fmla="*/ 0 h 4200515"/>
                <a:gd name="connsiteX2" fmla="*/ 1472509 w 1472509"/>
                <a:gd name="connsiteY2" fmla="*/ 3599030 h 4200515"/>
                <a:gd name="connsiteX3" fmla="*/ 0 w 1472509"/>
                <a:gd name="connsiteY3" fmla="*/ 4200515 h 4200515"/>
                <a:gd name="connsiteX0" fmla="*/ 0 w 1474994"/>
                <a:gd name="connsiteY0" fmla="*/ 4194672 h 4194672"/>
                <a:gd name="connsiteX1" fmla="*/ 876540 w 1474994"/>
                <a:gd name="connsiteY1" fmla="*/ 0 h 4194672"/>
                <a:gd name="connsiteX2" fmla="*/ 1474994 w 1474994"/>
                <a:gd name="connsiteY2" fmla="*/ 3599030 h 4194672"/>
                <a:gd name="connsiteX3" fmla="*/ 0 w 1474994"/>
                <a:gd name="connsiteY3" fmla="*/ 4194672 h 419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4994" h="4194672">
                  <a:moveTo>
                    <a:pt x="0" y="4194672"/>
                  </a:moveTo>
                  <a:lnTo>
                    <a:pt x="876540" y="0"/>
                  </a:lnTo>
                  <a:lnTo>
                    <a:pt x="1474994" y="3599030"/>
                  </a:lnTo>
                  <a:lnTo>
                    <a:pt x="0" y="4194672"/>
                  </a:lnTo>
                  <a:close/>
                </a:path>
              </a:pathLst>
            </a:custGeom>
            <a:solidFill>
              <a:srgbClr val="D06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8" name="等腰三角形 6">
              <a:extLst>
                <a:ext uri="{FF2B5EF4-FFF2-40B4-BE49-F238E27FC236}">
                  <a16:creationId xmlns:a16="http://schemas.microsoft.com/office/drawing/2014/main" xmlns="" id="{6898720F-F6A7-41F9-B07E-D4654CB6A12D}"/>
                </a:ext>
              </a:extLst>
            </p:cNvPr>
            <p:cNvSpPr/>
            <p:nvPr/>
          </p:nvSpPr>
          <p:spPr>
            <a:xfrm rot="4693759">
              <a:off x="4936793" y="1066005"/>
              <a:ext cx="1279067" cy="3142548"/>
            </a:xfrm>
            <a:custGeom>
              <a:avLst/>
              <a:gdLst>
                <a:gd name="connsiteX0" fmla="*/ 0 w 1281041"/>
                <a:gd name="connsiteY0" fmla="*/ 2622325 h 2622325"/>
                <a:gd name="connsiteX1" fmla="*/ 640521 w 1281041"/>
                <a:gd name="connsiteY1" fmla="*/ 0 h 2622325"/>
                <a:gd name="connsiteX2" fmla="*/ 1281041 w 1281041"/>
                <a:gd name="connsiteY2" fmla="*/ 2622325 h 2622325"/>
                <a:gd name="connsiteX3" fmla="*/ 0 w 1281041"/>
                <a:gd name="connsiteY3" fmla="*/ 2622325 h 2622325"/>
                <a:gd name="connsiteX0" fmla="*/ 0 w 1067328"/>
                <a:gd name="connsiteY0" fmla="*/ 2622325 h 2622325"/>
                <a:gd name="connsiteX1" fmla="*/ 640521 w 1067328"/>
                <a:gd name="connsiteY1" fmla="*/ 0 h 2622325"/>
                <a:gd name="connsiteX2" fmla="*/ 1067328 w 1067328"/>
                <a:gd name="connsiteY2" fmla="*/ 2550934 h 2622325"/>
                <a:gd name="connsiteX3" fmla="*/ 0 w 1067328"/>
                <a:gd name="connsiteY3" fmla="*/ 2622325 h 26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7328" h="2622325">
                  <a:moveTo>
                    <a:pt x="0" y="2622325"/>
                  </a:moveTo>
                  <a:lnTo>
                    <a:pt x="640521" y="0"/>
                  </a:lnTo>
                  <a:lnTo>
                    <a:pt x="1067328" y="2550934"/>
                  </a:lnTo>
                  <a:lnTo>
                    <a:pt x="0" y="2622325"/>
                  </a:lnTo>
                  <a:close/>
                </a:path>
              </a:pathLst>
            </a:custGeom>
            <a:solidFill>
              <a:srgbClr val="DC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等腰三角形 10">
              <a:extLst>
                <a:ext uri="{FF2B5EF4-FFF2-40B4-BE49-F238E27FC236}">
                  <a16:creationId xmlns:a16="http://schemas.microsoft.com/office/drawing/2014/main" xmlns="" id="{83EB6D72-5DD3-485C-AAC1-06762D9749A4}"/>
                </a:ext>
              </a:extLst>
            </p:cNvPr>
            <p:cNvSpPr/>
            <p:nvPr/>
          </p:nvSpPr>
          <p:spPr>
            <a:xfrm rot="16979967">
              <a:off x="6491150" y="5682161"/>
              <a:ext cx="171429" cy="201893"/>
            </a:xfrm>
            <a:custGeom>
              <a:avLst/>
              <a:gdLst>
                <a:gd name="connsiteX0" fmla="*/ 0 w 232229"/>
                <a:gd name="connsiteY0" fmla="*/ 232229 h 232229"/>
                <a:gd name="connsiteX1" fmla="*/ 116115 w 232229"/>
                <a:gd name="connsiteY1" fmla="*/ 0 h 232229"/>
                <a:gd name="connsiteX2" fmla="*/ 232229 w 232229"/>
                <a:gd name="connsiteY2" fmla="*/ 232229 h 232229"/>
                <a:gd name="connsiteX3" fmla="*/ 0 w 232229"/>
                <a:gd name="connsiteY3" fmla="*/ 232229 h 232229"/>
                <a:gd name="connsiteX0" fmla="*/ 0 w 227583"/>
                <a:gd name="connsiteY0" fmla="*/ 232229 h 232229"/>
                <a:gd name="connsiteX1" fmla="*/ 116115 w 227583"/>
                <a:gd name="connsiteY1" fmla="*/ 0 h 232229"/>
                <a:gd name="connsiteX2" fmla="*/ 227583 w 227583"/>
                <a:gd name="connsiteY2" fmla="*/ 169761 h 232229"/>
                <a:gd name="connsiteX3" fmla="*/ 0 w 227583"/>
                <a:gd name="connsiteY3" fmla="*/ 232229 h 232229"/>
                <a:gd name="connsiteX0" fmla="*/ 0 w 223787"/>
                <a:gd name="connsiteY0" fmla="*/ 232229 h 294461"/>
                <a:gd name="connsiteX1" fmla="*/ 116115 w 223787"/>
                <a:gd name="connsiteY1" fmla="*/ 0 h 294461"/>
                <a:gd name="connsiteX2" fmla="*/ 223787 w 223787"/>
                <a:gd name="connsiteY2" fmla="*/ 294461 h 294461"/>
                <a:gd name="connsiteX3" fmla="*/ 0 w 223787"/>
                <a:gd name="connsiteY3" fmla="*/ 232229 h 294461"/>
                <a:gd name="connsiteX0" fmla="*/ 0 w 359397"/>
                <a:gd name="connsiteY0" fmla="*/ 366612 h 366612"/>
                <a:gd name="connsiteX1" fmla="*/ 116115 w 359397"/>
                <a:gd name="connsiteY1" fmla="*/ 134383 h 366612"/>
                <a:gd name="connsiteX2" fmla="*/ 359397 w 359397"/>
                <a:gd name="connsiteY2" fmla="*/ 0 h 366612"/>
                <a:gd name="connsiteX3" fmla="*/ 0 w 359397"/>
                <a:gd name="connsiteY3" fmla="*/ 366612 h 366612"/>
                <a:gd name="connsiteX0" fmla="*/ 0 w 120018"/>
                <a:gd name="connsiteY0" fmla="*/ 232229 h 232229"/>
                <a:gd name="connsiteX1" fmla="*/ 116115 w 120018"/>
                <a:gd name="connsiteY1" fmla="*/ 0 h 232229"/>
                <a:gd name="connsiteX2" fmla="*/ 120018 w 120018"/>
                <a:gd name="connsiteY2" fmla="*/ 155492 h 232229"/>
                <a:gd name="connsiteX3" fmla="*/ 0 w 120018"/>
                <a:gd name="connsiteY3" fmla="*/ 232229 h 232229"/>
                <a:gd name="connsiteX0" fmla="*/ 0 w 171429"/>
                <a:gd name="connsiteY0" fmla="*/ 232229 h 251155"/>
                <a:gd name="connsiteX1" fmla="*/ 116115 w 171429"/>
                <a:gd name="connsiteY1" fmla="*/ 0 h 251155"/>
                <a:gd name="connsiteX2" fmla="*/ 171429 w 171429"/>
                <a:gd name="connsiteY2" fmla="*/ 251155 h 251155"/>
                <a:gd name="connsiteX3" fmla="*/ 0 w 171429"/>
                <a:gd name="connsiteY3" fmla="*/ 232229 h 251155"/>
                <a:gd name="connsiteX0" fmla="*/ 0 w 171429"/>
                <a:gd name="connsiteY0" fmla="*/ 182967 h 201893"/>
                <a:gd name="connsiteX1" fmla="*/ 93274 w 171429"/>
                <a:gd name="connsiteY1" fmla="*/ 0 h 201893"/>
                <a:gd name="connsiteX2" fmla="*/ 171429 w 171429"/>
                <a:gd name="connsiteY2" fmla="*/ 201893 h 201893"/>
                <a:gd name="connsiteX3" fmla="*/ 0 w 171429"/>
                <a:gd name="connsiteY3" fmla="*/ 182967 h 20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29" h="201893">
                  <a:moveTo>
                    <a:pt x="0" y="182967"/>
                  </a:moveTo>
                  <a:lnTo>
                    <a:pt x="93274" y="0"/>
                  </a:lnTo>
                  <a:lnTo>
                    <a:pt x="171429" y="201893"/>
                  </a:lnTo>
                  <a:lnTo>
                    <a:pt x="0" y="182967"/>
                  </a:lnTo>
                  <a:close/>
                </a:path>
              </a:pathLst>
            </a:custGeom>
            <a:solidFill>
              <a:srgbClr val="9A32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0" name="组合 103">
            <a:extLst>
              <a:ext uri="{FF2B5EF4-FFF2-40B4-BE49-F238E27FC236}">
                <a16:creationId xmlns:a16="http://schemas.microsoft.com/office/drawing/2014/main" xmlns="" id="{D7136951-4916-4332-A722-C36D06E66B7D}"/>
              </a:ext>
            </a:extLst>
          </p:cNvPr>
          <p:cNvGrpSpPr/>
          <p:nvPr/>
        </p:nvGrpSpPr>
        <p:grpSpPr>
          <a:xfrm>
            <a:off x="299738" y="1619453"/>
            <a:ext cx="1681462" cy="1098316"/>
            <a:chOff x="420914" y="4746518"/>
            <a:chExt cx="2235200" cy="193163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7" name="直角三角形 35">
              <a:extLst>
                <a:ext uri="{FF2B5EF4-FFF2-40B4-BE49-F238E27FC236}">
                  <a16:creationId xmlns:a16="http://schemas.microsoft.com/office/drawing/2014/main" xmlns="" id="{46C78DA1-B9D4-4AC5-9C99-211F8A8DACBB}"/>
                </a:ext>
              </a:extLst>
            </p:cNvPr>
            <p:cNvSpPr/>
            <p:nvPr/>
          </p:nvSpPr>
          <p:spPr>
            <a:xfrm rot="5400000" flipV="1">
              <a:off x="1353399" y="5386386"/>
              <a:ext cx="1233714" cy="1349828"/>
            </a:xfrm>
            <a:custGeom>
              <a:avLst/>
              <a:gdLst>
                <a:gd name="connsiteX0" fmla="*/ 0 w 957942"/>
                <a:gd name="connsiteY0" fmla="*/ 624114 h 624114"/>
                <a:gd name="connsiteX1" fmla="*/ 0 w 957942"/>
                <a:gd name="connsiteY1" fmla="*/ 0 h 624114"/>
                <a:gd name="connsiteX2" fmla="*/ 957942 w 957942"/>
                <a:gd name="connsiteY2" fmla="*/ 624114 h 624114"/>
                <a:gd name="connsiteX3" fmla="*/ 0 w 957942"/>
                <a:gd name="connsiteY3" fmla="*/ 624114 h 624114"/>
                <a:gd name="connsiteX0" fmla="*/ 0 w 1233714"/>
                <a:gd name="connsiteY0" fmla="*/ 1349828 h 1349828"/>
                <a:gd name="connsiteX1" fmla="*/ 1233714 w 1233714"/>
                <a:gd name="connsiteY1" fmla="*/ 0 h 1349828"/>
                <a:gd name="connsiteX2" fmla="*/ 957942 w 1233714"/>
                <a:gd name="connsiteY2" fmla="*/ 1349828 h 1349828"/>
                <a:gd name="connsiteX3" fmla="*/ 0 w 1233714"/>
                <a:gd name="connsiteY3" fmla="*/ 1349828 h 134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714" h="1349828">
                  <a:moveTo>
                    <a:pt x="0" y="1349828"/>
                  </a:moveTo>
                  <a:lnTo>
                    <a:pt x="1233714" y="0"/>
                  </a:lnTo>
                  <a:lnTo>
                    <a:pt x="957942" y="1349828"/>
                  </a:lnTo>
                  <a:lnTo>
                    <a:pt x="0" y="13498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8" name="矩形 105">
              <a:extLst>
                <a:ext uri="{FF2B5EF4-FFF2-40B4-BE49-F238E27FC236}">
                  <a16:creationId xmlns:a16="http://schemas.microsoft.com/office/drawing/2014/main" xmlns="" id="{065E6706-318A-49FF-B551-445EEF388C2B}"/>
                </a:ext>
              </a:extLst>
            </p:cNvPr>
            <p:cNvSpPr/>
            <p:nvPr/>
          </p:nvSpPr>
          <p:spPr>
            <a:xfrm>
              <a:off x="420914" y="4746518"/>
              <a:ext cx="2235200" cy="1654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3" name="文本框 94">
            <a:extLst>
              <a:ext uri="{FF2B5EF4-FFF2-40B4-BE49-F238E27FC236}">
                <a16:creationId xmlns:a16="http://schemas.microsoft.com/office/drawing/2014/main" xmlns="" id="{8E2D1176-2D30-4482-BDBF-59EF5C1F72C6}"/>
              </a:ext>
            </a:extLst>
          </p:cNvPr>
          <p:cNvSpPr txBox="1"/>
          <p:nvPr/>
        </p:nvSpPr>
        <p:spPr>
          <a:xfrm>
            <a:off x="373637" y="1911195"/>
            <a:ext cx="1533663" cy="504182"/>
          </a:xfrm>
          <a:prstGeom prst="rect">
            <a:avLst/>
          </a:prstGeom>
          <a:noFill/>
        </p:spPr>
        <p:txBody>
          <a:bodyPr wrap="square" lIns="72585" tIns="36293" rIns="72585" bIns="36293" rtlCol="0">
            <a:spAutoFit/>
          </a:bodyPr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2800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Viết</a:t>
            </a:r>
            <a:r>
              <a:rPr lang="en-US" altLang="zh-CN" sz="2800" dirty="0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2800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</a:t>
            </a:r>
            <a:endParaRPr lang="zh-CN" altLang="en-US" sz="2800" dirty="0"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18589C8-A034-45B5-BFCC-09952580C41E}"/>
              </a:ext>
            </a:extLst>
          </p:cNvPr>
          <p:cNvSpPr txBox="1"/>
          <p:nvPr/>
        </p:nvSpPr>
        <p:spPr>
          <a:xfrm>
            <a:off x="2640497" y="819150"/>
            <a:ext cx="62749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Bám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endParaRPr lang="en-US" sz="20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chân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trữ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đáo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endParaRPr lang="en-US" sz="20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36" name="组 10">
            <a:extLst>
              <a:ext uri="{FF2B5EF4-FFF2-40B4-BE49-F238E27FC236}">
                <a16:creationId xmlns:a16="http://schemas.microsoft.com/office/drawing/2014/main" xmlns="" id="{4756D233-9EA5-4798-863B-3176327FF2CE}"/>
              </a:ext>
            </a:extLst>
          </p:cNvPr>
          <p:cNvGrpSpPr/>
          <p:nvPr/>
        </p:nvGrpSpPr>
        <p:grpSpPr>
          <a:xfrm>
            <a:off x="2349912" y="84156"/>
            <a:ext cx="5734055" cy="706369"/>
            <a:chOff x="2647652" y="2179585"/>
            <a:chExt cx="5734055" cy="706369"/>
          </a:xfrm>
        </p:grpSpPr>
        <p:pic>
          <p:nvPicPr>
            <p:cNvPr id="37" name="图片 11">
              <a:extLst>
                <a:ext uri="{FF2B5EF4-FFF2-40B4-BE49-F238E27FC236}">
                  <a16:creationId xmlns:a16="http://schemas.microsoft.com/office/drawing/2014/main" xmlns="" id="{A99D8C70-27FC-43D5-A164-4FEA4FEF0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652" y="2179585"/>
              <a:ext cx="706369" cy="706369"/>
            </a:xfrm>
            <a:prstGeom prst="rect">
              <a:avLst/>
            </a:prstGeom>
          </p:spPr>
        </p:pic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xmlns="" id="{8149D54C-8A8B-49D6-BD1B-B02447146717}"/>
                </a:ext>
              </a:extLst>
            </p:cNvPr>
            <p:cNvSpPr txBox="1"/>
            <p:nvPr/>
          </p:nvSpPr>
          <p:spPr>
            <a:xfrm>
              <a:off x="3407596" y="2307899"/>
              <a:ext cx="4974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altLang="zh-CN" sz="240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Nội</a:t>
              </a:r>
              <a:r>
                <a:rPr kumimoji="1" lang="en-US" altLang="zh-CN" sz="2400" dirty="0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dung:</a:t>
              </a:r>
              <a:endParaRPr kumimoji="1" lang="zh-CN" altLang="en-US" sz="2400" dirty="0">
                <a:latin typeface="#9Slide03 Arima Madurai" panose="00000500000000000000" pitchFamily="2" charset="0"/>
                <a:ea typeface="微软雅黑" panose="020B0503020204020204" pitchFamily="34" charset="-122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39" name="组 10">
            <a:extLst>
              <a:ext uri="{FF2B5EF4-FFF2-40B4-BE49-F238E27FC236}">
                <a16:creationId xmlns:a16="http://schemas.microsoft.com/office/drawing/2014/main" xmlns="" id="{30145CBC-5AEB-4FB6-8FCE-6C6B3C5D6CCF}"/>
              </a:ext>
            </a:extLst>
          </p:cNvPr>
          <p:cNvGrpSpPr/>
          <p:nvPr/>
        </p:nvGrpSpPr>
        <p:grpSpPr>
          <a:xfrm>
            <a:off x="2359655" y="2041198"/>
            <a:ext cx="5724312" cy="706369"/>
            <a:chOff x="2642262" y="2174765"/>
            <a:chExt cx="5724312" cy="706369"/>
          </a:xfrm>
        </p:grpSpPr>
        <p:pic>
          <p:nvPicPr>
            <p:cNvPr id="40" name="图片 11">
              <a:extLst>
                <a:ext uri="{FF2B5EF4-FFF2-40B4-BE49-F238E27FC236}">
                  <a16:creationId xmlns:a16="http://schemas.microsoft.com/office/drawing/2014/main" xmlns="" id="{505091A9-3820-4551-B82F-8C0A99D84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262" y="2174765"/>
              <a:ext cx="706369" cy="706369"/>
            </a:xfrm>
            <a:prstGeom prst="rect">
              <a:avLst/>
            </a:prstGeom>
          </p:spPr>
        </p:pic>
        <p:sp>
          <p:nvSpPr>
            <p:cNvPr id="41" name="文本框 12">
              <a:extLst>
                <a:ext uri="{FF2B5EF4-FFF2-40B4-BE49-F238E27FC236}">
                  <a16:creationId xmlns:a16="http://schemas.microsoft.com/office/drawing/2014/main" xmlns="" id="{17C47736-1E40-4CEE-96C6-0A7BD6638E90}"/>
                </a:ext>
              </a:extLst>
            </p:cNvPr>
            <p:cNvSpPr txBox="1"/>
            <p:nvPr/>
          </p:nvSpPr>
          <p:spPr>
            <a:xfrm>
              <a:off x="3392463" y="2321253"/>
              <a:ext cx="4974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altLang="zh-CN" sz="240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Hình</a:t>
              </a:r>
              <a:r>
                <a:rPr kumimoji="1" lang="en-US" altLang="zh-CN" sz="2400" dirty="0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kumimoji="1" lang="en-US" altLang="zh-CN" sz="240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thức</a:t>
              </a:r>
              <a:endParaRPr kumimoji="1" lang="zh-CN" altLang="en-US" sz="2400" dirty="0">
                <a:latin typeface="#9Slide03 Arima Madurai" panose="00000500000000000000" pitchFamily="2" charset="0"/>
                <a:ea typeface="微软雅黑" panose="020B0503020204020204" pitchFamily="34" charset="-122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EA10FAA-CC9B-49C6-A3F6-715F1D44CEED}"/>
              </a:ext>
            </a:extLst>
          </p:cNvPr>
          <p:cNvSpPr txBox="1"/>
          <p:nvPr/>
        </p:nvSpPr>
        <p:spPr>
          <a:xfrm>
            <a:off x="2640497" y="2816126"/>
            <a:ext cx="62749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lùi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tiên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chữ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hoa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;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thúc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dấu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chấm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endParaRPr lang="en-US" sz="20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tập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giữa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liên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khoảng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200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chữ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227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5" grpId="0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5"/>
          <p:cNvSpPr txBox="1"/>
          <p:nvPr/>
        </p:nvSpPr>
        <p:spPr>
          <a:xfrm>
            <a:off x="3121517" y="361570"/>
            <a:ext cx="5764831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pPr algn="just"/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+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Bài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thơ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…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của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tác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giả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…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là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một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tác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phẩm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độc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đáo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về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đề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tài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mùa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xuân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…</a:t>
            </a:r>
          </a:p>
          <a:p>
            <a:pPr algn="just"/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+ Thông qua …….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bài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thơ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của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tác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giả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đã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để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lại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cho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chúng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ta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những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ấn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tượng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đậm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sâu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.</a:t>
            </a:r>
            <a:endParaRPr lang="en-GB" altLang="zh-CN" dirty="0">
              <a:solidFill>
                <a:prstClr val="black">
                  <a:lumMod val="65000"/>
                  <a:lumOff val="35000"/>
                </a:prstClr>
              </a:solidFill>
              <a:latin typeface="#9Slide03 Arima Madurai" panose="00000500000000000000" pitchFamily="2" charset="0"/>
              <a:cs typeface="#9Slide03 Arima Madurai" panose="00000500000000000000" pitchFamily="2" charset="0"/>
              <a:sym typeface="+mn-lt"/>
            </a:endParaRPr>
          </a:p>
        </p:txBody>
      </p:sp>
      <p:sp>
        <p:nvSpPr>
          <p:cNvPr id="6" name="TextBox 41"/>
          <p:cNvSpPr txBox="1"/>
          <p:nvPr/>
        </p:nvSpPr>
        <p:spPr>
          <a:xfrm>
            <a:off x="3187153" y="1971585"/>
            <a:ext cx="5764831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sau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tạo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tính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liên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</a:p>
          <a:p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Khi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nêu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chi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tiết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Bên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cạnh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;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đồng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thời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;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…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…</a:t>
            </a:r>
          </a:p>
          <a:p>
            <a:pPr algn="just"/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Khi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đánh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Qua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thế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Chính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vì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vậy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vậy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;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Tóm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Thông qua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đẹp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đẽ</a:t>
            </a:r>
            <a:r>
              <a:rPr lang="en-US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; …</a:t>
            </a:r>
          </a:p>
        </p:txBody>
      </p:sp>
      <p:sp>
        <p:nvSpPr>
          <p:cNvPr id="7" name="TextBox 42"/>
          <p:cNvSpPr txBox="1"/>
          <p:nvPr/>
        </p:nvSpPr>
        <p:spPr>
          <a:xfrm>
            <a:off x="3187153" y="3581601"/>
            <a:ext cx="543997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pPr algn="just"/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Có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thể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bắt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đầu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bằng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cụm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từ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:</a:t>
            </a:r>
          </a:p>
          <a:p>
            <a:pPr algn="just"/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+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Nói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chung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…</a:t>
            </a:r>
          </a:p>
          <a:p>
            <a:pPr algn="just"/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+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Bằng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tài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năng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và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tấm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lòng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của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tác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giả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,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bài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thơ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kern="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đã</a:t>
            </a:r>
            <a:r>
              <a:rPr lang="en-US" altLang="zh-CN" kern="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…</a:t>
            </a:r>
            <a:endParaRPr lang="en-GB" altLang="zh-CN" dirty="0">
              <a:solidFill>
                <a:prstClr val="black">
                  <a:lumMod val="65000"/>
                  <a:lumOff val="35000"/>
                </a:prstClr>
              </a:solidFill>
              <a:latin typeface="#9Slide03 Arima Madurai" panose="00000500000000000000" pitchFamily="2" charset="0"/>
              <a:cs typeface="#9Slide03 Arima Madurai" panose="00000500000000000000" pitchFamily="2" charset="0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219200" y="666750"/>
            <a:ext cx="4389829" cy="3819543"/>
            <a:chOff x="-170899" y="1265293"/>
            <a:chExt cx="5853106" cy="5092722"/>
          </a:xfrm>
        </p:grpSpPr>
        <p:sp>
          <p:nvSpPr>
            <p:cNvPr id="9" name="右箭头 54"/>
            <p:cNvSpPr/>
            <p:nvPr/>
          </p:nvSpPr>
          <p:spPr>
            <a:xfrm>
              <a:off x="4094412" y="5727113"/>
              <a:ext cx="1322689" cy="392919"/>
            </a:xfrm>
            <a:prstGeom prst="rightArrow">
              <a:avLst>
                <a:gd name="adj1" fmla="val 62355"/>
                <a:gd name="adj2" fmla="val 50000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463896" y="5489129"/>
              <a:ext cx="868885" cy="868886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右箭头 51"/>
            <p:cNvSpPr/>
            <p:nvPr/>
          </p:nvSpPr>
          <p:spPr>
            <a:xfrm>
              <a:off x="4894418" y="3602401"/>
              <a:ext cx="787789" cy="392919"/>
            </a:xfrm>
            <a:prstGeom prst="rightArrow">
              <a:avLst>
                <a:gd name="adj1" fmla="val 62355"/>
                <a:gd name="adj2" fmla="val 50000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204717" y="3364417"/>
              <a:ext cx="868886" cy="868886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右箭头 50"/>
            <p:cNvSpPr/>
            <p:nvPr/>
          </p:nvSpPr>
          <p:spPr>
            <a:xfrm>
              <a:off x="4094412" y="1503277"/>
              <a:ext cx="1322689" cy="392919"/>
            </a:xfrm>
            <a:prstGeom prst="rightArrow">
              <a:avLst>
                <a:gd name="adj1" fmla="val 62355"/>
                <a:gd name="adj2" fmla="val 50000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463896" y="1265293"/>
              <a:ext cx="868885" cy="868887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>
              <a:off x="-170899" y="1392293"/>
              <a:ext cx="4826002" cy="4825998"/>
            </a:xfrm>
            <a:prstGeom prst="arc">
              <a:avLst>
                <a:gd name="adj1" fmla="val 18980926"/>
                <a:gd name="adj2" fmla="val 20959234"/>
              </a:avLst>
            </a:prstGeom>
            <a:noFill/>
            <a:ln w="12700" cap="flat" cmpd="sng" algn="ctr">
              <a:solidFill>
                <a:srgbClr val="E7E6E6">
                  <a:lumMod val="50000"/>
                </a:srgbClr>
              </a:solidFill>
              <a:prstDash val="sysDash"/>
              <a:miter lim="800000"/>
              <a:headEnd type="oval"/>
              <a:tailEnd type="oval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548932" y="1352568"/>
              <a:ext cx="698812" cy="698811"/>
            </a:xfrm>
            <a:prstGeom prst="ellipse">
              <a:avLst/>
            </a:prstGeom>
            <a:solidFill>
              <a:srgbClr val="3CB16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000" kern="0" dirty="0">
                  <a:solidFill>
                    <a:prstClr val="white"/>
                  </a:solidFill>
                  <a:cs typeface="+mn-ea"/>
                  <a:sym typeface="+mn-lt"/>
                </a:rPr>
                <a:t>MĐ</a:t>
              </a:r>
              <a:endParaRPr lang="zh-CN" altLang="en-US" sz="10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289754" y="3455889"/>
              <a:ext cx="698812" cy="698810"/>
            </a:xfrm>
            <a:prstGeom prst="ellipse">
              <a:avLst/>
            </a:prstGeom>
            <a:solidFill>
              <a:srgbClr val="21A4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200" kern="0" dirty="0">
                  <a:solidFill>
                    <a:prstClr val="white"/>
                  </a:solidFill>
                  <a:cs typeface="+mn-ea"/>
                  <a:sym typeface="+mn-lt"/>
                </a:rPr>
                <a:t>TĐ</a:t>
              </a:r>
              <a:endParaRPr lang="zh-CN" altLang="en-US" sz="12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548932" y="5574170"/>
              <a:ext cx="698812" cy="698810"/>
            </a:xfrm>
            <a:prstGeom prst="ellipse">
              <a:avLst/>
            </a:prstGeom>
            <a:solidFill>
              <a:srgbClr val="3CB16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US" altLang="zh-CN" sz="1200" kern="0" dirty="0">
                  <a:solidFill>
                    <a:prstClr val="white"/>
                  </a:solidFill>
                  <a:cs typeface="+mn-ea"/>
                  <a:sym typeface="+mn-lt"/>
                </a:rPr>
                <a:t>KĐ</a:t>
              </a:r>
              <a:endParaRPr lang="zh-CN" altLang="en-US" sz="12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弧形 18"/>
            <p:cNvSpPr/>
            <p:nvPr/>
          </p:nvSpPr>
          <p:spPr>
            <a:xfrm>
              <a:off x="-170899" y="1392293"/>
              <a:ext cx="4826002" cy="4825998"/>
            </a:xfrm>
            <a:prstGeom prst="arc">
              <a:avLst>
                <a:gd name="adj1" fmla="val 623307"/>
                <a:gd name="adj2" fmla="val 2682703"/>
              </a:avLst>
            </a:prstGeom>
            <a:noFill/>
            <a:ln w="12700" cap="flat" cmpd="sng" algn="ctr">
              <a:solidFill>
                <a:srgbClr val="E7E6E6">
                  <a:lumMod val="50000"/>
                </a:srgbClr>
              </a:solidFill>
              <a:prstDash val="sysDash"/>
              <a:miter lim="800000"/>
              <a:headEnd type="oval"/>
              <a:tailEnd type="oval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>
              <a:off x="1734999" y="2598994"/>
              <a:ext cx="2361303" cy="2324292"/>
            </a:xfrm>
            <a:prstGeom prst="ellipse">
              <a:avLst/>
            </a:prstGeom>
            <a:noFill/>
            <a:ln w="19050" cap="flat">
              <a:solidFill>
                <a:srgbClr val="1E9992"/>
              </a:solidFill>
              <a:prstDash val="solid"/>
              <a:miter lim="800000"/>
            </a:ln>
          </p:spPr>
          <p:txBody>
            <a:bodyPr vert="horz" wrap="square" lIns="82296" tIns="41148" rIns="82296" bIns="41148" numCol="1" anchor="t" anchorCtr="0" compatLnSpc="1"/>
            <a:lstStyle/>
            <a:p>
              <a:pPr algn="ctr" defTabSz="685800">
                <a:defRPr/>
              </a:pPr>
              <a:r>
                <a:rPr lang="en-US" altLang="zh-CN" sz="2800" b="1" kern="0" dirty="0" err="1">
                  <a:solidFill>
                    <a:srgbClr val="FF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  <a:sym typeface="+mn-lt"/>
                </a:rPr>
                <a:t>Gợi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  <a:sym typeface="+mn-lt"/>
                </a:rPr>
                <a:t> ý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  <a:sym typeface="+mn-lt"/>
                </a:rPr>
                <a:t>cách</a:t>
              </a:r>
              <a:r>
                <a:rPr lang="en-US" altLang="zh-CN" sz="2800" b="1" kern="0" dirty="0">
                  <a:solidFill>
                    <a:srgbClr val="FF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  <a:sym typeface="+mn-lt"/>
                </a:rPr>
                <a:t> </a:t>
              </a:r>
              <a:r>
                <a:rPr lang="en-US" altLang="zh-CN" sz="2800" b="1" kern="0" dirty="0" err="1">
                  <a:solidFill>
                    <a:srgbClr val="FF000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  <a:sym typeface="+mn-lt"/>
                </a:rPr>
                <a:t>viết</a:t>
              </a:r>
              <a:endParaRPr lang="zh-CN" altLang="en-US" sz="2800" b="1" kern="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8">
            <a:extLst>
              <a:ext uri="{FF2B5EF4-FFF2-40B4-BE49-F238E27FC236}">
                <a16:creationId xmlns:a16="http://schemas.microsoft.com/office/drawing/2014/main" xmlns="" id="{E6EE92F6-4872-425B-BB2B-AEED5B66A876}"/>
              </a:ext>
            </a:extLst>
          </p:cNvPr>
          <p:cNvGrpSpPr/>
          <p:nvPr/>
        </p:nvGrpSpPr>
        <p:grpSpPr>
          <a:xfrm>
            <a:off x="942273" y="3257550"/>
            <a:ext cx="419555" cy="748607"/>
            <a:chOff x="3106919" y="1122825"/>
            <a:chExt cx="2100262" cy="3794561"/>
          </a:xfrm>
        </p:grpSpPr>
        <p:sp>
          <p:nvSpPr>
            <p:cNvPr id="6" name="任意多边形 89">
              <a:extLst>
                <a:ext uri="{FF2B5EF4-FFF2-40B4-BE49-F238E27FC236}">
                  <a16:creationId xmlns:a16="http://schemas.microsoft.com/office/drawing/2014/main" xmlns="" id="{A7C942EE-BD8C-4ECA-8272-A982B68CEA27}"/>
                </a:ext>
              </a:extLst>
            </p:cNvPr>
            <p:cNvSpPr/>
            <p:nvPr/>
          </p:nvSpPr>
          <p:spPr>
            <a:xfrm>
              <a:off x="3115516" y="2701640"/>
              <a:ext cx="1890046" cy="939194"/>
            </a:xfrm>
            <a:custGeom>
              <a:avLst/>
              <a:gdLst>
                <a:gd name="connsiteX0" fmla="*/ 0 w 1618584"/>
                <a:gd name="connsiteY0" fmla="*/ 0 h 1239232"/>
                <a:gd name="connsiteX1" fmla="*/ 1618584 w 1618584"/>
                <a:gd name="connsiteY1" fmla="*/ 267170 h 1239232"/>
                <a:gd name="connsiteX2" fmla="*/ 1590041 w 1618584"/>
                <a:gd name="connsiteY2" fmla="*/ 827641 h 1239232"/>
                <a:gd name="connsiteX3" fmla="*/ 187506 w 1618584"/>
                <a:gd name="connsiteY3" fmla="*/ 1239232 h 1239232"/>
                <a:gd name="connsiteX4" fmla="*/ 0 w 1618584"/>
                <a:gd name="connsiteY4" fmla="*/ 0 h 1239232"/>
                <a:gd name="connsiteX0" fmla="*/ 0 w 1885284"/>
                <a:gd name="connsiteY0" fmla="*/ 0 h 1239232"/>
                <a:gd name="connsiteX1" fmla="*/ 1885284 w 1885284"/>
                <a:gd name="connsiteY1" fmla="*/ 314795 h 1239232"/>
                <a:gd name="connsiteX2" fmla="*/ 1590041 w 1885284"/>
                <a:gd name="connsiteY2" fmla="*/ 827641 h 1239232"/>
                <a:gd name="connsiteX3" fmla="*/ 187506 w 1885284"/>
                <a:gd name="connsiteY3" fmla="*/ 1239232 h 1239232"/>
                <a:gd name="connsiteX4" fmla="*/ 0 w 1885284"/>
                <a:gd name="connsiteY4" fmla="*/ 0 h 1239232"/>
                <a:gd name="connsiteX0" fmla="*/ 0 w 1894809"/>
                <a:gd name="connsiteY0" fmla="*/ 0 h 1239232"/>
                <a:gd name="connsiteX1" fmla="*/ 1894809 w 1894809"/>
                <a:gd name="connsiteY1" fmla="*/ 314795 h 1239232"/>
                <a:gd name="connsiteX2" fmla="*/ 1590041 w 1894809"/>
                <a:gd name="connsiteY2" fmla="*/ 827641 h 1239232"/>
                <a:gd name="connsiteX3" fmla="*/ 187506 w 1894809"/>
                <a:gd name="connsiteY3" fmla="*/ 1239232 h 1239232"/>
                <a:gd name="connsiteX4" fmla="*/ 0 w 1894809"/>
                <a:gd name="connsiteY4" fmla="*/ 0 h 1239232"/>
                <a:gd name="connsiteX0" fmla="*/ 0 w 1894809"/>
                <a:gd name="connsiteY0" fmla="*/ 0 h 1239232"/>
                <a:gd name="connsiteX1" fmla="*/ 1894809 w 1894809"/>
                <a:gd name="connsiteY1" fmla="*/ 314795 h 1239232"/>
                <a:gd name="connsiteX2" fmla="*/ 1599566 w 1894809"/>
                <a:gd name="connsiteY2" fmla="*/ 827641 h 1239232"/>
                <a:gd name="connsiteX3" fmla="*/ 187506 w 1894809"/>
                <a:gd name="connsiteY3" fmla="*/ 1239232 h 1239232"/>
                <a:gd name="connsiteX4" fmla="*/ 0 w 1894809"/>
                <a:gd name="connsiteY4" fmla="*/ 0 h 1239232"/>
                <a:gd name="connsiteX0" fmla="*/ 0 w 1894809"/>
                <a:gd name="connsiteY0" fmla="*/ 0 h 1158269"/>
                <a:gd name="connsiteX1" fmla="*/ 1894809 w 1894809"/>
                <a:gd name="connsiteY1" fmla="*/ 233832 h 1158269"/>
                <a:gd name="connsiteX2" fmla="*/ 1599566 w 1894809"/>
                <a:gd name="connsiteY2" fmla="*/ 746678 h 1158269"/>
                <a:gd name="connsiteX3" fmla="*/ 187506 w 1894809"/>
                <a:gd name="connsiteY3" fmla="*/ 1158269 h 1158269"/>
                <a:gd name="connsiteX4" fmla="*/ 0 w 1894809"/>
                <a:gd name="connsiteY4" fmla="*/ 0 h 1158269"/>
                <a:gd name="connsiteX0" fmla="*/ 0 w 1894809"/>
                <a:gd name="connsiteY0" fmla="*/ 0 h 1063019"/>
                <a:gd name="connsiteX1" fmla="*/ 1894809 w 1894809"/>
                <a:gd name="connsiteY1" fmla="*/ 233832 h 1063019"/>
                <a:gd name="connsiteX2" fmla="*/ 1599566 w 1894809"/>
                <a:gd name="connsiteY2" fmla="*/ 746678 h 1063019"/>
                <a:gd name="connsiteX3" fmla="*/ 139881 w 1894809"/>
                <a:gd name="connsiteY3" fmla="*/ 1063019 h 1063019"/>
                <a:gd name="connsiteX4" fmla="*/ 0 w 1894809"/>
                <a:gd name="connsiteY4" fmla="*/ 0 h 1063019"/>
                <a:gd name="connsiteX0" fmla="*/ 0 w 1894809"/>
                <a:gd name="connsiteY0" fmla="*/ 0 h 939194"/>
                <a:gd name="connsiteX1" fmla="*/ 1894809 w 1894809"/>
                <a:gd name="connsiteY1" fmla="*/ 110007 h 939194"/>
                <a:gd name="connsiteX2" fmla="*/ 1599566 w 1894809"/>
                <a:gd name="connsiteY2" fmla="*/ 622853 h 939194"/>
                <a:gd name="connsiteX3" fmla="*/ 139881 w 1894809"/>
                <a:gd name="connsiteY3" fmla="*/ 939194 h 939194"/>
                <a:gd name="connsiteX4" fmla="*/ 0 w 1894809"/>
                <a:gd name="connsiteY4" fmla="*/ 0 h 939194"/>
                <a:gd name="connsiteX0" fmla="*/ 0 w 1894809"/>
                <a:gd name="connsiteY0" fmla="*/ 0 h 939194"/>
                <a:gd name="connsiteX1" fmla="*/ 1894809 w 1894809"/>
                <a:gd name="connsiteY1" fmla="*/ 110007 h 939194"/>
                <a:gd name="connsiteX2" fmla="*/ 1599566 w 1894809"/>
                <a:gd name="connsiteY2" fmla="*/ 622853 h 939194"/>
                <a:gd name="connsiteX3" fmla="*/ 139881 w 1894809"/>
                <a:gd name="connsiteY3" fmla="*/ 939194 h 939194"/>
                <a:gd name="connsiteX4" fmla="*/ 0 w 1894809"/>
                <a:gd name="connsiteY4" fmla="*/ 0 h 939194"/>
                <a:gd name="connsiteX0" fmla="*/ 0 w 1894809"/>
                <a:gd name="connsiteY0" fmla="*/ 0 h 939194"/>
                <a:gd name="connsiteX1" fmla="*/ 1894809 w 1894809"/>
                <a:gd name="connsiteY1" fmla="*/ 110007 h 939194"/>
                <a:gd name="connsiteX2" fmla="*/ 1594803 w 1894809"/>
                <a:gd name="connsiteY2" fmla="*/ 615709 h 939194"/>
                <a:gd name="connsiteX3" fmla="*/ 139881 w 1894809"/>
                <a:gd name="connsiteY3" fmla="*/ 939194 h 939194"/>
                <a:gd name="connsiteX4" fmla="*/ 0 w 1894809"/>
                <a:gd name="connsiteY4" fmla="*/ 0 h 939194"/>
                <a:gd name="connsiteX0" fmla="*/ 0 w 1885284"/>
                <a:gd name="connsiteY0" fmla="*/ 0 h 939194"/>
                <a:gd name="connsiteX1" fmla="*/ 1885284 w 1885284"/>
                <a:gd name="connsiteY1" fmla="*/ 112388 h 939194"/>
                <a:gd name="connsiteX2" fmla="*/ 1594803 w 1885284"/>
                <a:gd name="connsiteY2" fmla="*/ 615709 h 939194"/>
                <a:gd name="connsiteX3" fmla="*/ 139881 w 1885284"/>
                <a:gd name="connsiteY3" fmla="*/ 939194 h 939194"/>
                <a:gd name="connsiteX4" fmla="*/ 0 w 1885284"/>
                <a:gd name="connsiteY4" fmla="*/ 0 h 939194"/>
                <a:gd name="connsiteX0" fmla="*/ 0 w 1885284"/>
                <a:gd name="connsiteY0" fmla="*/ 0 h 939194"/>
                <a:gd name="connsiteX1" fmla="*/ 1885284 w 1885284"/>
                <a:gd name="connsiteY1" fmla="*/ 112388 h 939194"/>
                <a:gd name="connsiteX2" fmla="*/ 1594803 w 1885284"/>
                <a:gd name="connsiteY2" fmla="*/ 627615 h 939194"/>
                <a:gd name="connsiteX3" fmla="*/ 139881 w 1885284"/>
                <a:gd name="connsiteY3" fmla="*/ 939194 h 939194"/>
                <a:gd name="connsiteX4" fmla="*/ 0 w 1885284"/>
                <a:gd name="connsiteY4" fmla="*/ 0 h 939194"/>
                <a:gd name="connsiteX0" fmla="*/ 0 w 1890046"/>
                <a:gd name="connsiteY0" fmla="*/ 0 h 939194"/>
                <a:gd name="connsiteX1" fmla="*/ 1890046 w 1890046"/>
                <a:gd name="connsiteY1" fmla="*/ 107626 h 939194"/>
                <a:gd name="connsiteX2" fmla="*/ 1594803 w 1890046"/>
                <a:gd name="connsiteY2" fmla="*/ 627615 h 939194"/>
                <a:gd name="connsiteX3" fmla="*/ 139881 w 1890046"/>
                <a:gd name="connsiteY3" fmla="*/ 939194 h 939194"/>
                <a:gd name="connsiteX4" fmla="*/ 0 w 1890046"/>
                <a:gd name="connsiteY4" fmla="*/ 0 h 93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046" h="939194">
                  <a:moveTo>
                    <a:pt x="0" y="0"/>
                  </a:moveTo>
                  <a:lnTo>
                    <a:pt x="1890046" y="107626"/>
                  </a:lnTo>
                  <a:lnTo>
                    <a:pt x="1594803" y="627615"/>
                  </a:lnTo>
                  <a:lnTo>
                    <a:pt x="139881" y="939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" name="矩形 3">
              <a:extLst>
                <a:ext uri="{FF2B5EF4-FFF2-40B4-BE49-F238E27FC236}">
                  <a16:creationId xmlns:a16="http://schemas.microsoft.com/office/drawing/2014/main" xmlns="" id="{D3B6E2C3-5BF2-4C84-898A-42F389D3D2E3}"/>
                </a:ext>
              </a:extLst>
            </p:cNvPr>
            <p:cNvSpPr/>
            <p:nvPr/>
          </p:nvSpPr>
          <p:spPr>
            <a:xfrm>
              <a:off x="3106919" y="1122825"/>
              <a:ext cx="2100262" cy="1001919"/>
            </a:xfrm>
            <a:custGeom>
              <a:avLst/>
              <a:gdLst>
                <a:gd name="connsiteX0" fmla="*/ 0 w 2032000"/>
                <a:gd name="connsiteY0" fmla="*/ 0 h 1001486"/>
                <a:gd name="connsiteX1" fmla="*/ 2032000 w 2032000"/>
                <a:gd name="connsiteY1" fmla="*/ 0 h 1001486"/>
                <a:gd name="connsiteX2" fmla="*/ 2032000 w 2032000"/>
                <a:gd name="connsiteY2" fmla="*/ 1001486 h 1001486"/>
                <a:gd name="connsiteX3" fmla="*/ 0 w 2032000"/>
                <a:gd name="connsiteY3" fmla="*/ 1001486 h 1001486"/>
                <a:gd name="connsiteX4" fmla="*/ 0 w 2032000"/>
                <a:gd name="connsiteY4" fmla="*/ 0 h 1001486"/>
                <a:gd name="connsiteX0" fmla="*/ 0 w 2114550"/>
                <a:gd name="connsiteY0" fmla="*/ 0 h 1026886"/>
                <a:gd name="connsiteX1" fmla="*/ 203200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14550"/>
                <a:gd name="connsiteY0" fmla="*/ 0 h 1026886"/>
                <a:gd name="connsiteX1" fmla="*/ 202565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20900"/>
                <a:gd name="connsiteY0" fmla="*/ 0 h 1026886"/>
                <a:gd name="connsiteX1" fmla="*/ 2025650 w 2120900"/>
                <a:gd name="connsiteY1" fmla="*/ 0 h 1026886"/>
                <a:gd name="connsiteX2" fmla="*/ 2120900 w 2120900"/>
                <a:gd name="connsiteY2" fmla="*/ 1026886 h 1026886"/>
                <a:gd name="connsiteX3" fmla="*/ 0 w 2120900"/>
                <a:gd name="connsiteY3" fmla="*/ 1001486 h 1026886"/>
                <a:gd name="connsiteX4" fmla="*/ 0 w 2120900"/>
                <a:gd name="connsiteY4" fmla="*/ 0 h 1026886"/>
                <a:gd name="connsiteX0" fmla="*/ 127000 w 2247900"/>
                <a:gd name="connsiteY0" fmla="*/ 0 h 1172936"/>
                <a:gd name="connsiteX1" fmla="*/ 2152650 w 2247900"/>
                <a:gd name="connsiteY1" fmla="*/ 0 h 1172936"/>
                <a:gd name="connsiteX2" fmla="*/ 2247900 w 2247900"/>
                <a:gd name="connsiteY2" fmla="*/ 1026886 h 1172936"/>
                <a:gd name="connsiteX3" fmla="*/ 0 w 2247900"/>
                <a:gd name="connsiteY3" fmla="*/ 1172936 h 1172936"/>
                <a:gd name="connsiteX4" fmla="*/ 127000 w 2247900"/>
                <a:gd name="connsiteY4" fmla="*/ 0 h 1172936"/>
                <a:gd name="connsiteX0" fmla="*/ 247650 w 2247900"/>
                <a:gd name="connsiteY0" fmla="*/ 0 h 1261836"/>
                <a:gd name="connsiteX1" fmla="*/ 2152650 w 2247900"/>
                <a:gd name="connsiteY1" fmla="*/ 88900 h 1261836"/>
                <a:gd name="connsiteX2" fmla="*/ 2247900 w 2247900"/>
                <a:gd name="connsiteY2" fmla="*/ 1115786 h 1261836"/>
                <a:gd name="connsiteX3" fmla="*/ 0 w 2247900"/>
                <a:gd name="connsiteY3" fmla="*/ 1261836 h 1261836"/>
                <a:gd name="connsiteX4" fmla="*/ 247650 w 2247900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88900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130886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66912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52625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58810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46814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262" h="1261836">
                  <a:moveTo>
                    <a:pt x="247650" y="0"/>
                  </a:moveTo>
                  <a:lnTo>
                    <a:pt x="2100262" y="346814"/>
                  </a:lnTo>
                  <a:lnTo>
                    <a:pt x="1952625" y="1127783"/>
                  </a:lnTo>
                  <a:lnTo>
                    <a:pt x="0" y="1261836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任意多边形 91">
              <a:extLst>
                <a:ext uri="{FF2B5EF4-FFF2-40B4-BE49-F238E27FC236}">
                  <a16:creationId xmlns:a16="http://schemas.microsoft.com/office/drawing/2014/main" xmlns="" id="{581E284E-2315-41B8-8FE3-F8FCB4C497BC}"/>
                </a:ext>
              </a:extLst>
            </p:cNvPr>
            <p:cNvSpPr/>
            <p:nvPr/>
          </p:nvSpPr>
          <p:spPr>
            <a:xfrm>
              <a:off x="4667250" y="1400176"/>
              <a:ext cx="535940" cy="3119438"/>
            </a:xfrm>
            <a:custGeom>
              <a:avLst/>
              <a:gdLst>
                <a:gd name="connsiteX0" fmla="*/ 535940 w 535940"/>
                <a:gd name="connsiteY0" fmla="*/ 0 h 3119438"/>
                <a:gd name="connsiteX1" fmla="*/ 488315 w 535940"/>
                <a:gd name="connsiteY1" fmla="*/ 3119438 h 3119438"/>
                <a:gd name="connsiteX2" fmla="*/ 0 w 535940"/>
                <a:gd name="connsiteY2" fmla="*/ 2676525 h 3119438"/>
                <a:gd name="connsiteX3" fmla="*/ 38307 w 535940"/>
                <a:gd name="connsiteY3" fmla="*/ 1924316 h 3119438"/>
                <a:gd name="connsiteX4" fmla="*/ 39804 w 535940"/>
                <a:gd name="connsiteY4" fmla="*/ 1923877 h 3119438"/>
                <a:gd name="connsiteX5" fmla="*/ 330603 w 535940"/>
                <a:gd name="connsiteY5" fmla="*/ 1407381 h 3119438"/>
                <a:gd name="connsiteX6" fmla="*/ 66850 w 535940"/>
                <a:gd name="connsiteY6" fmla="*/ 1363845 h 3119438"/>
                <a:gd name="connsiteX7" fmla="*/ 104775 w 535940"/>
                <a:gd name="connsiteY7" fmla="*/ 619125 h 3119438"/>
                <a:gd name="connsiteX8" fmla="*/ 535940 w 535940"/>
                <a:gd name="connsiteY8" fmla="*/ 0 h 31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5940" h="3119438">
                  <a:moveTo>
                    <a:pt x="535940" y="0"/>
                  </a:moveTo>
                  <a:lnTo>
                    <a:pt x="488315" y="3119438"/>
                  </a:lnTo>
                  <a:lnTo>
                    <a:pt x="0" y="2676525"/>
                  </a:lnTo>
                  <a:lnTo>
                    <a:pt x="38307" y="1924316"/>
                  </a:lnTo>
                  <a:lnTo>
                    <a:pt x="39804" y="1923877"/>
                  </a:lnTo>
                  <a:lnTo>
                    <a:pt x="330603" y="1407381"/>
                  </a:lnTo>
                  <a:lnTo>
                    <a:pt x="66850" y="1363845"/>
                  </a:lnTo>
                  <a:lnTo>
                    <a:pt x="104775" y="619125"/>
                  </a:lnTo>
                  <a:lnTo>
                    <a:pt x="535940" y="0"/>
                  </a:lnTo>
                  <a:close/>
                </a:path>
              </a:pathLst>
            </a:custGeom>
            <a:solidFill>
              <a:srgbClr val="E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" name="矩形 3">
              <a:extLst>
                <a:ext uri="{FF2B5EF4-FFF2-40B4-BE49-F238E27FC236}">
                  <a16:creationId xmlns:a16="http://schemas.microsoft.com/office/drawing/2014/main" xmlns="" id="{3E47EB18-3F23-45BD-96CE-7DC187C12973}"/>
                </a:ext>
              </a:extLst>
            </p:cNvPr>
            <p:cNvSpPr/>
            <p:nvPr/>
          </p:nvSpPr>
          <p:spPr>
            <a:xfrm>
              <a:off x="3259523" y="4075481"/>
              <a:ext cx="1895475" cy="840843"/>
            </a:xfrm>
            <a:custGeom>
              <a:avLst/>
              <a:gdLst>
                <a:gd name="connsiteX0" fmla="*/ 0 w 2032000"/>
                <a:gd name="connsiteY0" fmla="*/ 0 h 1001486"/>
                <a:gd name="connsiteX1" fmla="*/ 2032000 w 2032000"/>
                <a:gd name="connsiteY1" fmla="*/ 0 h 1001486"/>
                <a:gd name="connsiteX2" fmla="*/ 2032000 w 2032000"/>
                <a:gd name="connsiteY2" fmla="*/ 1001486 h 1001486"/>
                <a:gd name="connsiteX3" fmla="*/ 0 w 2032000"/>
                <a:gd name="connsiteY3" fmla="*/ 1001486 h 1001486"/>
                <a:gd name="connsiteX4" fmla="*/ 0 w 2032000"/>
                <a:gd name="connsiteY4" fmla="*/ 0 h 1001486"/>
                <a:gd name="connsiteX0" fmla="*/ 0 w 2114550"/>
                <a:gd name="connsiteY0" fmla="*/ 0 h 1026886"/>
                <a:gd name="connsiteX1" fmla="*/ 203200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14550"/>
                <a:gd name="connsiteY0" fmla="*/ 0 h 1026886"/>
                <a:gd name="connsiteX1" fmla="*/ 2025650 w 2114550"/>
                <a:gd name="connsiteY1" fmla="*/ 0 h 1026886"/>
                <a:gd name="connsiteX2" fmla="*/ 2114550 w 2114550"/>
                <a:gd name="connsiteY2" fmla="*/ 1026886 h 1026886"/>
                <a:gd name="connsiteX3" fmla="*/ 0 w 2114550"/>
                <a:gd name="connsiteY3" fmla="*/ 1001486 h 1026886"/>
                <a:gd name="connsiteX4" fmla="*/ 0 w 2114550"/>
                <a:gd name="connsiteY4" fmla="*/ 0 h 1026886"/>
                <a:gd name="connsiteX0" fmla="*/ 0 w 2120900"/>
                <a:gd name="connsiteY0" fmla="*/ 0 h 1026886"/>
                <a:gd name="connsiteX1" fmla="*/ 2025650 w 2120900"/>
                <a:gd name="connsiteY1" fmla="*/ 0 h 1026886"/>
                <a:gd name="connsiteX2" fmla="*/ 2120900 w 2120900"/>
                <a:gd name="connsiteY2" fmla="*/ 1026886 h 1026886"/>
                <a:gd name="connsiteX3" fmla="*/ 0 w 2120900"/>
                <a:gd name="connsiteY3" fmla="*/ 1001486 h 1026886"/>
                <a:gd name="connsiteX4" fmla="*/ 0 w 2120900"/>
                <a:gd name="connsiteY4" fmla="*/ 0 h 1026886"/>
                <a:gd name="connsiteX0" fmla="*/ 127000 w 2247900"/>
                <a:gd name="connsiteY0" fmla="*/ 0 h 1172936"/>
                <a:gd name="connsiteX1" fmla="*/ 2152650 w 2247900"/>
                <a:gd name="connsiteY1" fmla="*/ 0 h 1172936"/>
                <a:gd name="connsiteX2" fmla="*/ 2247900 w 2247900"/>
                <a:gd name="connsiteY2" fmla="*/ 1026886 h 1172936"/>
                <a:gd name="connsiteX3" fmla="*/ 0 w 2247900"/>
                <a:gd name="connsiteY3" fmla="*/ 1172936 h 1172936"/>
                <a:gd name="connsiteX4" fmla="*/ 127000 w 2247900"/>
                <a:gd name="connsiteY4" fmla="*/ 0 h 1172936"/>
                <a:gd name="connsiteX0" fmla="*/ 247650 w 2247900"/>
                <a:gd name="connsiteY0" fmla="*/ 0 h 1261836"/>
                <a:gd name="connsiteX1" fmla="*/ 2152650 w 2247900"/>
                <a:gd name="connsiteY1" fmla="*/ 88900 h 1261836"/>
                <a:gd name="connsiteX2" fmla="*/ 2247900 w 2247900"/>
                <a:gd name="connsiteY2" fmla="*/ 1115786 h 1261836"/>
                <a:gd name="connsiteX3" fmla="*/ 0 w 2247900"/>
                <a:gd name="connsiteY3" fmla="*/ 1261836 h 1261836"/>
                <a:gd name="connsiteX4" fmla="*/ 247650 w 2247900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88900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224087"/>
                <a:gd name="connsiteY0" fmla="*/ 0 h 1261836"/>
                <a:gd name="connsiteX1" fmla="*/ 2152650 w 2224087"/>
                <a:gd name="connsiteY1" fmla="*/ 130886 h 1261836"/>
                <a:gd name="connsiteX2" fmla="*/ 2224087 w 2224087"/>
                <a:gd name="connsiteY2" fmla="*/ 1109789 h 1261836"/>
                <a:gd name="connsiteX3" fmla="*/ 0 w 2224087"/>
                <a:gd name="connsiteY3" fmla="*/ 1261836 h 1261836"/>
                <a:gd name="connsiteX4" fmla="*/ 247650 w 2224087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66912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52650"/>
                <a:gd name="connsiteY0" fmla="*/ 0 h 1261836"/>
                <a:gd name="connsiteX1" fmla="*/ 2152650 w 2152650"/>
                <a:gd name="connsiteY1" fmla="*/ 130886 h 1261836"/>
                <a:gd name="connsiteX2" fmla="*/ 1952625 w 2152650"/>
                <a:gd name="connsiteY2" fmla="*/ 1127783 h 1261836"/>
                <a:gd name="connsiteX3" fmla="*/ 0 w 2152650"/>
                <a:gd name="connsiteY3" fmla="*/ 1261836 h 1261836"/>
                <a:gd name="connsiteX4" fmla="*/ 247650 w 2152650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58810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  <a:gd name="connsiteX0" fmla="*/ 247650 w 2100262"/>
                <a:gd name="connsiteY0" fmla="*/ 0 h 1261836"/>
                <a:gd name="connsiteX1" fmla="*/ 2100262 w 2100262"/>
                <a:gd name="connsiteY1" fmla="*/ 346814 h 1261836"/>
                <a:gd name="connsiteX2" fmla="*/ 1952625 w 2100262"/>
                <a:gd name="connsiteY2" fmla="*/ 1127783 h 1261836"/>
                <a:gd name="connsiteX3" fmla="*/ 0 w 2100262"/>
                <a:gd name="connsiteY3" fmla="*/ 1261836 h 1261836"/>
                <a:gd name="connsiteX4" fmla="*/ 247650 w 2100262"/>
                <a:gd name="connsiteY4" fmla="*/ 0 h 1261836"/>
                <a:gd name="connsiteX0" fmla="*/ 247650 w 1952625"/>
                <a:gd name="connsiteY0" fmla="*/ 0 h 1261836"/>
                <a:gd name="connsiteX1" fmla="*/ 1800225 w 1952625"/>
                <a:gd name="connsiteY1" fmla="*/ 82903 h 1261836"/>
                <a:gd name="connsiteX2" fmla="*/ 1952625 w 1952625"/>
                <a:gd name="connsiteY2" fmla="*/ 1127783 h 1261836"/>
                <a:gd name="connsiteX3" fmla="*/ 0 w 1952625"/>
                <a:gd name="connsiteY3" fmla="*/ 1261836 h 1261836"/>
                <a:gd name="connsiteX4" fmla="*/ 247650 w 1952625"/>
                <a:gd name="connsiteY4" fmla="*/ 0 h 1261836"/>
                <a:gd name="connsiteX0" fmla="*/ 247650 w 2257425"/>
                <a:gd name="connsiteY0" fmla="*/ 0 h 1261836"/>
                <a:gd name="connsiteX1" fmla="*/ 1800225 w 2257425"/>
                <a:gd name="connsiteY1" fmla="*/ 82903 h 1261836"/>
                <a:gd name="connsiteX2" fmla="*/ 2257425 w 2257425"/>
                <a:gd name="connsiteY2" fmla="*/ 623953 h 1261836"/>
                <a:gd name="connsiteX3" fmla="*/ 0 w 2257425"/>
                <a:gd name="connsiteY3" fmla="*/ 1261836 h 1261836"/>
                <a:gd name="connsiteX4" fmla="*/ 247650 w 2257425"/>
                <a:gd name="connsiteY4" fmla="*/ 0 h 1261836"/>
                <a:gd name="connsiteX0" fmla="*/ 247650 w 2257425"/>
                <a:gd name="connsiteY0" fmla="*/ 0 h 1261836"/>
                <a:gd name="connsiteX1" fmla="*/ 1781175 w 2257425"/>
                <a:gd name="connsiteY1" fmla="*/ 82903 h 1261836"/>
                <a:gd name="connsiteX2" fmla="*/ 2257425 w 2257425"/>
                <a:gd name="connsiteY2" fmla="*/ 623953 h 1261836"/>
                <a:gd name="connsiteX3" fmla="*/ 0 w 2257425"/>
                <a:gd name="connsiteY3" fmla="*/ 1261836 h 1261836"/>
                <a:gd name="connsiteX4" fmla="*/ 247650 w 2257425"/>
                <a:gd name="connsiteY4" fmla="*/ 0 h 1261836"/>
                <a:gd name="connsiteX0" fmla="*/ 247650 w 2276475"/>
                <a:gd name="connsiteY0" fmla="*/ 0 h 1261836"/>
                <a:gd name="connsiteX1" fmla="*/ 1781175 w 2276475"/>
                <a:gd name="connsiteY1" fmla="*/ 82903 h 1261836"/>
                <a:gd name="connsiteX2" fmla="*/ 2276475 w 2276475"/>
                <a:gd name="connsiteY2" fmla="*/ 623953 h 1261836"/>
                <a:gd name="connsiteX3" fmla="*/ 0 w 2276475"/>
                <a:gd name="connsiteY3" fmla="*/ 1261836 h 1261836"/>
                <a:gd name="connsiteX4" fmla="*/ 247650 w 2276475"/>
                <a:gd name="connsiteY4" fmla="*/ 0 h 1261836"/>
                <a:gd name="connsiteX0" fmla="*/ 247650 w 2266950"/>
                <a:gd name="connsiteY0" fmla="*/ 0 h 1261836"/>
                <a:gd name="connsiteX1" fmla="*/ 1781175 w 2266950"/>
                <a:gd name="connsiteY1" fmla="*/ 82903 h 1261836"/>
                <a:gd name="connsiteX2" fmla="*/ 2266950 w 2266950"/>
                <a:gd name="connsiteY2" fmla="*/ 635949 h 1261836"/>
                <a:gd name="connsiteX3" fmla="*/ 0 w 2266950"/>
                <a:gd name="connsiteY3" fmla="*/ 1261836 h 1261836"/>
                <a:gd name="connsiteX4" fmla="*/ 247650 w 2266950"/>
                <a:gd name="connsiteY4" fmla="*/ 0 h 1261836"/>
                <a:gd name="connsiteX0" fmla="*/ 247650 w 2266950"/>
                <a:gd name="connsiteY0" fmla="*/ 0 h 1261836"/>
                <a:gd name="connsiteX1" fmla="*/ 1781175 w 2266950"/>
                <a:gd name="connsiteY1" fmla="*/ 82903 h 1261836"/>
                <a:gd name="connsiteX2" fmla="*/ 2266950 w 2266950"/>
                <a:gd name="connsiteY2" fmla="*/ 635949 h 1261836"/>
                <a:gd name="connsiteX3" fmla="*/ 0 w 2266950"/>
                <a:gd name="connsiteY3" fmla="*/ 1261836 h 1261836"/>
                <a:gd name="connsiteX4" fmla="*/ 247650 w 2266950"/>
                <a:gd name="connsiteY4" fmla="*/ 0 h 1261836"/>
                <a:gd name="connsiteX0" fmla="*/ 247650 w 2266950"/>
                <a:gd name="connsiteY0" fmla="*/ 0 h 1261836"/>
                <a:gd name="connsiteX1" fmla="*/ 1785938 w 2266950"/>
                <a:gd name="connsiteY1" fmla="*/ 82903 h 1261836"/>
                <a:gd name="connsiteX2" fmla="*/ 2266950 w 2266950"/>
                <a:gd name="connsiteY2" fmla="*/ 635949 h 1261836"/>
                <a:gd name="connsiteX3" fmla="*/ 0 w 2266950"/>
                <a:gd name="connsiteY3" fmla="*/ 1261836 h 1261836"/>
                <a:gd name="connsiteX4" fmla="*/ 247650 w 2266950"/>
                <a:gd name="connsiteY4" fmla="*/ 0 h 1261836"/>
                <a:gd name="connsiteX0" fmla="*/ 0 w 2019300"/>
                <a:gd name="connsiteY0" fmla="*/ 0 h 1141876"/>
                <a:gd name="connsiteX1" fmla="*/ 1538288 w 2019300"/>
                <a:gd name="connsiteY1" fmla="*/ 82903 h 1141876"/>
                <a:gd name="connsiteX2" fmla="*/ 2019300 w 2019300"/>
                <a:gd name="connsiteY2" fmla="*/ 635949 h 1141876"/>
                <a:gd name="connsiteX3" fmla="*/ 400050 w 2019300"/>
                <a:gd name="connsiteY3" fmla="*/ 1141876 h 1141876"/>
                <a:gd name="connsiteX4" fmla="*/ 0 w 2019300"/>
                <a:gd name="connsiteY4" fmla="*/ 0 h 1141876"/>
                <a:gd name="connsiteX0" fmla="*/ 0 w 1933575"/>
                <a:gd name="connsiteY0" fmla="*/ 205000 h 1058973"/>
                <a:gd name="connsiteX1" fmla="*/ 1452563 w 1933575"/>
                <a:gd name="connsiteY1" fmla="*/ 0 h 1058973"/>
                <a:gd name="connsiteX2" fmla="*/ 1933575 w 1933575"/>
                <a:gd name="connsiteY2" fmla="*/ 553046 h 1058973"/>
                <a:gd name="connsiteX3" fmla="*/ 314325 w 1933575"/>
                <a:gd name="connsiteY3" fmla="*/ 1058973 h 1058973"/>
                <a:gd name="connsiteX4" fmla="*/ 0 w 1933575"/>
                <a:gd name="connsiteY4" fmla="*/ 205000 h 1058973"/>
                <a:gd name="connsiteX0" fmla="*/ 0 w 1895475"/>
                <a:gd name="connsiteY0" fmla="*/ 109033 h 1058973"/>
                <a:gd name="connsiteX1" fmla="*/ 1414463 w 1895475"/>
                <a:gd name="connsiteY1" fmla="*/ 0 h 1058973"/>
                <a:gd name="connsiteX2" fmla="*/ 1895475 w 1895475"/>
                <a:gd name="connsiteY2" fmla="*/ 553046 h 1058973"/>
                <a:gd name="connsiteX3" fmla="*/ 276225 w 1895475"/>
                <a:gd name="connsiteY3" fmla="*/ 1058973 h 1058973"/>
                <a:gd name="connsiteX4" fmla="*/ 0 w 1895475"/>
                <a:gd name="connsiteY4" fmla="*/ 109033 h 105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5475" h="1058973">
                  <a:moveTo>
                    <a:pt x="0" y="109033"/>
                  </a:moveTo>
                  <a:lnTo>
                    <a:pt x="1414463" y="0"/>
                  </a:lnTo>
                  <a:lnTo>
                    <a:pt x="1895475" y="553046"/>
                  </a:lnTo>
                  <a:lnTo>
                    <a:pt x="276225" y="1058973"/>
                  </a:lnTo>
                  <a:lnTo>
                    <a:pt x="0" y="109033"/>
                  </a:lnTo>
                  <a:close/>
                </a:path>
              </a:pathLst>
            </a:custGeom>
            <a:solidFill>
              <a:srgbClr val="D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等腰三角形 17">
              <a:extLst>
                <a:ext uri="{FF2B5EF4-FFF2-40B4-BE49-F238E27FC236}">
                  <a16:creationId xmlns:a16="http://schemas.microsoft.com/office/drawing/2014/main" xmlns="" id="{796BF969-9871-43D9-AF23-B900AAE12164}"/>
                </a:ext>
              </a:extLst>
            </p:cNvPr>
            <p:cNvSpPr/>
            <p:nvPr/>
          </p:nvSpPr>
          <p:spPr>
            <a:xfrm rot="4141062">
              <a:off x="3029941" y="4384977"/>
              <a:ext cx="875075" cy="189743"/>
            </a:xfrm>
            <a:custGeom>
              <a:avLst/>
              <a:gdLst>
                <a:gd name="connsiteX0" fmla="*/ 0 w 662925"/>
                <a:gd name="connsiteY0" fmla="*/ 481133 h 481133"/>
                <a:gd name="connsiteX1" fmla="*/ 331463 w 662925"/>
                <a:gd name="connsiteY1" fmla="*/ 0 h 481133"/>
                <a:gd name="connsiteX2" fmla="*/ 662925 w 662925"/>
                <a:gd name="connsiteY2" fmla="*/ 481133 h 481133"/>
                <a:gd name="connsiteX3" fmla="*/ 0 w 662925"/>
                <a:gd name="connsiteY3" fmla="*/ 481133 h 481133"/>
                <a:gd name="connsiteX0" fmla="*/ 84720 w 747645"/>
                <a:gd name="connsiteY0" fmla="*/ 185079 h 185079"/>
                <a:gd name="connsiteX1" fmla="*/ 0 w 747645"/>
                <a:gd name="connsiteY1" fmla="*/ 0 h 185079"/>
                <a:gd name="connsiteX2" fmla="*/ 747645 w 747645"/>
                <a:gd name="connsiteY2" fmla="*/ 185079 h 185079"/>
                <a:gd name="connsiteX3" fmla="*/ 84720 w 747645"/>
                <a:gd name="connsiteY3" fmla="*/ 185079 h 185079"/>
                <a:gd name="connsiteX0" fmla="*/ 84720 w 870283"/>
                <a:gd name="connsiteY0" fmla="*/ 185079 h 185079"/>
                <a:gd name="connsiteX1" fmla="*/ 0 w 870283"/>
                <a:gd name="connsiteY1" fmla="*/ 0 h 185079"/>
                <a:gd name="connsiteX2" fmla="*/ 870283 w 870283"/>
                <a:gd name="connsiteY2" fmla="*/ 184505 h 185079"/>
                <a:gd name="connsiteX3" fmla="*/ 84720 w 870283"/>
                <a:gd name="connsiteY3" fmla="*/ 185079 h 185079"/>
                <a:gd name="connsiteX0" fmla="*/ 84720 w 869146"/>
                <a:gd name="connsiteY0" fmla="*/ 185079 h 187469"/>
                <a:gd name="connsiteX1" fmla="*/ 0 w 869146"/>
                <a:gd name="connsiteY1" fmla="*/ 0 h 187469"/>
                <a:gd name="connsiteX2" fmla="*/ 869146 w 869146"/>
                <a:gd name="connsiteY2" fmla="*/ 187469 h 187469"/>
                <a:gd name="connsiteX3" fmla="*/ 84720 w 869146"/>
                <a:gd name="connsiteY3" fmla="*/ 185079 h 187469"/>
                <a:gd name="connsiteX0" fmla="*/ 73309 w 869146"/>
                <a:gd name="connsiteY0" fmla="*/ 170501 h 187469"/>
                <a:gd name="connsiteX1" fmla="*/ 0 w 869146"/>
                <a:gd name="connsiteY1" fmla="*/ 0 h 187469"/>
                <a:gd name="connsiteX2" fmla="*/ 869146 w 869146"/>
                <a:gd name="connsiteY2" fmla="*/ 187469 h 187469"/>
                <a:gd name="connsiteX3" fmla="*/ 73309 w 869146"/>
                <a:gd name="connsiteY3" fmla="*/ 170501 h 187469"/>
                <a:gd name="connsiteX0" fmla="*/ 72863 w 869146"/>
                <a:gd name="connsiteY0" fmla="*/ 180531 h 187469"/>
                <a:gd name="connsiteX1" fmla="*/ 0 w 869146"/>
                <a:gd name="connsiteY1" fmla="*/ 0 h 187469"/>
                <a:gd name="connsiteX2" fmla="*/ 869146 w 869146"/>
                <a:gd name="connsiteY2" fmla="*/ 187469 h 187469"/>
                <a:gd name="connsiteX3" fmla="*/ 72863 w 869146"/>
                <a:gd name="connsiteY3" fmla="*/ 180531 h 187469"/>
                <a:gd name="connsiteX0" fmla="*/ 72863 w 875075"/>
                <a:gd name="connsiteY0" fmla="*/ 180531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2863 w 875075"/>
                <a:gd name="connsiteY3" fmla="*/ 180531 h 189743"/>
                <a:gd name="connsiteX0" fmla="*/ 71036 w 875075"/>
                <a:gd name="connsiteY0" fmla="*/ 176430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1036 w 875075"/>
                <a:gd name="connsiteY3" fmla="*/ 176430 h 189743"/>
                <a:gd name="connsiteX0" fmla="*/ 71036 w 875075"/>
                <a:gd name="connsiteY0" fmla="*/ 176430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1036 w 875075"/>
                <a:gd name="connsiteY3" fmla="*/ 176430 h 189743"/>
                <a:gd name="connsiteX0" fmla="*/ 74000 w 875075"/>
                <a:gd name="connsiteY0" fmla="*/ 177567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74000 w 875075"/>
                <a:gd name="connsiteY3" fmla="*/ 177567 h 189743"/>
                <a:gd name="connsiteX0" fmla="*/ 63970 w 875075"/>
                <a:gd name="connsiteY0" fmla="*/ 177121 h 189743"/>
                <a:gd name="connsiteX1" fmla="*/ 0 w 875075"/>
                <a:gd name="connsiteY1" fmla="*/ 0 h 189743"/>
                <a:gd name="connsiteX2" fmla="*/ 875075 w 875075"/>
                <a:gd name="connsiteY2" fmla="*/ 189743 h 189743"/>
                <a:gd name="connsiteX3" fmla="*/ 63970 w 875075"/>
                <a:gd name="connsiteY3" fmla="*/ 177121 h 1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075" h="189743">
                  <a:moveTo>
                    <a:pt x="63970" y="177121"/>
                  </a:moveTo>
                  <a:lnTo>
                    <a:pt x="0" y="0"/>
                  </a:lnTo>
                  <a:lnTo>
                    <a:pt x="875075" y="189743"/>
                  </a:lnTo>
                  <a:lnTo>
                    <a:pt x="63970" y="177121"/>
                  </a:lnTo>
                  <a:close/>
                </a:path>
              </a:pathLst>
            </a:cu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1" name="组合 106">
            <a:extLst>
              <a:ext uri="{FF2B5EF4-FFF2-40B4-BE49-F238E27FC236}">
                <a16:creationId xmlns:a16="http://schemas.microsoft.com/office/drawing/2014/main" xmlns="" id="{CBE3B873-44C9-4725-A32F-13E680F968C4}"/>
              </a:ext>
            </a:extLst>
          </p:cNvPr>
          <p:cNvGrpSpPr/>
          <p:nvPr/>
        </p:nvGrpSpPr>
        <p:grpSpPr>
          <a:xfrm>
            <a:off x="256473" y="1581150"/>
            <a:ext cx="1953327" cy="1483360"/>
            <a:chOff x="420914" y="4746518"/>
            <a:chExt cx="2235200" cy="19316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直角三角形 35">
              <a:extLst>
                <a:ext uri="{FF2B5EF4-FFF2-40B4-BE49-F238E27FC236}">
                  <a16:creationId xmlns:a16="http://schemas.microsoft.com/office/drawing/2014/main" xmlns="" id="{17F1A433-76FF-45D8-B7ED-CD8A2B9DD583}"/>
                </a:ext>
              </a:extLst>
            </p:cNvPr>
            <p:cNvSpPr/>
            <p:nvPr/>
          </p:nvSpPr>
          <p:spPr>
            <a:xfrm rot="5400000" flipV="1">
              <a:off x="1353399" y="5386386"/>
              <a:ext cx="1233714" cy="1349828"/>
            </a:xfrm>
            <a:custGeom>
              <a:avLst/>
              <a:gdLst>
                <a:gd name="connsiteX0" fmla="*/ 0 w 957942"/>
                <a:gd name="connsiteY0" fmla="*/ 624114 h 624114"/>
                <a:gd name="connsiteX1" fmla="*/ 0 w 957942"/>
                <a:gd name="connsiteY1" fmla="*/ 0 h 624114"/>
                <a:gd name="connsiteX2" fmla="*/ 957942 w 957942"/>
                <a:gd name="connsiteY2" fmla="*/ 624114 h 624114"/>
                <a:gd name="connsiteX3" fmla="*/ 0 w 957942"/>
                <a:gd name="connsiteY3" fmla="*/ 624114 h 624114"/>
                <a:gd name="connsiteX0" fmla="*/ 0 w 1233714"/>
                <a:gd name="connsiteY0" fmla="*/ 1349828 h 1349828"/>
                <a:gd name="connsiteX1" fmla="*/ 1233714 w 1233714"/>
                <a:gd name="connsiteY1" fmla="*/ 0 h 1349828"/>
                <a:gd name="connsiteX2" fmla="*/ 957942 w 1233714"/>
                <a:gd name="connsiteY2" fmla="*/ 1349828 h 1349828"/>
                <a:gd name="connsiteX3" fmla="*/ 0 w 1233714"/>
                <a:gd name="connsiteY3" fmla="*/ 1349828 h 134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714" h="1349828">
                  <a:moveTo>
                    <a:pt x="0" y="1349828"/>
                  </a:moveTo>
                  <a:lnTo>
                    <a:pt x="1233714" y="0"/>
                  </a:lnTo>
                  <a:lnTo>
                    <a:pt x="957942" y="1349828"/>
                  </a:lnTo>
                  <a:lnTo>
                    <a:pt x="0" y="13498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" name="矩形 108">
              <a:extLst>
                <a:ext uri="{FF2B5EF4-FFF2-40B4-BE49-F238E27FC236}">
                  <a16:creationId xmlns:a16="http://schemas.microsoft.com/office/drawing/2014/main" xmlns="" id="{E423E1BD-A138-4F6E-9150-4D123B07CA70}"/>
                </a:ext>
              </a:extLst>
            </p:cNvPr>
            <p:cNvSpPr/>
            <p:nvPr/>
          </p:nvSpPr>
          <p:spPr>
            <a:xfrm>
              <a:off x="420914" y="4746518"/>
              <a:ext cx="2235200" cy="1654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2600" indent="-25400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788" indent="-52388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50975" indent="-79375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5163" indent="-106363" algn="l" defTabSz="966788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4" name="文本框 94">
            <a:extLst>
              <a:ext uri="{FF2B5EF4-FFF2-40B4-BE49-F238E27FC236}">
                <a16:creationId xmlns:a16="http://schemas.microsoft.com/office/drawing/2014/main" xmlns="" id="{E1BB3ED9-A207-41D5-B02D-6858FD0996A6}"/>
              </a:ext>
            </a:extLst>
          </p:cNvPr>
          <p:cNvSpPr txBox="1"/>
          <p:nvPr/>
        </p:nvSpPr>
        <p:spPr>
          <a:xfrm>
            <a:off x="328738" y="1796907"/>
            <a:ext cx="1881062" cy="935069"/>
          </a:xfrm>
          <a:prstGeom prst="rect">
            <a:avLst/>
          </a:prstGeom>
          <a:noFill/>
        </p:spPr>
        <p:txBody>
          <a:bodyPr wrap="square" lIns="72585" tIns="36293" rIns="72585" bIns="36293" rtlCol="0">
            <a:spAutoFit/>
          </a:bodyPr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2800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Chỉnh</a:t>
            </a:r>
            <a:r>
              <a:rPr lang="en-US" altLang="zh-CN" sz="2800" dirty="0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2800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sửa</a:t>
            </a:r>
            <a:r>
              <a:rPr lang="en-US" altLang="zh-CN" sz="2800" dirty="0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2800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</a:t>
            </a:r>
            <a:r>
              <a:rPr lang="en-US" altLang="zh-CN" sz="2800" dirty="0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US" altLang="zh-CN" sz="2800" dirty="0" err="1"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viết</a:t>
            </a:r>
            <a:endParaRPr lang="zh-CN" altLang="en-US" sz="2800" dirty="0"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graphicFrame>
        <p:nvGraphicFramePr>
          <p:cNvPr id="3" name="Table 14">
            <a:extLst>
              <a:ext uri="{FF2B5EF4-FFF2-40B4-BE49-F238E27FC236}">
                <a16:creationId xmlns:a16="http://schemas.microsoft.com/office/drawing/2014/main" xmlns="" id="{B468DA3E-2A2F-4A6D-B8B9-0A971A801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935228"/>
              </p:ext>
            </p:extLst>
          </p:nvPr>
        </p:nvGraphicFramePr>
        <p:xfrm>
          <a:off x="2491907" y="107860"/>
          <a:ext cx="6575893" cy="649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830">
                  <a:extLst>
                    <a:ext uri="{9D8B030D-6E8A-4147-A177-3AD203B41FA5}">
                      <a16:colId xmlns:a16="http://schemas.microsoft.com/office/drawing/2014/main" xmlns="" val="906767346"/>
                    </a:ext>
                  </a:extLst>
                </a:gridCol>
                <a:gridCol w="3618063">
                  <a:extLst>
                    <a:ext uri="{9D8B030D-6E8A-4147-A177-3AD203B41FA5}">
                      <a16:colId xmlns:a16="http://schemas.microsoft.com/office/drawing/2014/main" xmlns="" val="442703956"/>
                    </a:ext>
                  </a:extLst>
                </a:gridCol>
              </a:tblGrid>
              <a:tr h="43028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YÊU CẦU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GỢI Ý CHỈNH SỬA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9817628"/>
                  </a:ext>
                </a:extLst>
              </a:tr>
              <a:tr h="129058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Giới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thiệu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nhan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đề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tên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tác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giả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nếu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)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nhận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chung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người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viết</a:t>
                      </a:r>
                      <a:endParaRPr lang="en-US" sz="20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Nếu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còn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thiếu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sót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so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với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yêu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cầu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hãy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bổ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sung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937916"/>
                  </a:ext>
                </a:extLst>
              </a:tr>
              <a:tr h="1890849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Nêu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xúc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ý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kiến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đánh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giá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nét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đặc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sắc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tám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chữ</a:t>
                      </a:r>
                      <a:endParaRPr lang="en-US" sz="20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Sử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dụng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lại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hỏi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ở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mục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tìm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ý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để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biết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đoạn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em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còn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thiếu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ý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gì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Bổ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sung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nếu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hỏi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bị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bỏ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quên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trả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lời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7987618"/>
                  </a:ext>
                </a:extLst>
              </a:tr>
              <a:tr h="129058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Bảo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đảm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yêu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cầu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chính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tả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diễn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Rà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soát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sửa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lỗi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lỗi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chính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tả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diễn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(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nếu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):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dùng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đặt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sử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dụng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liên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kết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0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1069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6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BDE96F-A34C-4E11-802A-CAD10D8AE3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943" y="1441833"/>
            <a:ext cx="3726338" cy="37263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2EB13B2-131A-4B47-9350-7E14213FF962}"/>
              </a:ext>
            </a:extLst>
          </p:cNvPr>
          <p:cNvSpPr/>
          <p:nvPr/>
        </p:nvSpPr>
        <p:spPr>
          <a:xfrm>
            <a:off x="495447" y="267264"/>
            <a:ext cx="81531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#9Slide05 SVNBulgary" pitchFamily="2" charset="0"/>
              </a:rPr>
              <a:t>Thực</a:t>
            </a:r>
            <a:r>
              <a:rPr lang="en-US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Bulgary" pitchFamily="2" charset="0"/>
              </a:rPr>
              <a:t>hành</a:t>
            </a:r>
            <a:r>
              <a:rPr lang="en-US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Bulgary" pitchFamily="2" charset="0"/>
              </a:rPr>
              <a:t>viết</a:t>
            </a:r>
            <a:r>
              <a:rPr lang="en-US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Bulgary" pitchFamily="2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Bulgary" pitchFamily="2" charset="0"/>
              </a:rPr>
              <a:t>văn</a:t>
            </a:r>
            <a:r>
              <a:rPr lang="en-US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s-MX" sz="4000" dirty="0" err="1">
                <a:solidFill>
                  <a:srgbClr val="FF0000"/>
                </a:solidFill>
                <a:latin typeface="#9Slide05 SVNBulgary" pitchFamily="2" charset="0"/>
              </a:rPr>
              <a:t>ghi</a:t>
            </a:r>
            <a:r>
              <a:rPr lang="es-MX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s-MX" sz="4000" dirty="0" err="1">
                <a:solidFill>
                  <a:srgbClr val="FF0000"/>
                </a:solidFill>
                <a:latin typeface="#9Slide05 SVNBulgary" pitchFamily="2" charset="0"/>
              </a:rPr>
              <a:t>lại</a:t>
            </a:r>
            <a:r>
              <a:rPr lang="es-MX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s-MX" sz="4000" dirty="0" err="1">
                <a:solidFill>
                  <a:srgbClr val="FF0000"/>
                </a:solidFill>
                <a:latin typeface="#9Slide05 SVNBulgary" pitchFamily="2" charset="0"/>
              </a:rPr>
              <a:t>cảm</a:t>
            </a:r>
            <a:r>
              <a:rPr lang="es-MX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s-MX" sz="4000" dirty="0" err="1">
                <a:solidFill>
                  <a:srgbClr val="FF0000"/>
                </a:solidFill>
                <a:latin typeface="#9Slide05 SVNBulgary" pitchFamily="2" charset="0"/>
              </a:rPr>
              <a:t>xúc</a:t>
            </a:r>
            <a:r>
              <a:rPr lang="es-MX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s-MX" sz="4000" dirty="0" err="1">
                <a:solidFill>
                  <a:srgbClr val="FF0000"/>
                </a:solidFill>
                <a:latin typeface="#9Slide05 SVNBulgary" pitchFamily="2" charset="0"/>
              </a:rPr>
              <a:t>về</a:t>
            </a:r>
            <a:r>
              <a:rPr lang="es-MX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s-MX" sz="4000" dirty="0" err="1">
                <a:solidFill>
                  <a:srgbClr val="FF0000"/>
                </a:solidFill>
                <a:latin typeface="#9Slide05 SVNBulgary" pitchFamily="2" charset="0"/>
              </a:rPr>
              <a:t>một</a:t>
            </a:r>
            <a:r>
              <a:rPr lang="es-MX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s-MX" sz="4000" dirty="0" err="1">
                <a:solidFill>
                  <a:srgbClr val="FF0000"/>
                </a:solidFill>
                <a:latin typeface="#9Slide05 SVNBulgary" pitchFamily="2" charset="0"/>
              </a:rPr>
              <a:t>bài</a:t>
            </a:r>
            <a:r>
              <a:rPr lang="es-MX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s-MX" sz="4000" dirty="0" err="1">
                <a:solidFill>
                  <a:srgbClr val="FF0000"/>
                </a:solidFill>
                <a:latin typeface="#9Slide05 SVNBulgary" pitchFamily="2" charset="0"/>
              </a:rPr>
              <a:t>thơ</a:t>
            </a:r>
            <a:r>
              <a:rPr lang="es-MX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s-MX" sz="4000" dirty="0" err="1">
                <a:solidFill>
                  <a:srgbClr val="FF0000"/>
                </a:solidFill>
                <a:latin typeface="#9Slide05 SVNBulgary" pitchFamily="2" charset="0"/>
              </a:rPr>
              <a:t>có</a:t>
            </a:r>
            <a:r>
              <a:rPr lang="es-MX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s-MX" sz="4000" dirty="0" err="1">
                <a:solidFill>
                  <a:srgbClr val="FF0000"/>
                </a:solidFill>
                <a:latin typeface="#9Slide05 SVNBulgary" pitchFamily="2" charset="0"/>
              </a:rPr>
              <a:t>yếu</a:t>
            </a:r>
            <a:r>
              <a:rPr lang="es-MX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s-MX" sz="4000" dirty="0" err="1">
                <a:solidFill>
                  <a:srgbClr val="FF0000"/>
                </a:solidFill>
                <a:latin typeface="#9Slide05 SVNBulgary" pitchFamily="2" charset="0"/>
              </a:rPr>
              <a:t>tố</a:t>
            </a:r>
            <a:r>
              <a:rPr lang="es-MX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s-MX" sz="4000" dirty="0" err="1">
                <a:solidFill>
                  <a:srgbClr val="FF0000"/>
                </a:solidFill>
                <a:latin typeface="#9Slide05 SVNBulgary" pitchFamily="2" charset="0"/>
              </a:rPr>
              <a:t>tự</a:t>
            </a:r>
            <a:r>
              <a:rPr lang="es-MX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s-MX" sz="4000" dirty="0" err="1">
                <a:solidFill>
                  <a:srgbClr val="FF0000"/>
                </a:solidFill>
                <a:latin typeface="#9Slide05 SVNBulgary" pitchFamily="2" charset="0"/>
              </a:rPr>
              <a:t>sự</a:t>
            </a:r>
            <a:r>
              <a:rPr lang="es-MX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s-MX" sz="4000" dirty="0" err="1">
                <a:solidFill>
                  <a:srgbClr val="FF0000"/>
                </a:solidFill>
                <a:latin typeface="#9Slide05 SVNBulgary" pitchFamily="2" charset="0"/>
              </a:rPr>
              <a:t>và</a:t>
            </a:r>
            <a:r>
              <a:rPr lang="es-MX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s-MX" sz="4000" dirty="0" err="1">
                <a:solidFill>
                  <a:srgbClr val="FF0000"/>
                </a:solidFill>
                <a:latin typeface="#9Slide05 SVNBulgary" pitchFamily="2" charset="0"/>
              </a:rPr>
              <a:t>miêu</a:t>
            </a:r>
            <a:r>
              <a:rPr lang="es-MX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s-MX" sz="4000" dirty="0" err="1">
                <a:solidFill>
                  <a:srgbClr val="FF0000"/>
                </a:solidFill>
                <a:latin typeface="#9Slide05 SVNBulgary" pitchFamily="2" charset="0"/>
              </a:rPr>
              <a:t>tả</a:t>
            </a:r>
            <a:endParaRPr lang="en-US" sz="400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42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894541-2F99-467A-817C-8C50F891E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691" y1="15430" x2="33691" y2="37891"/>
                        <a14:foregroundMark x1="52930" y1="13867" x2="61523" y2="26953"/>
                        <a14:foregroundMark x1="30762" y1="32129" x2="35645" y2="22266"/>
                        <a14:foregroundMark x1="58203" y1="22363" x2="59570" y2="23535"/>
                        <a14:foregroundMark x1="30566" y1="19434" x2="29785" y2="33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61975"/>
            <a:ext cx="4019550" cy="40195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407A3B-E126-4A75-B2D5-0B21B8B851A9}"/>
              </a:ext>
            </a:extLst>
          </p:cNvPr>
          <p:cNvSpPr/>
          <p:nvPr/>
        </p:nvSpPr>
        <p:spPr>
          <a:xfrm>
            <a:off x="4324350" y="1352550"/>
            <a:ext cx="39241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#9Slide05 SVNBulgary" pitchFamily="2" charset="0"/>
              </a:rPr>
              <a:t>Trao</a:t>
            </a:r>
            <a:r>
              <a:rPr lang="en-US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Bulgary" pitchFamily="2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Bulgary" pitchFamily="2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Bulgary" pitchFamily="2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Bulgary" pitchFamily="2" charset="0"/>
              </a:rPr>
              <a:t>bàn</a:t>
            </a:r>
            <a:r>
              <a:rPr lang="en-US" sz="4000" dirty="0">
                <a:solidFill>
                  <a:srgbClr val="FF0000"/>
                </a:solidFill>
                <a:latin typeface="#9Slide05 SVNBulgary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#9Slide05 SVNBulgary" pitchFamily="2" charset="0"/>
              </a:rPr>
              <a:t>tìm</a:t>
            </a:r>
            <a:r>
              <a:rPr lang="en-US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Bulgary" pitchFamily="2" charset="0"/>
              </a:rPr>
              <a:t>lỗi</a:t>
            </a:r>
            <a:r>
              <a:rPr lang="en-US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Bulgary" pitchFamily="2" charset="0"/>
              </a:rPr>
              <a:t>sai</a:t>
            </a:r>
            <a:r>
              <a:rPr lang="en-US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Bulgary" pitchFamily="2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Bulgary" pitchFamily="2" charset="0"/>
              </a:rPr>
              <a:t>sửa</a:t>
            </a:r>
            <a:r>
              <a:rPr lang="en-US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Bulgary" pitchFamily="2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Bulgary" pitchFamily="2" charset="0"/>
              </a:rPr>
              <a:t>bảng</a:t>
            </a:r>
            <a:r>
              <a:rPr lang="en-US" sz="40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5 SVNBulgary" pitchFamily="2" charset="0"/>
              </a:rPr>
              <a:t>kiểm</a:t>
            </a:r>
            <a:endParaRPr lang="en-US" sz="400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1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2" y="142"/>
            <a:ext cx="9143749" cy="514293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900" b="-122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2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1" name="TextBox 84"/>
          <p:cNvSpPr txBox="1"/>
          <p:nvPr/>
        </p:nvSpPr>
        <p:spPr>
          <a:xfrm>
            <a:off x="1981200" y="2038350"/>
            <a:ext cx="5648960" cy="22159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zh-CN" sz="7200" b="1" dirty="0">
                <a:solidFill>
                  <a:srgbClr val="FF0000"/>
                </a:solidFill>
                <a:latin typeface="#9Slide07 IcielLa Chic Pro Shad" panose="02000506090000020004" pitchFamily="2" charset="0"/>
                <a:cs typeface="Times New Roman" pitchFamily="18" charset="0"/>
                <a:sym typeface="+mn-lt"/>
              </a:rPr>
              <a:t>CHÚC CÁC EM </a:t>
            </a:r>
          </a:p>
          <a:p>
            <a:pPr algn="ctr">
              <a:defRPr/>
            </a:pPr>
            <a:r>
              <a:rPr lang="en-US" altLang="zh-CN" sz="7200" b="1" dirty="0">
                <a:solidFill>
                  <a:srgbClr val="FF0000"/>
                </a:solidFill>
                <a:latin typeface="#9Slide07 IcielLa Chic Pro Shad" panose="02000506090000020004" pitchFamily="2" charset="0"/>
                <a:cs typeface="Times New Roman" pitchFamily="18" charset="0"/>
                <a:sym typeface="+mn-lt"/>
              </a:rPr>
              <a:t>HỌC TẬP TỐT</a:t>
            </a:r>
            <a:endParaRPr lang="zh-CN" altLang="en-US" sz="7200" b="1" dirty="0">
              <a:solidFill>
                <a:srgbClr val="FF0000"/>
              </a:solidFill>
              <a:latin typeface="#9Slide07 IcielLa Chic Pro Shad" panose="02000506090000020004" pitchFamily="2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0965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7" y="-4985"/>
            <a:ext cx="7543800" cy="3771900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465174" y="2190750"/>
            <a:ext cx="8213651" cy="2628550"/>
            <a:chOff x="1273372" y="1843785"/>
            <a:chExt cx="10951535" cy="3504728"/>
          </a:xfrm>
        </p:grpSpPr>
        <p:grpSp>
          <p:nvGrpSpPr>
            <p:cNvPr id="36" name="组 19"/>
            <p:cNvGrpSpPr/>
            <p:nvPr/>
          </p:nvGrpSpPr>
          <p:grpSpPr>
            <a:xfrm>
              <a:off x="6096000" y="1843785"/>
              <a:ext cx="1730521" cy="1585216"/>
              <a:chOff x="2730658" y="995587"/>
              <a:chExt cx="1971191" cy="2170283"/>
            </a:xfrm>
            <a:solidFill>
              <a:srgbClr val="042C89"/>
            </a:solidFill>
          </p:grpSpPr>
          <p:sp>
            <p:nvSpPr>
              <p:cNvPr id="39" name="矩形 38"/>
              <p:cNvSpPr/>
              <p:nvPr/>
            </p:nvSpPr>
            <p:spPr>
              <a:xfrm>
                <a:off x="2730658" y="995587"/>
                <a:ext cx="45719" cy="504245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>
                  <a:solidFill>
                    <a:srgbClr val="424242"/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730658" y="995587"/>
                <a:ext cx="1971191" cy="45719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>
                  <a:solidFill>
                    <a:srgbClr val="424242"/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 rot="5400000">
                <a:off x="3569468" y="2042265"/>
                <a:ext cx="2170282" cy="76927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>
                  <a:solidFill>
                    <a:srgbClr val="424242"/>
                  </a:solidFill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 flipV="1">
                <a:off x="2730658" y="2725917"/>
                <a:ext cx="45719" cy="369542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>
                  <a:solidFill>
                    <a:srgbClr val="424242"/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 flipV="1">
                <a:off x="2730658" y="3095461"/>
                <a:ext cx="1971191" cy="70407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>
                  <a:solidFill>
                    <a:srgbClr val="424242"/>
                  </a:solidFill>
                </a:endParaRPr>
              </a:p>
            </p:txBody>
          </p:sp>
        </p:grpSp>
        <p:sp>
          <p:nvSpPr>
            <p:cNvPr id="37" name="TextBox 23"/>
            <p:cNvSpPr txBox="1"/>
            <p:nvPr/>
          </p:nvSpPr>
          <p:spPr>
            <a:xfrm>
              <a:off x="5632732" y="2310828"/>
              <a:ext cx="927604" cy="101566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defPPr>
                <a:defRPr lang="zh-CN"/>
              </a:defPPr>
              <a:lvl1pPr marL="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26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16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743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33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259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486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776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002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95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01</a:t>
              </a:r>
              <a:endParaRPr lang="zh-CN" altLang="en-US" sz="495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273372" y="3994298"/>
              <a:ext cx="10951535" cy="1354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Định</a:t>
              </a:r>
              <a:r>
                <a:rPr lang="en-US" altLang="zh-CN" sz="6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6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hướng</a:t>
              </a:r>
              <a:endParaRPr lang="zh-CN" altLang="en-US" sz="96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51722C-359F-4CD3-959B-48A492813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5143500" cy="5143500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xmlns="" id="{FEF84856-C41F-45BA-BEEA-B951ABB61A70}"/>
              </a:ext>
            </a:extLst>
          </p:cNvPr>
          <p:cNvSpPr/>
          <p:nvPr/>
        </p:nvSpPr>
        <p:spPr>
          <a:xfrm>
            <a:off x="3373646" y="666750"/>
            <a:ext cx="5008353" cy="29718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559426-A248-42A0-A00A-182A7B150D9D}"/>
              </a:ext>
            </a:extLst>
          </p:cNvPr>
          <p:cNvSpPr txBox="1"/>
          <p:nvPr/>
        </p:nvSpPr>
        <p:spPr>
          <a:xfrm>
            <a:off x="3733800" y="1221671"/>
            <a:ext cx="4419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ghi</a:t>
            </a:r>
            <a:r>
              <a:rPr lang="en-US" sz="3200" dirty="0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nghĩ</a:t>
            </a:r>
            <a:r>
              <a:rPr lang="en-US" sz="3200" dirty="0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thơ</a:t>
            </a:r>
            <a:r>
              <a:rPr lang="en-US" sz="3200" dirty="0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#9Slide05 SVNBulgary" pitchFamily="2" charset="0"/>
                <a:ea typeface="Calibri" panose="020F0502020204030204" pitchFamily="34" charset="0"/>
              </a:rPr>
              <a:t>tám</a:t>
            </a:r>
            <a:r>
              <a:rPr lang="en-US" sz="32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#9Slide05 SVNBulgary" pitchFamily="2" charset="0"/>
                <a:ea typeface="Calibri" panose="020F0502020204030204" pitchFamily="34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? Khi </a:t>
            </a:r>
            <a:r>
              <a:rPr lang="en-US" sz="3200" dirty="0" err="1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mình</a:t>
            </a:r>
            <a:r>
              <a:rPr lang="en-US" sz="3200" dirty="0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lưu</a:t>
            </a:r>
            <a:r>
              <a:rPr lang="en-US" sz="3200" dirty="0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#9Slide05 SVNBulgary" pitchFamily="2" charset="0"/>
                <a:ea typeface="Calibri" panose="020F0502020204030204" pitchFamily="34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9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057F594-A26B-47EA-A817-224DF86DB7D1}"/>
              </a:ext>
            </a:extLst>
          </p:cNvPr>
          <p:cNvSpPr/>
          <p:nvPr/>
        </p:nvSpPr>
        <p:spPr>
          <a:xfrm>
            <a:off x="2415396" y="1657350"/>
            <a:ext cx="632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ghi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nghĩ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tám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chữ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lên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suy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nghĩ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rung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#9Slide05 SVNBulgary" pitchFamily="2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latin typeface="#9Slide05 SVNBulgary" pitchFamily="2" charset="0"/>
                <a:ea typeface="Calibri" panose="020F0502020204030204" pitchFamily="34" charset="0"/>
              </a:rPr>
              <a:t>.</a:t>
            </a:r>
            <a:endParaRPr lang="en-US" sz="6000" dirty="0">
              <a:latin typeface="#9Slide05 SVNBulgary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B5F930-6834-4189-8B11-A74569B668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72361"/>
          <a:stretch/>
        </p:blipFill>
        <p:spPr>
          <a:xfrm>
            <a:off x="3200400" y="338659"/>
            <a:ext cx="2607896" cy="1132933"/>
          </a:xfrm>
          <a:prstGeom prst="rect">
            <a:avLst/>
          </a:prstGeom>
        </p:spPr>
      </p:pic>
      <p:sp>
        <p:nvSpPr>
          <p:cNvPr id="4" name="Text Box 18">
            <a:extLst>
              <a:ext uri="{FF2B5EF4-FFF2-40B4-BE49-F238E27FC236}">
                <a16:creationId xmlns:a16="http://schemas.microsoft.com/office/drawing/2014/main" xmlns="" id="{C4CFE6A0-2A1E-4324-B40F-14A6AEBFE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786" y="361950"/>
            <a:ext cx="2164447" cy="76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05" tIns="60953" rIns="121905" bIns="60953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Khái</a:t>
            </a:r>
            <a:r>
              <a:rPr lang="en-US" altLang="zh-CN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niệm</a:t>
            </a:r>
            <a:r>
              <a:rPr lang="en-US" altLang="zh-CN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09FC269-7181-476E-BE6C-043F20E74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62150"/>
            <a:ext cx="1757096" cy="22750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1D95B4A-8F3A-433C-8522-501981E55758}"/>
              </a:ext>
            </a:extLst>
          </p:cNvPr>
          <p:cNvSpPr/>
          <p:nvPr/>
        </p:nvSpPr>
        <p:spPr>
          <a:xfrm>
            <a:off x="2415396" y="3396555"/>
            <a:ext cx="632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#9Slide05 SVNBulgary" pitchFamily="2" charset="0"/>
              </a:rPr>
              <a:t>Đoạn</a:t>
            </a:r>
            <a:r>
              <a:rPr lang="en-US" sz="2800" dirty="0">
                <a:latin typeface="#9Slide05 SVNBulgary" pitchFamily="2" charset="0"/>
              </a:rPr>
              <a:t> </a:t>
            </a:r>
            <a:r>
              <a:rPr lang="en-US" sz="2800" dirty="0" err="1">
                <a:latin typeface="#9Slide05 SVNBulgary" pitchFamily="2" charset="0"/>
              </a:rPr>
              <a:t>văn</a:t>
            </a:r>
            <a:r>
              <a:rPr lang="en-US" sz="2800" dirty="0">
                <a:latin typeface="#9Slide05 SVNBulgary" pitchFamily="2" charset="0"/>
              </a:rPr>
              <a:t> </a:t>
            </a:r>
            <a:r>
              <a:rPr lang="en-US" sz="2800" dirty="0" err="1">
                <a:latin typeface="#9Slide05 SVNBulgary" pitchFamily="2" charset="0"/>
              </a:rPr>
              <a:t>có</a:t>
            </a:r>
            <a:r>
              <a:rPr lang="en-US" sz="2800" dirty="0">
                <a:latin typeface="#9Slide05 SVNBulgary" pitchFamily="2" charset="0"/>
              </a:rPr>
              <a:t> </a:t>
            </a:r>
            <a:r>
              <a:rPr lang="en-US" sz="2800" dirty="0" err="1">
                <a:latin typeface="#9Slide05 SVNBulgary" pitchFamily="2" charset="0"/>
              </a:rPr>
              <a:t>thể</a:t>
            </a:r>
            <a:r>
              <a:rPr lang="en-US" sz="2800" dirty="0">
                <a:latin typeface="#9Slide05 SVNBulgary" pitchFamily="2" charset="0"/>
              </a:rPr>
              <a:t> </a:t>
            </a:r>
            <a:r>
              <a:rPr lang="en-US" sz="2800" dirty="0" err="1">
                <a:latin typeface="#9Slide05 SVNBulgary" pitchFamily="2" charset="0"/>
              </a:rPr>
              <a:t>chỉ</a:t>
            </a:r>
            <a:r>
              <a:rPr lang="en-US" sz="2800" dirty="0">
                <a:latin typeface="#9Slide05 SVNBulgary" pitchFamily="2" charset="0"/>
              </a:rPr>
              <a:t> </a:t>
            </a:r>
            <a:r>
              <a:rPr lang="en-US" sz="2800" dirty="0" err="1">
                <a:latin typeface="#9Slide05 SVNBulgary" pitchFamily="2" charset="0"/>
              </a:rPr>
              <a:t>nêu</a:t>
            </a:r>
            <a:r>
              <a:rPr lang="en-US" sz="2800" dirty="0">
                <a:latin typeface="#9Slide05 SVNBulgary" pitchFamily="2" charset="0"/>
              </a:rPr>
              <a:t> </a:t>
            </a:r>
            <a:r>
              <a:rPr lang="en-US" sz="2800" dirty="0" err="1">
                <a:latin typeface="#9Slide05 SVNBulgary" pitchFamily="2" charset="0"/>
              </a:rPr>
              <a:t>cảm</a:t>
            </a:r>
            <a:r>
              <a:rPr lang="en-US" sz="2800" dirty="0">
                <a:latin typeface="#9Slide05 SVNBulgary" pitchFamily="2" charset="0"/>
              </a:rPr>
              <a:t> </a:t>
            </a:r>
            <a:r>
              <a:rPr lang="en-US" sz="2800" dirty="0" err="1">
                <a:latin typeface="#9Slide05 SVNBulgary" pitchFamily="2" charset="0"/>
              </a:rPr>
              <a:t>nghĩ</a:t>
            </a:r>
            <a:r>
              <a:rPr lang="en-US" sz="2800" dirty="0">
                <a:latin typeface="#9Slide05 SVNBulgary" pitchFamily="2" charset="0"/>
              </a:rPr>
              <a:t> </a:t>
            </a:r>
            <a:r>
              <a:rPr lang="en-US" sz="2800" dirty="0" err="1">
                <a:latin typeface="#9Slide05 SVNBulgary" pitchFamily="2" charset="0"/>
              </a:rPr>
              <a:t>về</a:t>
            </a:r>
            <a:r>
              <a:rPr lang="en-US" sz="2800" dirty="0">
                <a:latin typeface="#9Slide05 SVNBulgary" pitchFamily="2" charset="0"/>
              </a:rPr>
              <a:t> 1 </a:t>
            </a:r>
            <a:r>
              <a:rPr lang="en-US" sz="2800" dirty="0" err="1">
                <a:latin typeface="#9Slide05 SVNBulgary" pitchFamily="2" charset="0"/>
              </a:rPr>
              <a:t>yếu</a:t>
            </a:r>
            <a:r>
              <a:rPr lang="en-US" sz="2800" dirty="0">
                <a:latin typeface="#9Slide05 SVNBulgary" pitchFamily="2" charset="0"/>
              </a:rPr>
              <a:t> </a:t>
            </a:r>
            <a:r>
              <a:rPr lang="en-US" sz="2800" dirty="0" err="1">
                <a:latin typeface="#9Slide05 SVNBulgary" pitchFamily="2" charset="0"/>
              </a:rPr>
              <a:t>tố</a:t>
            </a:r>
            <a:r>
              <a:rPr lang="en-US" sz="2800" dirty="0">
                <a:latin typeface="#9Slide05 SVNBulgary" pitchFamily="2" charset="0"/>
              </a:rPr>
              <a:t> </a:t>
            </a:r>
            <a:r>
              <a:rPr lang="en-US" sz="2800" dirty="0" err="1">
                <a:latin typeface="#9Slide05 SVNBulgary" pitchFamily="2" charset="0"/>
              </a:rPr>
              <a:t>nội</a:t>
            </a:r>
            <a:r>
              <a:rPr lang="en-US" sz="2800" dirty="0">
                <a:latin typeface="#9Slide05 SVNBulgary" pitchFamily="2" charset="0"/>
              </a:rPr>
              <a:t> dung </a:t>
            </a:r>
            <a:r>
              <a:rPr lang="en-US" sz="2800" dirty="0" err="1">
                <a:latin typeface="#9Slide05 SVNBulgary" pitchFamily="2" charset="0"/>
              </a:rPr>
              <a:t>hoặc</a:t>
            </a:r>
            <a:r>
              <a:rPr lang="en-US" sz="2800" dirty="0">
                <a:latin typeface="#9Slide05 SVNBulgary" pitchFamily="2" charset="0"/>
              </a:rPr>
              <a:t> </a:t>
            </a:r>
            <a:r>
              <a:rPr lang="en-US" sz="2800" dirty="0" err="1">
                <a:latin typeface="#9Slide05 SVNBulgary" pitchFamily="2" charset="0"/>
              </a:rPr>
              <a:t>nghệ</a:t>
            </a:r>
            <a:r>
              <a:rPr lang="en-US" sz="2800" dirty="0">
                <a:latin typeface="#9Slide05 SVNBulgary" pitchFamily="2" charset="0"/>
              </a:rPr>
              <a:t> </a:t>
            </a:r>
            <a:r>
              <a:rPr lang="en-US" sz="2800" dirty="0" err="1">
                <a:latin typeface="#9Slide05 SVNBulgary" pitchFamily="2" charset="0"/>
              </a:rPr>
              <a:t>thuật</a:t>
            </a:r>
            <a:r>
              <a:rPr lang="en-US" sz="2800" dirty="0">
                <a:latin typeface="#9Slide05 SVNBulgary" pitchFamily="2" charset="0"/>
              </a:rPr>
              <a:t> </a:t>
            </a:r>
            <a:r>
              <a:rPr lang="en-US" sz="2800" dirty="0" err="1">
                <a:latin typeface="#9Slide05 SVNBulgary" pitchFamily="2" charset="0"/>
              </a:rPr>
              <a:t>đặc</a:t>
            </a:r>
            <a:r>
              <a:rPr lang="en-US" sz="2800" dirty="0">
                <a:latin typeface="#9Slide05 SVNBulgary" pitchFamily="2" charset="0"/>
              </a:rPr>
              <a:t> </a:t>
            </a:r>
            <a:r>
              <a:rPr lang="en-US" sz="2800" dirty="0" err="1">
                <a:latin typeface="#9Slide05 SVNBulgary" pitchFamily="2" charset="0"/>
              </a:rPr>
              <a:t>sắc</a:t>
            </a:r>
            <a:r>
              <a:rPr lang="en-US" sz="2800" dirty="0">
                <a:latin typeface="#9Slide05 SVNBulgary" pitchFamily="2" charset="0"/>
              </a:rPr>
              <a:t> </a:t>
            </a:r>
            <a:r>
              <a:rPr lang="en-US" sz="2800" dirty="0" err="1">
                <a:latin typeface="#9Slide05 SVNBulgary" pitchFamily="2" charset="0"/>
              </a:rPr>
              <a:t>của</a:t>
            </a:r>
            <a:r>
              <a:rPr lang="en-US" sz="2800" dirty="0">
                <a:latin typeface="#9Slide05 SVNBulgary" pitchFamily="2" charset="0"/>
              </a:rPr>
              <a:t> </a:t>
            </a:r>
            <a:r>
              <a:rPr lang="en-US" sz="2800" dirty="0" err="1">
                <a:latin typeface="#9Slide05 SVNBulgary" pitchFamily="2" charset="0"/>
              </a:rPr>
              <a:t>bài</a:t>
            </a:r>
            <a:r>
              <a:rPr lang="en-US" sz="2800" dirty="0">
                <a:latin typeface="#9Slide05 SVNBulgary" pitchFamily="2" charset="0"/>
              </a:rPr>
              <a:t> </a:t>
            </a:r>
            <a:r>
              <a:rPr lang="en-US" sz="2800" dirty="0" err="1">
                <a:latin typeface="#9Slide05 SVNBulgary" pitchFamily="2" charset="0"/>
              </a:rPr>
              <a:t>thơ</a:t>
            </a:r>
            <a:r>
              <a:rPr lang="en-US" sz="2800" dirty="0">
                <a:latin typeface="#9Slide05 SVNBulgary" pitchFamily="2" charset="0"/>
              </a:rPr>
              <a:t> </a:t>
            </a:r>
            <a:r>
              <a:rPr lang="en-US" sz="2800" dirty="0" err="1">
                <a:latin typeface="#9Slide05 SVNBulgary" pitchFamily="2" charset="0"/>
              </a:rPr>
              <a:t>tám</a:t>
            </a:r>
            <a:r>
              <a:rPr lang="en-US" sz="2800" dirty="0">
                <a:latin typeface="#9Slide05 SVNBulgary" pitchFamily="2" charset="0"/>
              </a:rPr>
              <a:t> </a:t>
            </a:r>
            <a:r>
              <a:rPr lang="en-US" sz="2800" dirty="0" err="1">
                <a:latin typeface="#9Slide05 SVNBulgary" pitchFamily="2" charset="0"/>
              </a:rPr>
              <a:t>chữ</a:t>
            </a:r>
            <a:endParaRPr lang="en-US" sz="6000" dirty="0">
              <a:latin typeface="#9Slide05 SVNBulga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3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F871F6-76B0-48BA-872E-782137E0BA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72361"/>
          <a:stretch/>
        </p:blipFill>
        <p:spPr>
          <a:xfrm>
            <a:off x="3240837" y="239314"/>
            <a:ext cx="2226896" cy="1132933"/>
          </a:xfrm>
          <a:prstGeom prst="rect">
            <a:avLst/>
          </a:prstGeom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xmlns="" id="{CCD2ECE7-11B9-4D94-BD9F-3D6AF7E26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39314"/>
            <a:ext cx="1848233" cy="76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05" tIns="60953" rIns="121905" bIns="60953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Lưu</a:t>
            </a:r>
            <a:r>
              <a:rPr lang="en-US" altLang="zh-CN" sz="32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itchFamily="34" charset="-122"/>
                <a:cs typeface="#9Slide03 Arima Madurai Black" panose="00000A00000000000000" pitchFamily="2" charset="0"/>
              </a:rPr>
              <a:t> ý: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9898F4-9E88-40D2-9CF8-87A3751743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t="10000" r="20371" b="17407"/>
          <a:stretch/>
        </p:blipFill>
        <p:spPr>
          <a:xfrm>
            <a:off x="76200" y="2163413"/>
            <a:ext cx="1651067" cy="20225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14D1B5-B31E-AAAD-02E8-7B13EA5959A2}"/>
              </a:ext>
            </a:extLst>
          </p:cNvPr>
          <p:cNvSpPr txBox="1"/>
          <p:nvPr/>
        </p:nvSpPr>
        <p:spPr>
          <a:xfrm>
            <a:off x="1757747" y="1118534"/>
            <a:ext cx="7010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effectLst/>
                <a:latin typeface="#9Slide03 Ample" panose="02000000000000000000" pitchFamily="2" charset="0"/>
                <a:ea typeface="Times New Roman" panose="02020603050405020304" pitchFamily="18" charset="0"/>
              </a:rPr>
              <a:t>- Đọc kĩ để hiểu nội dung và nghệ thuật của bài thơ.</a:t>
            </a:r>
            <a:endParaRPr lang="en-US" sz="2400" dirty="0">
              <a:effectLst/>
              <a:latin typeface="#9Slide03 Ample" panose="02000000000000000000" pitchFamily="2" charset="0"/>
              <a:ea typeface="Times New Roman" panose="02020603050405020304" pitchFamily="18" charset="0"/>
            </a:endParaRPr>
          </a:p>
          <a:p>
            <a:r>
              <a:rPr lang="vi-VN" sz="2400" dirty="0">
                <a:effectLst/>
                <a:latin typeface="#9Slide03 Ample" panose="02000000000000000000" pitchFamily="2" charset="0"/>
                <a:ea typeface="Times New Roman" panose="02020603050405020304" pitchFamily="18" charset="0"/>
              </a:rPr>
              <a:t>- Xác định yếu tố nội dung và nghệ thuật của bài thơ để lại cho em ấn tượng sâu sắc.</a:t>
            </a:r>
            <a:endParaRPr lang="en-US" sz="2400" dirty="0">
              <a:effectLst/>
              <a:latin typeface="#9Slide03 Ample" panose="02000000000000000000" pitchFamily="2" charset="0"/>
              <a:ea typeface="Times New Roman" panose="02020603050405020304" pitchFamily="18" charset="0"/>
            </a:endParaRPr>
          </a:p>
          <a:p>
            <a:r>
              <a:rPr lang="vi-VN" sz="2400" dirty="0">
                <a:effectLst/>
                <a:latin typeface="#9Slide03 Ample" panose="02000000000000000000" pitchFamily="2" charset="0"/>
                <a:ea typeface="Times New Roman" panose="02020603050405020304" pitchFamily="18" charset="0"/>
              </a:rPr>
              <a:t>- Viết đoạn văn với các nội dung:</a:t>
            </a:r>
            <a:endParaRPr lang="en-US" sz="2400" dirty="0">
              <a:effectLst/>
              <a:latin typeface="#9Slide03 Ample" panose="02000000000000000000" pitchFamily="2" charset="0"/>
              <a:ea typeface="Times New Roman" panose="02020603050405020304" pitchFamily="18" charset="0"/>
            </a:endParaRPr>
          </a:p>
          <a:p>
            <a:r>
              <a:rPr lang="vi-VN" sz="2400" dirty="0">
                <a:effectLst/>
                <a:latin typeface="#9Slide03 Ample" panose="02000000000000000000" pitchFamily="2" charset="0"/>
                <a:ea typeface="Times New Roman" panose="02020603050405020304" pitchFamily="18" charset="0"/>
              </a:rPr>
              <a:t>+ Yếu tố nội dung hoặc nghệ thuật nào để lại cho em cảm xúc, suy nghĩ sâu sắc?</a:t>
            </a:r>
            <a:endParaRPr lang="en-US" sz="2400" dirty="0">
              <a:effectLst/>
              <a:latin typeface="#9Slide03 Ample" panose="02000000000000000000" pitchFamily="2" charset="0"/>
              <a:ea typeface="Times New Roman" panose="02020603050405020304" pitchFamily="18" charset="0"/>
            </a:endParaRPr>
          </a:p>
          <a:p>
            <a:r>
              <a:rPr lang="vi-VN" sz="2400" dirty="0">
                <a:effectLst/>
                <a:latin typeface="#9Slide03 Ample" panose="02000000000000000000" pitchFamily="2" charset="0"/>
                <a:ea typeface="Times New Roman" panose="02020603050405020304" pitchFamily="18" charset="0"/>
              </a:rPr>
              <a:t>+ Yếu tố đó được thể hiện qua những dòng thơ, khổ thơ hay hình ảnh, từ ngữ nào?</a:t>
            </a:r>
            <a:endParaRPr lang="en-US" sz="2400" dirty="0">
              <a:effectLst/>
              <a:latin typeface="#9Slide03 Ample" panose="02000000000000000000" pitchFamily="2" charset="0"/>
              <a:ea typeface="Times New Roman" panose="02020603050405020304" pitchFamily="18" charset="0"/>
            </a:endParaRPr>
          </a:p>
          <a:p>
            <a:r>
              <a:rPr lang="pt-BR" sz="2400" dirty="0">
                <a:effectLst/>
                <a:latin typeface="#9Slide03 Ample" panose="02000000000000000000" pitchFamily="2" charset="0"/>
                <a:ea typeface="Times New Roman" panose="02020603050405020304" pitchFamily="18" charset="0"/>
              </a:rPr>
              <a:t>+ Em có cảm xúc, suy nghĩ gì?</a:t>
            </a:r>
            <a:endParaRPr lang="en-US" sz="2400" dirty="0">
              <a:effectLst/>
              <a:latin typeface="#9Slide03 Ample" panose="02000000000000000000" pitchFamily="2" charset="0"/>
              <a:ea typeface="Times New Roman" panose="02020603050405020304" pitchFamily="18" charset="0"/>
            </a:endParaRPr>
          </a:p>
          <a:p>
            <a:r>
              <a:rPr lang="pt-BR" sz="2400" kern="0" dirty="0"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+ Vì sao em có cảm xúc, suy nghĩ đó?</a:t>
            </a:r>
            <a:endParaRPr lang="en-US" sz="2400" dirty="0"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61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543800" cy="3771900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465174" y="2114550"/>
            <a:ext cx="8213651" cy="2647426"/>
            <a:chOff x="1273373" y="1843785"/>
            <a:chExt cx="10951535" cy="3529903"/>
          </a:xfrm>
        </p:grpSpPr>
        <p:grpSp>
          <p:nvGrpSpPr>
            <p:cNvPr id="36" name="组 19"/>
            <p:cNvGrpSpPr/>
            <p:nvPr/>
          </p:nvGrpSpPr>
          <p:grpSpPr>
            <a:xfrm>
              <a:off x="6096000" y="1843785"/>
              <a:ext cx="1730521" cy="1585215"/>
              <a:chOff x="2730658" y="995587"/>
              <a:chExt cx="1971191" cy="2170282"/>
            </a:xfrm>
            <a:solidFill>
              <a:srgbClr val="042C89"/>
            </a:solidFill>
          </p:grpSpPr>
          <p:sp>
            <p:nvSpPr>
              <p:cNvPr id="39" name="矩形 38"/>
              <p:cNvSpPr/>
              <p:nvPr/>
            </p:nvSpPr>
            <p:spPr>
              <a:xfrm>
                <a:off x="2730658" y="995587"/>
                <a:ext cx="45719" cy="504245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>
                  <a:solidFill>
                    <a:srgbClr val="424242"/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730658" y="995587"/>
                <a:ext cx="1971191" cy="45719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>
                  <a:solidFill>
                    <a:srgbClr val="424242"/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 rot="5400000">
                <a:off x="3573856" y="2037876"/>
                <a:ext cx="2170282" cy="85704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>
                  <a:solidFill>
                    <a:srgbClr val="424242"/>
                  </a:solidFill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 flipV="1">
                <a:off x="2730658" y="2725917"/>
                <a:ext cx="45719" cy="369542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>
                  <a:solidFill>
                    <a:srgbClr val="424242"/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 flipV="1">
                <a:off x="2730658" y="3095461"/>
                <a:ext cx="1971191" cy="70407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2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16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74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033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259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48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397760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0025" algn="l" defTabSz="684530" rtl="0" eaLnBrk="1" latinLnBrk="0" hangingPunct="1"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>
                  <a:solidFill>
                    <a:srgbClr val="424242"/>
                  </a:solidFill>
                </a:endParaRPr>
              </a:p>
            </p:txBody>
          </p:sp>
        </p:grpSp>
        <p:sp>
          <p:nvSpPr>
            <p:cNvPr id="37" name="TextBox 23"/>
            <p:cNvSpPr txBox="1"/>
            <p:nvPr/>
          </p:nvSpPr>
          <p:spPr>
            <a:xfrm>
              <a:off x="5632732" y="2310828"/>
              <a:ext cx="101523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defPPr>
                <a:defRPr lang="zh-CN"/>
              </a:defPPr>
              <a:lvl1pPr marL="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26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16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743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33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259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486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7760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0025" algn="l" defTabSz="68453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95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02</a:t>
              </a:r>
              <a:endParaRPr lang="zh-CN" altLang="en-US" sz="495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273373" y="4019472"/>
              <a:ext cx="10951535" cy="1354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#9Slide03 Arima Madurai Bold" pitchFamily="2" charset="0"/>
                  <a:cs typeface="#9Slide03 Arima Madurai Bold" pitchFamily="2" charset="0"/>
                </a:rPr>
                <a:t>THỰC HÀNH</a:t>
              </a:r>
              <a:endParaRPr lang="zh-CN" altLang="en-US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457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2F0428A-2B0C-4D0F-AC24-9E0B5BED3EFB}"/>
              </a:ext>
            </a:extLst>
          </p:cNvPr>
          <p:cNvSpPr/>
          <p:nvPr/>
        </p:nvSpPr>
        <p:spPr>
          <a:xfrm>
            <a:off x="838200" y="1276350"/>
            <a:ext cx="7353300" cy="2514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2757D7-FC4F-44CD-9B4A-76961158A7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60732"/>
            <a:ext cx="2259784" cy="20827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66DB02-593E-488C-84B9-88A048AB5381}"/>
              </a:ext>
            </a:extLst>
          </p:cNvPr>
          <p:cNvSpPr/>
          <p:nvPr/>
        </p:nvSpPr>
        <p:spPr>
          <a:xfrm>
            <a:off x="1066800" y="1640726"/>
            <a:ext cx="7239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Bulgary" pitchFamily="2" charset="0"/>
              </a:rPr>
              <a:t>Lucky drinks</a:t>
            </a:r>
          </a:p>
        </p:txBody>
      </p:sp>
    </p:spTree>
    <p:extLst>
      <p:ext uri="{BB962C8B-B14F-4D97-AF65-F5344CB8AC3E}">
        <p14:creationId xmlns:p14="http://schemas.microsoft.com/office/powerpoint/2010/main" val="256410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4066AF2-5833-4603-9D33-4CE78AD1FC1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C:\Users\DV4T\Desktop\KHOA LUAN DESIGN\DRINKS\11949907651159231478cocktail_daniel_steele_r.svg.med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78FEA28B-3AA6-48F5-8277-79446E7F8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40" y="2820313"/>
            <a:ext cx="1193285" cy="192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DV4T\Desktop\KHOA LUAN DESIGN\DRINKS\11971482631929059205SRD_strawberry_smoothie.svg.med.png">
            <a:hlinkClick r:id="rId5" action="ppaction://hlinksldjump"/>
            <a:extLst>
              <a:ext uri="{FF2B5EF4-FFF2-40B4-BE49-F238E27FC236}">
                <a16:creationId xmlns:a16="http://schemas.microsoft.com/office/drawing/2014/main" xmlns="" id="{0D1B2798-421C-46E8-B922-69C9F6791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446" y="496948"/>
            <a:ext cx="1042141" cy="175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:\Users\DV4T\Desktop\KHOA LUAN DESIGN\DRINKS\1206560729807522373nicubunu_Lemonade_glass.svg.med.png">
            <a:hlinkClick r:id="rId7" action="ppaction://hlinksldjump"/>
            <a:extLst>
              <a:ext uri="{FF2B5EF4-FFF2-40B4-BE49-F238E27FC236}">
                <a16:creationId xmlns:a16="http://schemas.microsoft.com/office/drawing/2014/main" xmlns="" id="{9DA6ED9A-19B0-4FDE-8760-6F0C36374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66" y="496947"/>
            <a:ext cx="1708559" cy="175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C:\Users\DV4T\Desktop\1240174451203337272boobaloo_Glass_Of_Water.svg.med.png">
            <a:hlinkClick r:id="rId9" action="ppaction://hlinksldjump"/>
            <a:extLst>
              <a:ext uri="{FF2B5EF4-FFF2-40B4-BE49-F238E27FC236}">
                <a16:creationId xmlns:a16="http://schemas.microsoft.com/office/drawing/2014/main" xmlns="" id="{DD6C0638-A1A4-46AE-9C92-E37B3ED36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11"/>
            <a:ext cx="685800" cy="162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07073EC-4E1B-4F78-A79E-958C37F722F3}"/>
              </a:ext>
            </a:extLst>
          </p:cNvPr>
          <p:cNvGrpSpPr/>
          <p:nvPr/>
        </p:nvGrpSpPr>
        <p:grpSpPr>
          <a:xfrm>
            <a:off x="2052104" y="3028338"/>
            <a:ext cx="1108806" cy="1693802"/>
            <a:chOff x="3200400" y="3229846"/>
            <a:chExt cx="1122276" cy="1535112"/>
          </a:xfrm>
        </p:grpSpPr>
        <p:pic>
          <p:nvPicPr>
            <p:cNvPr id="8" name="Picture 15" descr="C:\Users\DV4T\Desktop\11949859721881107132drinking_glass_with_red_punch_01.svg.med.png">
              <a:hlinkClick r:id="rId11" action="ppaction://hlinksldjump"/>
              <a:extLst>
                <a:ext uri="{FF2B5EF4-FFF2-40B4-BE49-F238E27FC236}">
                  <a16:creationId xmlns:a16="http://schemas.microsoft.com/office/drawing/2014/main" xmlns="" id="{56AF98E6-57B0-47A6-8FFD-BF6178AE70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888" y="3229846"/>
              <a:ext cx="839788" cy="151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 descr="C:\Users\DV4T\Desktop\11949862191719670978watermelon_simple.svg.med.png">
              <a:extLst>
                <a:ext uri="{FF2B5EF4-FFF2-40B4-BE49-F238E27FC236}">
                  <a16:creationId xmlns:a16="http://schemas.microsoft.com/office/drawing/2014/main" xmlns="" id="{A20BF763-0AE5-4883-9087-C8696EA9FD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4098208"/>
              <a:ext cx="839788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CF9A4928-4092-452B-8CEF-44871DCD6F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2" y="2534423"/>
            <a:ext cx="2370463" cy="2370463"/>
          </a:xfrm>
          <a:prstGeom prst="rect">
            <a:avLst/>
          </a:prstGeom>
        </p:spPr>
      </p:pic>
      <p:pic>
        <p:nvPicPr>
          <p:cNvPr id="20" name="Picture 19">
            <a:hlinkClick r:id="rId16" action="ppaction://hlinksldjump"/>
            <a:extLst>
              <a:ext uri="{FF2B5EF4-FFF2-40B4-BE49-F238E27FC236}">
                <a16:creationId xmlns:a16="http://schemas.microsoft.com/office/drawing/2014/main" xmlns="" id="{2C78B25D-9162-44CA-B8AD-3832E427229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91" y="2789316"/>
            <a:ext cx="1962150" cy="1962150"/>
          </a:xfrm>
          <a:prstGeom prst="rect">
            <a:avLst/>
          </a:prstGeom>
        </p:spPr>
      </p:pic>
      <p:pic>
        <p:nvPicPr>
          <p:cNvPr id="22" name="Picture 21">
            <a:hlinkClick r:id="rId18" action="ppaction://hlinksldjump"/>
            <a:extLst>
              <a:ext uri="{FF2B5EF4-FFF2-40B4-BE49-F238E27FC236}">
                <a16:creationId xmlns:a16="http://schemas.microsoft.com/office/drawing/2014/main" xmlns="" id="{4DB717DA-4C50-485D-885B-5A8A11D05A4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8" y="505140"/>
            <a:ext cx="2101839" cy="2101839"/>
          </a:xfrm>
          <a:prstGeom prst="rect">
            <a:avLst/>
          </a:prstGeom>
        </p:spPr>
      </p:pic>
      <p:pic>
        <p:nvPicPr>
          <p:cNvPr id="24" name="Picture 23">
            <a:hlinkClick r:id="rId20" action="ppaction://hlinksldjump"/>
            <a:extLst>
              <a:ext uri="{FF2B5EF4-FFF2-40B4-BE49-F238E27FC236}">
                <a16:creationId xmlns:a16="http://schemas.microsoft.com/office/drawing/2014/main" xmlns="" id="{0116FE84-FAEF-450A-847D-8DD15282730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90" y="2662379"/>
            <a:ext cx="2114550" cy="2114550"/>
          </a:xfrm>
          <a:prstGeom prst="rect">
            <a:avLst/>
          </a:prstGeom>
        </p:spPr>
      </p:pic>
      <p:pic>
        <p:nvPicPr>
          <p:cNvPr id="6" name="Picture 5">
            <a:hlinkClick r:id="rId22" action="ppaction://hlinksldjump"/>
            <a:extLst>
              <a:ext uri="{FF2B5EF4-FFF2-40B4-BE49-F238E27FC236}">
                <a16:creationId xmlns:a16="http://schemas.microsoft.com/office/drawing/2014/main" xmlns="" id="{CFC6437E-33CA-4FCC-A965-0023F317973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0484"/>
            <a:ext cx="559113" cy="51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9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1597</Words>
  <Application>Microsoft Office PowerPoint</Application>
  <PresentationFormat>On-screen Show (16:9)</PresentationFormat>
  <Paragraphs>204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52" baseType="lpstr">
      <vt:lpstr>微软雅黑</vt:lpstr>
      <vt:lpstr>Microsoft YaHei UI</vt:lpstr>
      <vt:lpstr>宋体</vt:lpstr>
      <vt:lpstr>#9Slide03 Ample</vt:lpstr>
      <vt:lpstr>#9Slide03 Arima Madurai</vt:lpstr>
      <vt:lpstr>#9Slide03 Arima Madurai Black</vt:lpstr>
      <vt:lpstr>#9Slide03 Arima Madurai Bold</vt:lpstr>
      <vt:lpstr>#9Slide05 FS Blonde Script</vt:lpstr>
      <vt:lpstr>#9Slide05 SVNBulgary</vt:lpstr>
      <vt:lpstr>#9Slide05 SVNCookie</vt:lpstr>
      <vt:lpstr>#9Slide07 IcielLa Chic Pro Shad</vt:lpstr>
      <vt:lpstr>Arial</vt:lpstr>
      <vt:lpstr>Calibri</vt:lpstr>
      <vt:lpstr>Coming Soon</vt:lpstr>
      <vt:lpstr>Poppins</vt:lpstr>
      <vt:lpstr>Raleway</vt:lpstr>
      <vt:lpstr>Raleway Medium</vt:lpstr>
      <vt:lpstr>Roboto</vt:lpstr>
      <vt:lpstr>Times New Roman</vt:lpstr>
      <vt:lpstr>Wingdings</vt:lpstr>
      <vt:lpstr>字魂70号-灵悦黑体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Dang Le Phan Danh</cp:lastModifiedBy>
  <cp:revision>59</cp:revision>
  <dcterms:created xsi:type="dcterms:W3CDTF">2018-03-09T07:14:39Z</dcterms:created>
  <dcterms:modified xsi:type="dcterms:W3CDTF">2025-02-27T08:18:04Z</dcterms:modified>
</cp:coreProperties>
</file>