
<file path=[Content_Types].xml><?xml version="1.0" encoding="utf-8"?>
<Types xmlns="http://schemas.openxmlformats.org/package/2006/content-types">
  <Default Extension="png" ContentType="image/png"/>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24" r:id="rId2"/>
    <p:sldMasterId id="2147483737" r:id="rId3"/>
    <p:sldMasterId id="2147483749" r:id="rId4"/>
    <p:sldMasterId id="2147483774" r:id="rId5"/>
    <p:sldMasterId id="2147483786" r:id="rId6"/>
    <p:sldMasterId id="2147483798" r:id="rId7"/>
  </p:sldMasterIdLst>
  <p:notesMasterIdLst>
    <p:notesMasterId r:id="rId33"/>
  </p:notesMasterIdLst>
  <p:sldIdLst>
    <p:sldId id="451" r:id="rId8"/>
    <p:sldId id="261" r:id="rId9"/>
    <p:sldId id="256" r:id="rId10"/>
    <p:sldId id="3306" r:id="rId11"/>
    <p:sldId id="258" r:id="rId12"/>
    <p:sldId id="3307" r:id="rId13"/>
    <p:sldId id="3308" r:id="rId14"/>
    <p:sldId id="295" r:id="rId15"/>
    <p:sldId id="362" r:id="rId16"/>
    <p:sldId id="465" r:id="rId17"/>
    <p:sldId id="277" r:id="rId18"/>
    <p:sldId id="3311" r:id="rId19"/>
    <p:sldId id="3323" r:id="rId20"/>
    <p:sldId id="467" r:id="rId21"/>
    <p:sldId id="473" r:id="rId22"/>
    <p:sldId id="293" r:id="rId23"/>
    <p:sldId id="3321" r:id="rId24"/>
    <p:sldId id="323" r:id="rId25"/>
    <p:sldId id="3317" r:id="rId26"/>
    <p:sldId id="3314" r:id="rId27"/>
    <p:sldId id="3310" r:id="rId28"/>
    <p:sldId id="282" r:id="rId29"/>
    <p:sldId id="363" r:id="rId30"/>
    <p:sldId id="306" r:id="rId31"/>
    <p:sldId id="290" r:id="rId32"/>
  </p:sldIdLst>
  <p:sldSz cx="12192000" cy="6858000"/>
  <p:notesSz cx="6858000" cy="9144000"/>
  <p:embeddedFontLst>
    <p:embeddedFont>
      <p:font typeface="Tahoma" panose="020B0604030504040204" pitchFamily="34" charset="0"/>
      <p:regular r:id="rId34"/>
      <p:bold r:id="rId35"/>
    </p:embeddedFont>
    <p:embeddedFont>
      <p:font typeface="Calibri" panose="020F0502020204030204" pitchFamily="34" charset="0"/>
      <p:regular r:id="rId36"/>
      <p:bold r:id="rId37"/>
      <p:italic r:id="rId38"/>
      <p:boldItalic r:id="rId39"/>
    </p:embeddedFont>
    <p:embeddedFont>
      <p:font typeface="#9Slide02 Noi dung rat dai" panose="020B0604020202020204" charset="0"/>
      <p:regular r:id="rId40"/>
    </p:embeddedFont>
    <p:embeddedFont>
      <p:font typeface="#9Slide05 Shaqila" panose="020B0604020202020204" charset="0"/>
      <p:regular r:id="rId41"/>
    </p:embeddedFont>
    <p:embeddedFont>
      <p:font typeface="#9Slide02 Noi dung dai" panose="020B0604020202020204" charset="0"/>
      <p:regular r:id="rId42"/>
    </p:embeddedFont>
    <p:embeddedFont>
      <p:font typeface="#9Slide01 Tieu de ngan" panose="020B0604020202020204" charset="0"/>
      <p:bold r:id="rId43"/>
    </p:embeddedFont>
    <p:embeddedFont>
      <p:font typeface="#9Slide03 Arima Madurai Black" panose="020B0604020202020204" charset="0"/>
      <p:bold r:id="rId44"/>
    </p:embeddedFont>
    <p:embeddedFont>
      <p:font typeface="Calibri Light" panose="020F0302020204030204" pitchFamily="34" charset="0"/>
      <p:regular r:id="rId45"/>
      <p:italic r:id="rId46"/>
    </p:embeddedFont>
    <p:embeddedFont>
      <p:font typeface="#9Slide03 AmpleSoft Bold" panose="020B0604020202020204" charset="0"/>
      <p:regular r:id="rId47"/>
    </p:embeddedFont>
    <p:embeddedFont>
      <p:font typeface="Fira Sans Extra Condensed Medium" panose="020B0604020202020204" charset="0"/>
      <p:regular r:id="rId48"/>
    </p:embeddedFont>
    <p:embeddedFont>
      <p:font typeface="#9Slide01 Noi dung ngan" panose="020B0604020202020204" charset="0"/>
      <p:regular r:id="rId49"/>
    </p:embeddedFont>
    <p:embeddedFont>
      <p:font typeface="Roboto Condensed Light" panose="020B0604020202020204" charset="0"/>
      <p:regular r:id="rId50"/>
    </p:embeddedFont>
    <p:embeddedFont>
      <p:font typeface="#9Slide07 IcielBaliho Script"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D35E1E"/>
    <a:srgbClr val="FF6600"/>
    <a:srgbClr val="FF0066"/>
    <a:srgbClr val="008000"/>
    <a:srgbClr val="FF66FF"/>
    <a:srgbClr val="00FFCC"/>
    <a:srgbClr val="FFFF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Kiểu Sáng 3 - Màu chủ đề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Kiểu Sáng 3 - Màu chủ đề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342" autoAdjust="0"/>
    <p:restoredTop sz="94660"/>
  </p:normalViewPr>
  <p:slideViewPr>
    <p:cSldViewPr>
      <p:cViewPr varScale="1">
        <p:scale>
          <a:sx n="74" d="100"/>
          <a:sy n="74" d="100"/>
        </p:scale>
        <p:origin x="318"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6.fntdata"/><Relationship Id="rId21" Type="http://schemas.openxmlformats.org/officeDocument/2006/relationships/slide" Target="slides/slide14.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11.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1.xml"/><Relationship Id="rId51" Type="http://schemas.openxmlformats.org/officeDocument/2006/relationships/font" Target="fonts/font18.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86EF5B-958D-45D4-BD50-348DEA45B659}" type="datetimeFigureOut">
              <a:rPr lang="en-US" smtClean="0"/>
              <a:t>12/2/2025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2012C-5D87-4642-B6BF-0CB1FA69BA19}" type="slidenum">
              <a:rPr lang="en-US" smtClean="0"/>
              <a:t>‹#›</a:t>
            </a:fld>
            <a:endParaRPr lang="en-US"/>
          </a:p>
        </p:txBody>
      </p:sp>
    </p:spTree>
    <p:extLst>
      <p:ext uri="{BB962C8B-B14F-4D97-AF65-F5344CB8AC3E}">
        <p14:creationId xmlns:p14="http://schemas.microsoft.com/office/powerpoint/2010/main" val="251967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7287188-E488-4145-B551-32EBB49B10E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4CE0447F-D057-4DAE-92AA-CDC3644E9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CEF4406F-75D4-4217-A1A2-F2D48B3E3433}"/>
              </a:ext>
            </a:extLst>
          </p:cNvPr>
          <p:cNvSpPr>
            <a:spLocks noGrp="1"/>
          </p:cNvSpPr>
          <p:nvPr>
            <p:ph type="dt" sz="half" idx="10"/>
          </p:nvPr>
        </p:nvSpPr>
        <p:spPr/>
        <p:txBody>
          <a:bodyPr/>
          <a:lstStyle/>
          <a:p>
            <a:fld id="{A59D5449-FD35-4449-B93F-583EAC31D6D8}" type="datetimeFigureOut">
              <a:rPr lang="en-US" smtClean="0"/>
              <a:t>12/2/2025</a:t>
            </a:fld>
            <a:endParaRPr lang="en-US"/>
          </a:p>
        </p:txBody>
      </p:sp>
      <p:sp>
        <p:nvSpPr>
          <p:cNvPr id="5" name="Chỗ dành sẵn cho Chân trang 4">
            <a:extLst>
              <a:ext uri="{FF2B5EF4-FFF2-40B4-BE49-F238E27FC236}">
                <a16:creationId xmlns:a16="http://schemas.microsoft.com/office/drawing/2014/main" xmlns="" id="{2F7CB7CE-374E-45AD-B829-00BD1D53478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DB693A7-0469-453F-9C7D-1100D69320B0}"/>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3053966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1B52D21-CE88-462F-901F-CCDC2759CFBE}"/>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6F824275-B8D1-41E1-95FD-5F3902AD706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5B530FB-652F-4AA5-A59E-9F938AC49BFF}"/>
              </a:ext>
            </a:extLst>
          </p:cNvPr>
          <p:cNvSpPr>
            <a:spLocks noGrp="1"/>
          </p:cNvSpPr>
          <p:nvPr>
            <p:ph type="dt" sz="half" idx="10"/>
          </p:nvPr>
        </p:nvSpPr>
        <p:spPr/>
        <p:txBody>
          <a:bodyPr/>
          <a:lstStyle/>
          <a:p>
            <a:fld id="{A59D5449-FD35-4449-B93F-583EAC31D6D8}" type="datetimeFigureOut">
              <a:rPr lang="en-US" smtClean="0"/>
              <a:t>12/2/2025</a:t>
            </a:fld>
            <a:endParaRPr lang="en-US"/>
          </a:p>
        </p:txBody>
      </p:sp>
      <p:sp>
        <p:nvSpPr>
          <p:cNvPr id="5" name="Chỗ dành sẵn cho Chân trang 4">
            <a:extLst>
              <a:ext uri="{FF2B5EF4-FFF2-40B4-BE49-F238E27FC236}">
                <a16:creationId xmlns:a16="http://schemas.microsoft.com/office/drawing/2014/main" xmlns="" id="{9E0150A1-0B8E-4EE0-BE82-9C7B6F8C210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14B3083-CBDB-470D-816E-0332933D0754}"/>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1771414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DAD5FC9D-19A9-481D-A91B-0C4B601CAE9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37B9334-969D-4AE5-8CDC-DA392BE9F5F9}"/>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76722D2-4CB6-493E-91CA-BF750B671FCE}"/>
              </a:ext>
            </a:extLst>
          </p:cNvPr>
          <p:cNvSpPr>
            <a:spLocks noGrp="1"/>
          </p:cNvSpPr>
          <p:nvPr>
            <p:ph type="dt" sz="half" idx="10"/>
          </p:nvPr>
        </p:nvSpPr>
        <p:spPr/>
        <p:txBody>
          <a:bodyPr/>
          <a:lstStyle/>
          <a:p>
            <a:fld id="{A59D5449-FD35-4449-B93F-583EAC31D6D8}" type="datetimeFigureOut">
              <a:rPr lang="en-US" smtClean="0"/>
              <a:t>12/2/2025</a:t>
            </a:fld>
            <a:endParaRPr lang="en-US"/>
          </a:p>
        </p:txBody>
      </p:sp>
      <p:sp>
        <p:nvSpPr>
          <p:cNvPr id="5" name="Chỗ dành sẵn cho Chân trang 4">
            <a:extLst>
              <a:ext uri="{FF2B5EF4-FFF2-40B4-BE49-F238E27FC236}">
                <a16:creationId xmlns:a16="http://schemas.microsoft.com/office/drawing/2014/main" xmlns="" id="{1F68C01C-487C-4C99-B3D7-A57B1FD2C1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680D2FA4-5C28-4266-95D9-8DFEA7962A96}"/>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2338052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550390A-DC02-4CC9-BC9F-202DABEAF58D}"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473570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683800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50390A-DC02-4CC9-BC9F-202DABEAF58D}"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038970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50390A-DC02-4CC9-BC9F-202DABEAF58D}"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659853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50390A-DC02-4CC9-BC9F-202DABEAF58D}" type="datetimeFigureOut">
              <a:rPr lang="en-US" smtClean="0"/>
              <a:t>12/2/2025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2093256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50390A-DC02-4CC9-BC9F-202DABEAF58D}" type="datetimeFigureOut">
              <a:rPr lang="en-US" smtClean="0"/>
              <a:t>12/2/2025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700704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50390A-DC02-4CC9-BC9F-202DABEAF58D}" type="datetimeFigureOut">
              <a:rPr lang="en-US" smtClean="0"/>
              <a:t>12/2/2025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211914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50390A-DC02-4CC9-BC9F-202DABEAF58D}"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1804431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4C15D29-DD56-45C5-AD10-1FFB568667D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6BF375B5-2BF4-4C8E-8BC7-32F9C45CFB8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AFE0B03-F6A7-4830-8700-01796173B69F}"/>
              </a:ext>
            </a:extLst>
          </p:cNvPr>
          <p:cNvSpPr>
            <a:spLocks noGrp="1"/>
          </p:cNvSpPr>
          <p:nvPr>
            <p:ph type="dt" sz="half" idx="10"/>
          </p:nvPr>
        </p:nvSpPr>
        <p:spPr/>
        <p:txBody>
          <a:bodyPr/>
          <a:lstStyle/>
          <a:p>
            <a:fld id="{A59D5449-FD35-4449-B93F-583EAC31D6D8}" type="datetimeFigureOut">
              <a:rPr lang="en-US" smtClean="0"/>
              <a:t>12/2/2025</a:t>
            </a:fld>
            <a:endParaRPr lang="en-US"/>
          </a:p>
        </p:txBody>
      </p:sp>
      <p:sp>
        <p:nvSpPr>
          <p:cNvPr id="5" name="Chỗ dành sẵn cho Chân trang 4">
            <a:extLst>
              <a:ext uri="{FF2B5EF4-FFF2-40B4-BE49-F238E27FC236}">
                <a16:creationId xmlns:a16="http://schemas.microsoft.com/office/drawing/2014/main" xmlns="" id="{99B5A0A9-8135-4059-87AC-9390D0ADBCC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CF93CEA9-6BC3-4420-88EB-4F888ECC6C05}"/>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2857158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550390A-DC02-4CC9-BC9F-202DABEAF58D}" type="datetimeFigureOut">
              <a:rPr lang="en-US" smtClean="0"/>
              <a:t>12/2/2025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2913319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4389109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50390A-DC02-4CC9-BC9F-202DABEAF58D}" type="datetimeFigureOut">
              <a:rPr lang="en-US" smtClean="0"/>
              <a:t>12/2/2025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A1FF18-3542-47FE-B2FD-AED7B38893A4}" type="slidenum">
              <a:rPr lang="en-US" smtClean="0"/>
              <a:t>‹#›</a:t>
            </a:fld>
            <a:endParaRPr lang="en-US"/>
          </a:p>
        </p:txBody>
      </p:sp>
    </p:spTree>
    <p:extLst>
      <p:ext uri="{BB962C8B-B14F-4D97-AF65-F5344CB8AC3E}">
        <p14:creationId xmlns:p14="http://schemas.microsoft.com/office/powerpoint/2010/main" val="3715060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349F27-085B-483B-AC26-E69EB07D6F3A}" type="slidenum">
              <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769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4D80BCF-E1B8-4CED-A21B-7020900FED0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3973653F-E1CB-43AC-A3F0-EAE718D01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205C7F62-55FF-4377-A739-EF5B109B39E0}"/>
              </a:ext>
            </a:extLst>
          </p:cNvPr>
          <p:cNvSpPr>
            <a:spLocks noGrp="1"/>
          </p:cNvSpPr>
          <p:nvPr>
            <p:ph type="dt" sz="half" idx="10"/>
          </p:nvPr>
        </p:nvSpPr>
        <p:spPr/>
        <p:txBody>
          <a:bodyPr/>
          <a:lstStyle/>
          <a:p>
            <a:fld id="{B90112B4-8C5A-431C-8B3F-CA82F2716BCF}" type="datetimeFigureOut">
              <a:rPr lang="en-US" smtClean="0"/>
              <a:t>12/2/2025</a:t>
            </a:fld>
            <a:endParaRPr lang="en-US"/>
          </a:p>
        </p:txBody>
      </p:sp>
      <p:sp>
        <p:nvSpPr>
          <p:cNvPr id="5" name="Chỗ dành sẵn cho Chân trang 4">
            <a:extLst>
              <a:ext uri="{FF2B5EF4-FFF2-40B4-BE49-F238E27FC236}">
                <a16:creationId xmlns:a16="http://schemas.microsoft.com/office/drawing/2014/main" xmlns="" id="{27779D73-18D6-49FF-8F7B-4543E545B5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46C65257-CB71-4EB5-90EF-5BAA5B500A7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662382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87639BC-1C4E-4501-9A20-8900995C64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242277B9-6DA9-4B28-818B-343524677D0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BA759E5C-2FA5-44C4-9AE1-51D90471538F}"/>
              </a:ext>
            </a:extLst>
          </p:cNvPr>
          <p:cNvSpPr>
            <a:spLocks noGrp="1"/>
          </p:cNvSpPr>
          <p:nvPr>
            <p:ph type="dt" sz="half" idx="10"/>
          </p:nvPr>
        </p:nvSpPr>
        <p:spPr/>
        <p:txBody>
          <a:bodyPr/>
          <a:lstStyle/>
          <a:p>
            <a:fld id="{B90112B4-8C5A-431C-8B3F-CA82F2716BCF}" type="datetimeFigureOut">
              <a:rPr lang="en-US" smtClean="0"/>
              <a:t>12/2/2025</a:t>
            </a:fld>
            <a:endParaRPr lang="en-US"/>
          </a:p>
        </p:txBody>
      </p:sp>
      <p:sp>
        <p:nvSpPr>
          <p:cNvPr id="5" name="Chỗ dành sẵn cho Chân trang 4">
            <a:extLst>
              <a:ext uri="{FF2B5EF4-FFF2-40B4-BE49-F238E27FC236}">
                <a16:creationId xmlns:a16="http://schemas.microsoft.com/office/drawing/2014/main" xmlns="" id="{1BAA3961-76D2-463E-A94C-898F4F5077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737CB107-DCF5-4746-9022-D0C49E39CFCC}"/>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3251080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634037BB-7013-42BE-A22B-FF0FD17D5F8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40E681AA-9584-40D0-BB75-71E986FFC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6E4D3042-8AFC-47D0-AB2F-39AF7C8B9312}"/>
              </a:ext>
            </a:extLst>
          </p:cNvPr>
          <p:cNvSpPr>
            <a:spLocks noGrp="1"/>
          </p:cNvSpPr>
          <p:nvPr>
            <p:ph type="dt" sz="half" idx="10"/>
          </p:nvPr>
        </p:nvSpPr>
        <p:spPr/>
        <p:txBody>
          <a:bodyPr/>
          <a:lstStyle/>
          <a:p>
            <a:fld id="{B90112B4-8C5A-431C-8B3F-CA82F2716BCF}" type="datetimeFigureOut">
              <a:rPr lang="en-US" smtClean="0"/>
              <a:t>12/2/2025</a:t>
            </a:fld>
            <a:endParaRPr lang="en-US"/>
          </a:p>
        </p:txBody>
      </p:sp>
      <p:sp>
        <p:nvSpPr>
          <p:cNvPr id="5" name="Chỗ dành sẵn cho Chân trang 4">
            <a:extLst>
              <a:ext uri="{FF2B5EF4-FFF2-40B4-BE49-F238E27FC236}">
                <a16:creationId xmlns:a16="http://schemas.microsoft.com/office/drawing/2014/main" xmlns="" id="{3FC82641-9DD6-43CB-891C-97347490DC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371D4AF-6A03-4469-B967-63969DB4DB96}"/>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6084694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8E3BA98-E3A9-4B1F-9A6A-1CFE0F815E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B3482F2F-976F-46E6-A5D6-9239C1A390C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EDB66D1F-917B-4F6A-BBFF-9F73EE25478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4602B358-97EE-46D9-8960-B274C7F9B142}"/>
              </a:ext>
            </a:extLst>
          </p:cNvPr>
          <p:cNvSpPr>
            <a:spLocks noGrp="1"/>
          </p:cNvSpPr>
          <p:nvPr>
            <p:ph type="dt" sz="half" idx="10"/>
          </p:nvPr>
        </p:nvSpPr>
        <p:spPr/>
        <p:txBody>
          <a:bodyPr/>
          <a:lstStyle/>
          <a:p>
            <a:fld id="{B90112B4-8C5A-431C-8B3F-CA82F2716BCF}" type="datetimeFigureOut">
              <a:rPr lang="en-US" smtClean="0"/>
              <a:t>12/2/2025</a:t>
            </a:fld>
            <a:endParaRPr lang="en-US"/>
          </a:p>
        </p:txBody>
      </p:sp>
      <p:sp>
        <p:nvSpPr>
          <p:cNvPr id="6" name="Chỗ dành sẵn cho Chân trang 5">
            <a:extLst>
              <a:ext uri="{FF2B5EF4-FFF2-40B4-BE49-F238E27FC236}">
                <a16:creationId xmlns:a16="http://schemas.microsoft.com/office/drawing/2014/main" xmlns="" id="{1545D808-440F-419D-93CA-C3350859EF0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ECC77DE-EE92-4013-B772-7C86D4D7C56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434392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0206AD77-A87E-41D9-9233-5AB05F0268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8FC175CC-6F12-4112-ABBB-A5ED161F9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17AC6B4B-2C68-4FED-B7AB-7A5DCD18DE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71D9C359-EB34-49CC-9BC4-780D0CF7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3D0188D-4F72-4803-8FF7-BAA9BD4878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24B67FE6-89B5-499F-969C-DBCB52FAE390}"/>
              </a:ext>
            </a:extLst>
          </p:cNvPr>
          <p:cNvSpPr>
            <a:spLocks noGrp="1"/>
          </p:cNvSpPr>
          <p:nvPr>
            <p:ph type="dt" sz="half" idx="10"/>
          </p:nvPr>
        </p:nvSpPr>
        <p:spPr/>
        <p:txBody>
          <a:bodyPr/>
          <a:lstStyle/>
          <a:p>
            <a:fld id="{B90112B4-8C5A-431C-8B3F-CA82F2716BCF}" type="datetimeFigureOut">
              <a:rPr lang="en-US" smtClean="0"/>
              <a:t>12/2/2025</a:t>
            </a:fld>
            <a:endParaRPr lang="en-US"/>
          </a:p>
        </p:txBody>
      </p:sp>
      <p:sp>
        <p:nvSpPr>
          <p:cNvPr id="8" name="Chỗ dành sẵn cho Chân trang 7">
            <a:extLst>
              <a:ext uri="{FF2B5EF4-FFF2-40B4-BE49-F238E27FC236}">
                <a16:creationId xmlns:a16="http://schemas.microsoft.com/office/drawing/2014/main" xmlns="" id="{FD6D6E88-88CC-425E-8A0C-3C90D1753BC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12DDAEF5-0B9E-433C-992B-9595D42DBC98}"/>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8844514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C84B1C9-DF24-4FA3-8FD8-FEB0F9CFB8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2B3D9BEE-451D-47FB-9526-18B36EF7188B}"/>
              </a:ext>
            </a:extLst>
          </p:cNvPr>
          <p:cNvSpPr>
            <a:spLocks noGrp="1"/>
          </p:cNvSpPr>
          <p:nvPr>
            <p:ph type="dt" sz="half" idx="10"/>
          </p:nvPr>
        </p:nvSpPr>
        <p:spPr/>
        <p:txBody>
          <a:bodyPr/>
          <a:lstStyle/>
          <a:p>
            <a:fld id="{B90112B4-8C5A-431C-8B3F-CA82F2716BCF}" type="datetimeFigureOut">
              <a:rPr lang="en-US" smtClean="0"/>
              <a:t>12/2/2025</a:t>
            </a:fld>
            <a:endParaRPr lang="en-US"/>
          </a:p>
        </p:txBody>
      </p:sp>
      <p:sp>
        <p:nvSpPr>
          <p:cNvPr id="4" name="Chỗ dành sẵn cho Chân trang 3">
            <a:extLst>
              <a:ext uri="{FF2B5EF4-FFF2-40B4-BE49-F238E27FC236}">
                <a16:creationId xmlns:a16="http://schemas.microsoft.com/office/drawing/2014/main" xmlns="" id="{C501D3BA-15D2-4FE9-B716-1790F77220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7C9C965E-0228-410B-9C9C-AE8FEE1B4D8E}"/>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737152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56A0E4D-3224-44D1-893E-2457DFCFABB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14C6266-9A9C-4842-9BFB-C08D4E3BA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4F538828-CB23-4299-9BC7-3CE1EBF4E405}"/>
              </a:ext>
            </a:extLst>
          </p:cNvPr>
          <p:cNvSpPr>
            <a:spLocks noGrp="1"/>
          </p:cNvSpPr>
          <p:nvPr>
            <p:ph type="dt" sz="half" idx="10"/>
          </p:nvPr>
        </p:nvSpPr>
        <p:spPr/>
        <p:txBody>
          <a:bodyPr/>
          <a:lstStyle/>
          <a:p>
            <a:fld id="{A59D5449-FD35-4449-B93F-583EAC31D6D8}" type="datetimeFigureOut">
              <a:rPr lang="en-US" smtClean="0"/>
              <a:t>12/2/2025</a:t>
            </a:fld>
            <a:endParaRPr lang="en-US"/>
          </a:p>
        </p:txBody>
      </p:sp>
      <p:sp>
        <p:nvSpPr>
          <p:cNvPr id="5" name="Chỗ dành sẵn cho Chân trang 4">
            <a:extLst>
              <a:ext uri="{FF2B5EF4-FFF2-40B4-BE49-F238E27FC236}">
                <a16:creationId xmlns:a16="http://schemas.microsoft.com/office/drawing/2014/main" xmlns="" id="{1D044310-D0B8-4143-BD7E-1F8C1FECA04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7219B8DE-23DD-498B-96E0-20CE1D3C175E}"/>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3351717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D58C0F0C-3322-4B2F-BA92-03A5C2D01AF3}"/>
              </a:ext>
            </a:extLst>
          </p:cNvPr>
          <p:cNvSpPr>
            <a:spLocks noGrp="1"/>
          </p:cNvSpPr>
          <p:nvPr>
            <p:ph type="dt" sz="half" idx="10"/>
          </p:nvPr>
        </p:nvSpPr>
        <p:spPr/>
        <p:txBody>
          <a:bodyPr/>
          <a:lstStyle/>
          <a:p>
            <a:fld id="{B90112B4-8C5A-431C-8B3F-CA82F2716BCF}" type="datetimeFigureOut">
              <a:rPr lang="en-US" smtClean="0"/>
              <a:t>12/2/2025</a:t>
            </a:fld>
            <a:endParaRPr lang="en-US"/>
          </a:p>
        </p:txBody>
      </p:sp>
      <p:sp>
        <p:nvSpPr>
          <p:cNvPr id="3" name="Chỗ dành sẵn cho Chân trang 2">
            <a:extLst>
              <a:ext uri="{FF2B5EF4-FFF2-40B4-BE49-F238E27FC236}">
                <a16:creationId xmlns:a16="http://schemas.microsoft.com/office/drawing/2014/main" xmlns="" id="{5E5A906F-C67C-4618-A138-2BE2DA35E6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F962686F-7FF3-4C10-8906-B82859FFAEF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785986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0F25D57-6371-4554-A8F9-A0767BA648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049E43ED-3168-4419-9B26-E4F1B2F21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58AAC00C-C9AA-450E-A1CB-4D65646C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324B9F1-E3D2-4381-A370-A393FE85AD4E}"/>
              </a:ext>
            </a:extLst>
          </p:cNvPr>
          <p:cNvSpPr>
            <a:spLocks noGrp="1"/>
          </p:cNvSpPr>
          <p:nvPr>
            <p:ph type="dt" sz="half" idx="10"/>
          </p:nvPr>
        </p:nvSpPr>
        <p:spPr/>
        <p:txBody>
          <a:bodyPr/>
          <a:lstStyle/>
          <a:p>
            <a:fld id="{B90112B4-8C5A-431C-8B3F-CA82F2716BCF}" type="datetimeFigureOut">
              <a:rPr lang="en-US" smtClean="0"/>
              <a:t>12/2/2025</a:t>
            </a:fld>
            <a:endParaRPr lang="en-US"/>
          </a:p>
        </p:txBody>
      </p:sp>
      <p:sp>
        <p:nvSpPr>
          <p:cNvPr id="6" name="Chỗ dành sẵn cho Chân trang 5">
            <a:extLst>
              <a:ext uri="{FF2B5EF4-FFF2-40B4-BE49-F238E27FC236}">
                <a16:creationId xmlns:a16="http://schemas.microsoft.com/office/drawing/2014/main" xmlns="" id="{B9E63498-4F27-47D3-9660-18D3B2B2D5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57BAF1E5-6D2E-4AF8-8A47-D7DE1F813529}"/>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022079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B63716F-8517-464A-ABD4-3C7E678602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C87A7228-846B-4C3A-91F2-05F60DAF3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1257F598-DDD1-4464-87B1-7F0A24EF0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620C1A3-298A-4C40-A202-194917C23208}"/>
              </a:ext>
            </a:extLst>
          </p:cNvPr>
          <p:cNvSpPr>
            <a:spLocks noGrp="1"/>
          </p:cNvSpPr>
          <p:nvPr>
            <p:ph type="dt" sz="half" idx="10"/>
          </p:nvPr>
        </p:nvSpPr>
        <p:spPr/>
        <p:txBody>
          <a:bodyPr/>
          <a:lstStyle/>
          <a:p>
            <a:fld id="{B90112B4-8C5A-431C-8B3F-CA82F2716BCF}" type="datetimeFigureOut">
              <a:rPr lang="en-US" smtClean="0"/>
              <a:t>12/2/2025</a:t>
            </a:fld>
            <a:endParaRPr lang="en-US"/>
          </a:p>
        </p:txBody>
      </p:sp>
      <p:sp>
        <p:nvSpPr>
          <p:cNvPr id="6" name="Chỗ dành sẵn cho Chân trang 5">
            <a:extLst>
              <a:ext uri="{FF2B5EF4-FFF2-40B4-BE49-F238E27FC236}">
                <a16:creationId xmlns:a16="http://schemas.microsoft.com/office/drawing/2014/main" xmlns="" id="{A27CC6EF-4046-4164-80A7-4881F4741F5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C6182C09-2415-43AB-AD9E-B61BC98D229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828180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5331F58-5859-4FB9-B56C-58EAB15B37B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CA847A69-2639-4AEE-8796-A697A998CE8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4D8885DA-ECE2-41ED-9112-ADF2EA84CADD}"/>
              </a:ext>
            </a:extLst>
          </p:cNvPr>
          <p:cNvSpPr>
            <a:spLocks noGrp="1"/>
          </p:cNvSpPr>
          <p:nvPr>
            <p:ph type="dt" sz="half" idx="10"/>
          </p:nvPr>
        </p:nvSpPr>
        <p:spPr/>
        <p:txBody>
          <a:bodyPr/>
          <a:lstStyle/>
          <a:p>
            <a:fld id="{B90112B4-8C5A-431C-8B3F-CA82F2716BCF}" type="datetimeFigureOut">
              <a:rPr lang="en-US" smtClean="0"/>
              <a:t>12/2/2025</a:t>
            </a:fld>
            <a:endParaRPr lang="en-US"/>
          </a:p>
        </p:txBody>
      </p:sp>
      <p:sp>
        <p:nvSpPr>
          <p:cNvPr id="5" name="Chỗ dành sẵn cho Chân trang 4">
            <a:extLst>
              <a:ext uri="{FF2B5EF4-FFF2-40B4-BE49-F238E27FC236}">
                <a16:creationId xmlns:a16="http://schemas.microsoft.com/office/drawing/2014/main" xmlns="" id="{D37E2210-8AF8-41C5-8006-9022BAC903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B808E4F9-6363-4649-A550-7456D7253F2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529445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0EFEE5F7-D8CF-4B37-AFFF-B097A12F08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03622873-34B4-4E00-B745-290520BB2B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AB7782CF-E237-4015-B2ED-7BAF8869D565}"/>
              </a:ext>
            </a:extLst>
          </p:cNvPr>
          <p:cNvSpPr>
            <a:spLocks noGrp="1"/>
          </p:cNvSpPr>
          <p:nvPr>
            <p:ph type="dt" sz="half" idx="10"/>
          </p:nvPr>
        </p:nvSpPr>
        <p:spPr/>
        <p:txBody>
          <a:bodyPr/>
          <a:lstStyle/>
          <a:p>
            <a:fld id="{B90112B4-8C5A-431C-8B3F-CA82F2716BCF}" type="datetimeFigureOut">
              <a:rPr lang="en-US" smtClean="0"/>
              <a:t>12/2/2025</a:t>
            </a:fld>
            <a:endParaRPr lang="en-US"/>
          </a:p>
        </p:txBody>
      </p:sp>
      <p:sp>
        <p:nvSpPr>
          <p:cNvPr id="5" name="Chỗ dành sẵn cho Chân trang 4">
            <a:extLst>
              <a:ext uri="{FF2B5EF4-FFF2-40B4-BE49-F238E27FC236}">
                <a16:creationId xmlns:a16="http://schemas.microsoft.com/office/drawing/2014/main" xmlns="" id="{285DC34F-00CE-4DD1-9FD3-4ADADD5D85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CB3B3A5B-8857-4971-9080-4FEF5C3D67D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728821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4945700" y="4786300"/>
            <a:ext cx="5949600" cy="8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600"/>
              <a:buFont typeface="Chelsea Market"/>
              <a:buNone/>
              <a:defRPr sz="3333">
                <a:latin typeface="Fredoka One"/>
                <a:ea typeface="Fredoka One"/>
                <a:cs typeface="Fredoka One"/>
                <a:sym typeface="Fredoka One"/>
              </a:defRPr>
            </a:lvl1pPr>
            <a:lvl2pPr lvl="1"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2pPr>
            <a:lvl3pPr lvl="2"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3pPr>
            <a:lvl4pPr lvl="3"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4pPr>
            <a:lvl5pPr lvl="4"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5pPr>
            <a:lvl6pPr lvl="5"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6pPr>
            <a:lvl7pPr lvl="6"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7pPr>
            <a:lvl8pPr lvl="7"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8pPr>
            <a:lvl9pPr lvl="8" algn="ctr" rtl="0">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9pPr>
          </a:lstStyle>
          <a:p>
            <a:endParaRPr/>
          </a:p>
        </p:txBody>
      </p:sp>
      <p:sp>
        <p:nvSpPr>
          <p:cNvPr id="10" name="Google Shape;10;p2"/>
          <p:cNvSpPr txBox="1">
            <a:spLocks noGrp="1"/>
          </p:cNvSpPr>
          <p:nvPr>
            <p:ph type="ctrTitle"/>
          </p:nvPr>
        </p:nvSpPr>
        <p:spPr>
          <a:xfrm>
            <a:off x="4945700" y="1504667"/>
            <a:ext cx="6295200" cy="3256400"/>
          </a:xfrm>
          <a:prstGeom prst="rect">
            <a:avLst/>
          </a:prstGeom>
        </p:spPr>
        <p:txBody>
          <a:bodyPr spcFirstLastPara="1" wrap="square" lIns="91425" tIns="91425" rIns="91425" bIns="91425" anchor="ctr" anchorCtr="0">
            <a:noAutofit/>
          </a:bodyPr>
          <a:lstStyle>
            <a:lvl1pPr lvl="0" rtl="0">
              <a:lnSpc>
                <a:spcPct val="85000"/>
              </a:lnSpc>
              <a:spcBef>
                <a:spcPts val="0"/>
              </a:spcBef>
              <a:spcAft>
                <a:spcPts val="0"/>
              </a:spcAft>
              <a:buSzPts val="5200"/>
              <a:buNone/>
              <a:defRPr sz="80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 name="Google Shape;11;p2"/>
          <p:cNvSpPr txBox="1">
            <a:spLocks noGrp="1"/>
          </p:cNvSpPr>
          <p:nvPr>
            <p:ph type="subTitle" idx="2"/>
          </p:nvPr>
        </p:nvSpPr>
        <p:spPr>
          <a:xfrm>
            <a:off x="4945700" y="5567567"/>
            <a:ext cx="5601200" cy="57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3600"/>
              <a:buFont typeface="Chelsea Market"/>
              <a:buNone/>
              <a:defRPr/>
            </a:lvl1pPr>
            <a:lvl2pPr lvl="1"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2pPr>
            <a:lvl3pPr lvl="2"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3pPr>
            <a:lvl4pPr lvl="3"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4pPr>
            <a:lvl5pPr lvl="4"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5pPr>
            <a:lvl6pPr lvl="5"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6pPr>
            <a:lvl7pPr lvl="6"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7pPr>
            <a:lvl8pPr lvl="7"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8pPr>
            <a:lvl9pPr lvl="8" algn="ctr">
              <a:lnSpc>
                <a:spcPct val="100000"/>
              </a:lnSpc>
              <a:spcBef>
                <a:spcPts val="0"/>
              </a:spcBef>
              <a:spcAft>
                <a:spcPts val="0"/>
              </a:spcAft>
              <a:buSzPts val="3600"/>
              <a:buFont typeface="Chelsea Market"/>
              <a:buNone/>
              <a:defRPr sz="4800">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26543435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p:nvPr/>
        </p:nvSpPr>
        <p:spPr>
          <a:xfrm>
            <a:off x="0" y="1"/>
            <a:ext cx="12192000"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4"/>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2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18" name="Google Shape;18;p4"/>
          <p:cNvSpPr txBox="1">
            <a:spLocks noGrp="1"/>
          </p:cNvSpPr>
          <p:nvPr>
            <p:ph type="body" idx="1"/>
          </p:nvPr>
        </p:nvSpPr>
        <p:spPr>
          <a:xfrm>
            <a:off x="950967" y="1698000"/>
            <a:ext cx="10290000" cy="44468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Font typeface="Livvic"/>
              <a:buAutoNum type="arabicPeriod"/>
              <a:defRPr sz="1600"/>
            </a:lvl1pPr>
            <a:lvl2pPr marL="1219170" lvl="1" indent="-406390">
              <a:spcBef>
                <a:spcPts val="0"/>
              </a:spcBef>
              <a:spcAft>
                <a:spcPts val="0"/>
              </a:spcAft>
              <a:buSzPts val="1200"/>
              <a:buFont typeface="Roboto Condensed Light"/>
              <a:buAutoNum type="alphaLcPeriod"/>
              <a:defRPr sz="1600"/>
            </a:lvl2pPr>
            <a:lvl3pPr marL="1828754" lvl="2" indent="-406390">
              <a:spcBef>
                <a:spcPts val="0"/>
              </a:spcBef>
              <a:spcAft>
                <a:spcPts val="0"/>
              </a:spcAft>
              <a:buSzPts val="1200"/>
              <a:buFont typeface="Roboto Condensed Light"/>
              <a:buAutoNum type="romanLcPeriod"/>
              <a:defRPr sz="1600"/>
            </a:lvl3pPr>
            <a:lvl4pPr marL="2438339" lvl="3" indent="-406390">
              <a:spcBef>
                <a:spcPts val="0"/>
              </a:spcBef>
              <a:spcAft>
                <a:spcPts val="0"/>
              </a:spcAft>
              <a:buSzPts val="1200"/>
              <a:buFont typeface="Roboto Condensed Light"/>
              <a:buAutoNum type="arabicPeriod"/>
              <a:defRPr sz="1600"/>
            </a:lvl4pPr>
            <a:lvl5pPr marL="3047924" lvl="4" indent="-406390">
              <a:spcBef>
                <a:spcPts val="0"/>
              </a:spcBef>
              <a:spcAft>
                <a:spcPts val="0"/>
              </a:spcAft>
              <a:buSzPts val="1200"/>
              <a:buFont typeface="Roboto Condensed Light"/>
              <a:buAutoNum type="alphaLcPeriod"/>
              <a:defRPr sz="1600"/>
            </a:lvl5pPr>
            <a:lvl6pPr marL="3657509" lvl="5" indent="-406390">
              <a:spcBef>
                <a:spcPts val="0"/>
              </a:spcBef>
              <a:spcAft>
                <a:spcPts val="0"/>
              </a:spcAft>
              <a:buSzPts val="1200"/>
              <a:buFont typeface="Roboto Condensed Light"/>
              <a:buAutoNum type="romanLcPeriod"/>
              <a:defRPr sz="1600"/>
            </a:lvl6pPr>
            <a:lvl7pPr marL="4267093" lvl="6" indent="-406390">
              <a:spcBef>
                <a:spcPts val="0"/>
              </a:spcBef>
              <a:spcAft>
                <a:spcPts val="0"/>
              </a:spcAft>
              <a:buSzPts val="1200"/>
              <a:buFont typeface="Roboto Condensed Light"/>
              <a:buAutoNum type="arabicPeriod"/>
              <a:defRPr sz="1600"/>
            </a:lvl7pPr>
            <a:lvl8pPr marL="4876678" lvl="7" indent="-406390">
              <a:spcBef>
                <a:spcPts val="0"/>
              </a:spcBef>
              <a:spcAft>
                <a:spcPts val="0"/>
              </a:spcAft>
              <a:buSzPts val="1200"/>
              <a:buFont typeface="Roboto Condensed Light"/>
              <a:buAutoNum type="alphaLcPeriod"/>
              <a:defRPr sz="1600"/>
            </a:lvl8pPr>
            <a:lvl9pPr marL="5486263" lvl="8" indent="-406390">
              <a:spcBef>
                <a:spcPts val="0"/>
              </a:spcBef>
              <a:spcAft>
                <a:spcPts val="0"/>
              </a:spcAft>
              <a:buSzPts val="1200"/>
              <a:buFont typeface="Roboto Condensed Light"/>
              <a:buAutoNum type="romanLcPeriod"/>
              <a:defRPr sz="1600"/>
            </a:lvl9pPr>
          </a:lstStyle>
          <a:p>
            <a:endParaRPr/>
          </a:p>
        </p:txBody>
      </p:sp>
    </p:spTree>
    <p:extLst>
      <p:ext uri="{BB962C8B-B14F-4D97-AF65-F5344CB8AC3E}">
        <p14:creationId xmlns:p14="http://schemas.microsoft.com/office/powerpoint/2010/main" val="4280976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
        <p:cNvGrpSpPr/>
        <p:nvPr/>
      </p:nvGrpSpPr>
      <p:grpSpPr>
        <a:xfrm>
          <a:off x="0" y="0"/>
          <a:ext cx="0" cy="0"/>
          <a:chOff x="0" y="0"/>
          <a:chExt cx="0" cy="0"/>
        </a:xfrm>
      </p:grpSpPr>
      <p:sp>
        <p:nvSpPr>
          <p:cNvPr id="20" name="Google Shape;20;p5"/>
          <p:cNvSpPr/>
          <p:nvPr/>
        </p:nvSpPr>
        <p:spPr>
          <a:xfrm>
            <a:off x="0" y="1"/>
            <a:ext cx="12192000"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5"/>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Tree>
    <p:extLst>
      <p:ext uri="{BB962C8B-B14F-4D97-AF65-F5344CB8AC3E}">
        <p14:creationId xmlns:p14="http://schemas.microsoft.com/office/powerpoint/2010/main" val="2902283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6"/>
          <p:cNvSpPr txBox="1">
            <a:spLocks noGrp="1"/>
          </p:cNvSpPr>
          <p:nvPr>
            <p:ph type="subTitle" idx="1"/>
          </p:nvPr>
        </p:nvSpPr>
        <p:spPr>
          <a:xfrm>
            <a:off x="1560567" y="3119067"/>
            <a:ext cx="2609200" cy="7608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Font typeface="Chelsea Market"/>
              <a:buNone/>
              <a:defRPr sz="4000">
                <a:solidFill>
                  <a:schemeClr val="dk1"/>
                </a:solidFill>
                <a:latin typeface="Fredoka One"/>
                <a:ea typeface="Fredoka One"/>
                <a:cs typeface="Fredoka One"/>
                <a:sym typeface="Fredoka One"/>
              </a:defRPr>
            </a:lvl1pPr>
            <a:lvl2pPr lvl="1" algn="ctr">
              <a:spcBef>
                <a:spcPts val="0"/>
              </a:spcBef>
              <a:spcAft>
                <a:spcPts val="0"/>
              </a:spcAft>
              <a:buSzPts val="1600"/>
              <a:buFont typeface="Chelsea Market"/>
              <a:buNone/>
              <a:defRPr>
                <a:latin typeface="Chelsea Market"/>
                <a:ea typeface="Chelsea Market"/>
                <a:cs typeface="Chelsea Market"/>
                <a:sym typeface="Chelsea Market"/>
              </a:defRPr>
            </a:lvl2pPr>
            <a:lvl3pPr lvl="2" algn="ctr">
              <a:spcBef>
                <a:spcPts val="0"/>
              </a:spcBef>
              <a:spcAft>
                <a:spcPts val="0"/>
              </a:spcAft>
              <a:buSzPts val="1600"/>
              <a:buFont typeface="Chelsea Market"/>
              <a:buNone/>
              <a:defRPr>
                <a:latin typeface="Chelsea Market"/>
                <a:ea typeface="Chelsea Market"/>
                <a:cs typeface="Chelsea Market"/>
                <a:sym typeface="Chelsea Market"/>
              </a:defRPr>
            </a:lvl3pPr>
            <a:lvl4pPr lvl="3" algn="ctr">
              <a:spcBef>
                <a:spcPts val="0"/>
              </a:spcBef>
              <a:spcAft>
                <a:spcPts val="0"/>
              </a:spcAft>
              <a:buSzPts val="1600"/>
              <a:buFont typeface="Chelsea Market"/>
              <a:buNone/>
              <a:defRPr>
                <a:latin typeface="Chelsea Market"/>
                <a:ea typeface="Chelsea Market"/>
                <a:cs typeface="Chelsea Market"/>
                <a:sym typeface="Chelsea Market"/>
              </a:defRPr>
            </a:lvl4pPr>
            <a:lvl5pPr lvl="4" algn="ctr">
              <a:spcBef>
                <a:spcPts val="0"/>
              </a:spcBef>
              <a:spcAft>
                <a:spcPts val="0"/>
              </a:spcAft>
              <a:buSzPts val="1600"/>
              <a:buFont typeface="Chelsea Market"/>
              <a:buNone/>
              <a:defRPr>
                <a:latin typeface="Chelsea Market"/>
                <a:ea typeface="Chelsea Market"/>
                <a:cs typeface="Chelsea Market"/>
                <a:sym typeface="Chelsea Market"/>
              </a:defRPr>
            </a:lvl5pPr>
            <a:lvl6pPr lvl="5" algn="ctr">
              <a:spcBef>
                <a:spcPts val="0"/>
              </a:spcBef>
              <a:spcAft>
                <a:spcPts val="0"/>
              </a:spcAft>
              <a:buSzPts val="1600"/>
              <a:buFont typeface="Chelsea Market"/>
              <a:buNone/>
              <a:defRPr>
                <a:latin typeface="Chelsea Market"/>
                <a:ea typeface="Chelsea Market"/>
                <a:cs typeface="Chelsea Market"/>
                <a:sym typeface="Chelsea Market"/>
              </a:defRPr>
            </a:lvl6pPr>
            <a:lvl7pPr lvl="6" algn="ctr">
              <a:spcBef>
                <a:spcPts val="0"/>
              </a:spcBef>
              <a:spcAft>
                <a:spcPts val="0"/>
              </a:spcAft>
              <a:buSzPts val="1600"/>
              <a:buFont typeface="Chelsea Market"/>
              <a:buNone/>
              <a:defRPr>
                <a:latin typeface="Chelsea Market"/>
                <a:ea typeface="Chelsea Market"/>
                <a:cs typeface="Chelsea Market"/>
                <a:sym typeface="Chelsea Market"/>
              </a:defRPr>
            </a:lvl7pPr>
            <a:lvl8pPr lvl="7" algn="ctr">
              <a:spcBef>
                <a:spcPts val="0"/>
              </a:spcBef>
              <a:spcAft>
                <a:spcPts val="0"/>
              </a:spcAft>
              <a:buSzPts val="1600"/>
              <a:buFont typeface="Chelsea Market"/>
              <a:buNone/>
              <a:defRPr>
                <a:latin typeface="Chelsea Market"/>
                <a:ea typeface="Chelsea Market"/>
                <a:cs typeface="Chelsea Market"/>
                <a:sym typeface="Chelsea Market"/>
              </a:defRPr>
            </a:lvl8pPr>
            <a:lvl9pPr lvl="8" algn="ctr">
              <a:spcBef>
                <a:spcPts val="0"/>
              </a:spcBef>
              <a:spcAft>
                <a:spcPts val="0"/>
              </a:spcAft>
              <a:buSzPts val="1600"/>
              <a:buFont typeface="Chelsea Market"/>
              <a:buNone/>
              <a:defRPr>
                <a:latin typeface="Chelsea Market"/>
                <a:ea typeface="Chelsea Market"/>
                <a:cs typeface="Chelsea Market"/>
                <a:sym typeface="Chelsea Market"/>
              </a:defRPr>
            </a:lvl9pPr>
          </a:lstStyle>
          <a:p>
            <a:endParaRPr/>
          </a:p>
        </p:txBody>
      </p:sp>
      <p:sp>
        <p:nvSpPr>
          <p:cNvPr id="25" name="Google Shape;25;p6"/>
          <p:cNvSpPr txBox="1">
            <a:spLocks noGrp="1"/>
          </p:cNvSpPr>
          <p:nvPr>
            <p:ph type="subTitle" idx="2"/>
          </p:nvPr>
        </p:nvSpPr>
        <p:spPr>
          <a:xfrm>
            <a:off x="1560551" y="3879900"/>
            <a:ext cx="2609200" cy="10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6" name="Google Shape;26;p6"/>
          <p:cNvSpPr txBox="1">
            <a:spLocks noGrp="1"/>
          </p:cNvSpPr>
          <p:nvPr>
            <p:ph type="subTitle" idx="3"/>
          </p:nvPr>
        </p:nvSpPr>
        <p:spPr>
          <a:xfrm>
            <a:off x="8022167" y="3119067"/>
            <a:ext cx="2609200" cy="76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1600"/>
              <a:buFont typeface="Chelsea Market"/>
              <a:buNone/>
              <a:defRPr>
                <a:latin typeface="Chelsea Market"/>
                <a:ea typeface="Chelsea Market"/>
                <a:cs typeface="Chelsea Market"/>
                <a:sym typeface="Chelsea Market"/>
              </a:defRPr>
            </a:lvl2pPr>
            <a:lvl3pPr lvl="2" algn="ctr" rtl="0">
              <a:spcBef>
                <a:spcPts val="0"/>
              </a:spcBef>
              <a:spcAft>
                <a:spcPts val="0"/>
              </a:spcAft>
              <a:buSzPts val="1600"/>
              <a:buFont typeface="Chelsea Market"/>
              <a:buNone/>
              <a:defRPr>
                <a:latin typeface="Chelsea Market"/>
                <a:ea typeface="Chelsea Market"/>
                <a:cs typeface="Chelsea Market"/>
                <a:sym typeface="Chelsea Market"/>
              </a:defRPr>
            </a:lvl3pPr>
            <a:lvl4pPr lvl="3" algn="ctr" rtl="0">
              <a:spcBef>
                <a:spcPts val="0"/>
              </a:spcBef>
              <a:spcAft>
                <a:spcPts val="0"/>
              </a:spcAft>
              <a:buSzPts val="1600"/>
              <a:buFont typeface="Chelsea Market"/>
              <a:buNone/>
              <a:defRPr>
                <a:latin typeface="Chelsea Market"/>
                <a:ea typeface="Chelsea Market"/>
                <a:cs typeface="Chelsea Market"/>
                <a:sym typeface="Chelsea Market"/>
              </a:defRPr>
            </a:lvl4pPr>
            <a:lvl5pPr lvl="4" algn="ctr" rtl="0">
              <a:spcBef>
                <a:spcPts val="0"/>
              </a:spcBef>
              <a:spcAft>
                <a:spcPts val="0"/>
              </a:spcAft>
              <a:buSzPts val="1600"/>
              <a:buFont typeface="Chelsea Market"/>
              <a:buNone/>
              <a:defRPr>
                <a:latin typeface="Chelsea Market"/>
                <a:ea typeface="Chelsea Market"/>
                <a:cs typeface="Chelsea Market"/>
                <a:sym typeface="Chelsea Market"/>
              </a:defRPr>
            </a:lvl5pPr>
            <a:lvl6pPr lvl="5" algn="ctr" rtl="0">
              <a:spcBef>
                <a:spcPts val="0"/>
              </a:spcBef>
              <a:spcAft>
                <a:spcPts val="0"/>
              </a:spcAft>
              <a:buSzPts val="1600"/>
              <a:buFont typeface="Chelsea Market"/>
              <a:buNone/>
              <a:defRPr>
                <a:latin typeface="Chelsea Market"/>
                <a:ea typeface="Chelsea Market"/>
                <a:cs typeface="Chelsea Market"/>
                <a:sym typeface="Chelsea Market"/>
              </a:defRPr>
            </a:lvl6pPr>
            <a:lvl7pPr lvl="6" algn="ctr" rtl="0">
              <a:spcBef>
                <a:spcPts val="0"/>
              </a:spcBef>
              <a:spcAft>
                <a:spcPts val="0"/>
              </a:spcAft>
              <a:buSzPts val="1600"/>
              <a:buFont typeface="Chelsea Market"/>
              <a:buNone/>
              <a:defRPr>
                <a:latin typeface="Chelsea Market"/>
                <a:ea typeface="Chelsea Market"/>
                <a:cs typeface="Chelsea Market"/>
                <a:sym typeface="Chelsea Market"/>
              </a:defRPr>
            </a:lvl7pPr>
            <a:lvl8pPr lvl="7" algn="ctr" rtl="0">
              <a:spcBef>
                <a:spcPts val="0"/>
              </a:spcBef>
              <a:spcAft>
                <a:spcPts val="0"/>
              </a:spcAft>
              <a:buSzPts val="1600"/>
              <a:buFont typeface="Chelsea Market"/>
              <a:buNone/>
              <a:defRPr>
                <a:latin typeface="Chelsea Market"/>
                <a:ea typeface="Chelsea Market"/>
                <a:cs typeface="Chelsea Market"/>
                <a:sym typeface="Chelsea Market"/>
              </a:defRPr>
            </a:lvl8pPr>
            <a:lvl9pPr lvl="8" algn="ctr" rtl="0">
              <a:spcBef>
                <a:spcPts val="0"/>
              </a:spcBef>
              <a:spcAft>
                <a:spcPts val="0"/>
              </a:spcAft>
              <a:buSzPts val="1600"/>
              <a:buFont typeface="Chelsea Market"/>
              <a:buNone/>
              <a:defRPr>
                <a:latin typeface="Chelsea Market"/>
                <a:ea typeface="Chelsea Market"/>
                <a:cs typeface="Chelsea Market"/>
                <a:sym typeface="Chelsea Market"/>
              </a:defRPr>
            </a:lvl9pPr>
          </a:lstStyle>
          <a:p>
            <a:endParaRPr/>
          </a:p>
        </p:txBody>
      </p:sp>
      <p:sp>
        <p:nvSpPr>
          <p:cNvPr id="27" name="Google Shape;27;p6"/>
          <p:cNvSpPr txBox="1">
            <a:spLocks noGrp="1"/>
          </p:cNvSpPr>
          <p:nvPr>
            <p:ph type="subTitle" idx="4"/>
          </p:nvPr>
        </p:nvSpPr>
        <p:spPr>
          <a:xfrm>
            <a:off x="8022151" y="3879900"/>
            <a:ext cx="2609200" cy="100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solidFill>
                  <a:schemeClr val="dk1"/>
                </a:solidFill>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2239444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7"/>
          <p:cNvSpPr/>
          <p:nvPr/>
        </p:nvSpPr>
        <p:spPr>
          <a:xfrm>
            <a:off x="0" y="1"/>
            <a:ext cx="12192000"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7">
            <a:hlinkClick r:id="rId2" action="ppaction://hlinksldjump"/>
          </p:cNvPr>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Tree>
    <p:extLst>
      <p:ext uri="{BB962C8B-B14F-4D97-AF65-F5344CB8AC3E}">
        <p14:creationId xmlns:p14="http://schemas.microsoft.com/office/powerpoint/2010/main" val="37323825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A62014-FFEE-4224-B18E-3FC34F06BAD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F420F6F-4D6F-48D5-9E14-7761078E2C2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70E6002-6CF9-4C4A-9A9E-E852843416A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BA00D747-F737-4A35-9A05-1CFF20A2019F}"/>
              </a:ext>
            </a:extLst>
          </p:cNvPr>
          <p:cNvSpPr>
            <a:spLocks noGrp="1"/>
          </p:cNvSpPr>
          <p:nvPr>
            <p:ph type="dt" sz="half" idx="10"/>
          </p:nvPr>
        </p:nvSpPr>
        <p:spPr/>
        <p:txBody>
          <a:bodyPr/>
          <a:lstStyle/>
          <a:p>
            <a:fld id="{A59D5449-FD35-4449-B93F-583EAC31D6D8}" type="datetimeFigureOut">
              <a:rPr lang="en-US" smtClean="0"/>
              <a:t>12/2/2025</a:t>
            </a:fld>
            <a:endParaRPr lang="en-US"/>
          </a:p>
        </p:txBody>
      </p:sp>
      <p:sp>
        <p:nvSpPr>
          <p:cNvPr id="6" name="Chỗ dành sẵn cho Chân trang 5">
            <a:extLst>
              <a:ext uri="{FF2B5EF4-FFF2-40B4-BE49-F238E27FC236}">
                <a16:creationId xmlns:a16="http://schemas.microsoft.com/office/drawing/2014/main" xmlns="" id="{FB4E355C-9E89-4981-B92C-A809A12C626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E5C3CDE9-0C70-413A-90E0-495486784643}"/>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35649885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Game 2">
  <p:cSld name="Game 2">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solidFill>
                  <a:schemeClr val="dk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Tree>
    <p:extLst>
      <p:ext uri="{BB962C8B-B14F-4D97-AF65-F5344CB8AC3E}">
        <p14:creationId xmlns:p14="http://schemas.microsoft.com/office/powerpoint/2010/main" val="6128252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sp>
        <p:nvSpPr>
          <p:cNvPr id="42" name="Google Shape;42;p10"/>
          <p:cNvSpPr txBox="1">
            <a:spLocks noGrp="1"/>
          </p:cNvSpPr>
          <p:nvPr>
            <p:ph type="subTitle" idx="1"/>
          </p:nvPr>
        </p:nvSpPr>
        <p:spPr>
          <a:xfrm>
            <a:off x="4791400" y="4548567"/>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3" name="Google Shape;43;p10"/>
          <p:cNvSpPr txBox="1">
            <a:spLocks noGrp="1"/>
          </p:cNvSpPr>
          <p:nvPr>
            <p:ph type="subTitle" idx="2"/>
          </p:nvPr>
        </p:nvSpPr>
        <p:spPr>
          <a:xfrm>
            <a:off x="4791400" y="3670700"/>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44" name="Google Shape;44;p10"/>
          <p:cNvSpPr txBox="1">
            <a:spLocks noGrp="1"/>
          </p:cNvSpPr>
          <p:nvPr>
            <p:ph type="subTitle" idx="3"/>
          </p:nvPr>
        </p:nvSpPr>
        <p:spPr>
          <a:xfrm>
            <a:off x="8159367" y="4548567"/>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5" name="Google Shape;45;p10"/>
          <p:cNvSpPr txBox="1">
            <a:spLocks noGrp="1"/>
          </p:cNvSpPr>
          <p:nvPr>
            <p:ph type="subTitle" idx="4"/>
          </p:nvPr>
        </p:nvSpPr>
        <p:spPr>
          <a:xfrm>
            <a:off x="8159367" y="3670700"/>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46" name="Google Shape;46;p10"/>
          <p:cNvSpPr txBox="1">
            <a:spLocks noGrp="1"/>
          </p:cNvSpPr>
          <p:nvPr>
            <p:ph type="subTitle" idx="5"/>
          </p:nvPr>
        </p:nvSpPr>
        <p:spPr>
          <a:xfrm>
            <a:off x="1423433" y="4548567"/>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7" name="Google Shape;47;p10"/>
          <p:cNvSpPr txBox="1">
            <a:spLocks noGrp="1"/>
          </p:cNvSpPr>
          <p:nvPr>
            <p:ph type="subTitle" idx="6"/>
          </p:nvPr>
        </p:nvSpPr>
        <p:spPr>
          <a:xfrm>
            <a:off x="1423433" y="3670700"/>
            <a:ext cx="2609200" cy="8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2790722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8"/>
        <p:cNvGrpSpPr/>
        <p:nvPr/>
      </p:nvGrpSpPr>
      <p:grpSpPr>
        <a:xfrm>
          <a:off x="0" y="0"/>
          <a:ext cx="0" cy="0"/>
          <a:chOff x="0" y="0"/>
          <a:chExt cx="0" cy="0"/>
        </a:xfrm>
      </p:grpSpPr>
      <p:sp>
        <p:nvSpPr>
          <p:cNvPr id="49" name="Google Shape;49;p11"/>
          <p:cNvSpPr txBox="1">
            <a:spLocks noGrp="1"/>
          </p:cNvSpPr>
          <p:nvPr>
            <p:ph type="subTitle" idx="1"/>
          </p:nvPr>
        </p:nvSpPr>
        <p:spPr>
          <a:xfrm>
            <a:off x="2106600" y="2515233"/>
            <a:ext cx="7978800" cy="1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2400">
                <a:solidFill>
                  <a:schemeClr val="dk1"/>
                </a:solidFill>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0" name="Google Shape;50;p11"/>
          <p:cNvSpPr txBox="1">
            <a:spLocks noGrp="1"/>
          </p:cNvSpPr>
          <p:nvPr>
            <p:ph type="title"/>
          </p:nvPr>
        </p:nvSpPr>
        <p:spPr>
          <a:xfrm>
            <a:off x="950967" y="450100"/>
            <a:ext cx="10290000" cy="173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51" name="Google Shape;51;p11"/>
          <p:cNvSpPr/>
          <p:nvPr/>
        </p:nvSpPr>
        <p:spPr>
          <a:xfrm>
            <a:off x="-14667" y="-10633"/>
            <a:ext cx="12192000" cy="1538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08247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column text 3">
  <p:cSld name="One-column text 3">
    <p:bg>
      <p:bgPr>
        <a:solidFill>
          <a:schemeClr val="accent5"/>
        </a:solidFill>
        <a:effectLst/>
      </p:bgPr>
    </p:bg>
    <p:spTree>
      <p:nvGrpSpPr>
        <p:cNvPr id="1" name="Shape 52"/>
        <p:cNvGrpSpPr/>
        <p:nvPr/>
      </p:nvGrpSpPr>
      <p:grpSpPr>
        <a:xfrm>
          <a:off x="0" y="0"/>
          <a:ext cx="0" cy="0"/>
          <a:chOff x="0" y="0"/>
          <a:chExt cx="0" cy="0"/>
        </a:xfrm>
      </p:grpSpPr>
      <p:grpSp>
        <p:nvGrpSpPr>
          <p:cNvPr id="53" name="Google Shape;53;p12"/>
          <p:cNvGrpSpPr/>
          <p:nvPr/>
        </p:nvGrpSpPr>
        <p:grpSpPr>
          <a:xfrm flipH="1">
            <a:off x="5302470" y="-106389"/>
            <a:ext cx="7123588" cy="6964700"/>
            <a:chOff x="959850" y="238125"/>
            <a:chExt cx="5695225" cy="5223525"/>
          </a:xfrm>
        </p:grpSpPr>
        <p:sp>
          <p:nvSpPr>
            <p:cNvPr id="54" name="Google Shape;54;p12"/>
            <p:cNvSpPr/>
            <p:nvPr/>
          </p:nvSpPr>
          <p:spPr>
            <a:xfrm>
              <a:off x="959850" y="238125"/>
              <a:ext cx="5680800" cy="5223525"/>
            </a:xfrm>
            <a:custGeom>
              <a:avLst/>
              <a:gdLst/>
              <a:ahLst/>
              <a:cxnLst/>
              <a:rect l="l" t="t" r="r" b="b"/>
              <a:pathLst>
                <a:path w="227232" h="208941" extrusionOk="0">
                  <a:moveTo>
                    <a:pt x="0" y="0"/>
                  </a:moveTo>
                  <a:lnTo>
                    <a:pt x="0" y="208941"/>
                  </a:lnTo>
                  <a:lnTo>
                    <a:pt x="209519" y="208941"/>
                  </a:lnTo>
                  <a:cubicBezTo>
                    <a:pt x="216766" y="208941"/>
                    <a:pt x="222639" y="203068"/>
                    <a:pt x="222639" y="195821"/>
                  </a:cubicBezTo>
                  <a:cubicBezTo>
                    <a:pt x="222639" y="188589"/>
                    <a:pt x="216750" y="182700"/>
                    <a:pt x="209519" y="182700"/>
                  </a:cubicBezTo>
                  <a:lnTo>
                    <a:pt x="184699" y="182700"/>
                  </a:lnTo>
                  <a:cubicBezTo>
                    <a:pt x="181810" y="182700"/>
                    <a:pt x="179467" y="180357"/>
                    <a:pt x="179467" y="177468"/>
                  </a:cubicBezTo>
                  <a:cubicBezTo>
                    <a:pt x="179467" y="174578"/>
                    <a:pt x="181810" y="172235"/>
                    <a:pt x="184699" y="172235"/>
                  </a:cubicBezTo>
                  <a:lnTo>
                    <a:pt x="205286" y="172235"/>
                  </a:lnTo>
                  <a:cubicBezTo>
                    <a:pt x="209050" y="172235"/>
                    <a:pt x="212096" y="169189"/>
                    <a:pt x="212096" y="165425"/>
                  </a:cubicBezTo>
                  <a:cubicBezTo>
                    <a:pt x="212096" y="161661"/>
                    <a:pt x="209050" y="158615"/>
                    <a:pt x="205286" y="158615"/>
                  </a:cubicBezTo>
                  <a:lnTo>
                    <a:pt x="168971" y="158615"/>
                  </a:lnTo>
                  <a:cubicBezTo>
                    <a:pt x="168903" y="158617"/>
                    <a:pt x="168835" y="158619"/>
                    <a:pt x="168767" y="158619"/>
                  </a:cubicBezTo>
                  <a:cubicBezTo>
                    <a:pt x="165576" y="158619"/>
                    <a:pt x="162908" y="156110"/>
                    <a:pt x="162801" y="152867"/>
                  </a:cubicBezTo>
                  <a:cubicBezTo>
                    <a:pt x="162676" y="149587"/>
                    <a:pt x="165253" y="146822"/>
                    <a:pt x="168533" y="146698"/>
                  </a:cubicBezTo>
                  <a:lnTo>
                    <a:pt x="207332" y="146698"/>
                  </a:lnTo>
                  <a:cubicBezTo>
                    <a:pt x="212939" y="146698"/>
                    <a:pt x="217485" y="142152"/>
                    <a:pt x="217485" y="136545"/>
                  </a:cubicBezTo>
                  <a:cubicBezTo>
                    <a:pt x="217485" y="130953"/>
                    <a:pt x="212939" y="126392"/>
                    <a:pt x="207332" y="126392"/>
                  </a:cubicBezTo>
                  <a:lnTo>
                    <a:pt x="195367" y="126392"/>
                  </a:lnTo>
                  <a:cubicBezTo>
                    <a:pt x="195319" y="126393"/>
                    <a:pt x="195271" y="126393"/>
                    <a:pt x="195223" y="126393"/>
                  </a:cubicBezTo>
                  <a:cubicBezTo>
                    <a:pt x="188525" y="126393"/>
                    <a:pt x="183059" y="121018"/>
                    <a:pt x="182981" y="114334"/>
                  </a:cubicBezTo>
                  <a:cubicBezTo>
                    <a:pt x="182903" y="107602"/>
                    <a:pt x="188307" y="102057"/>
                    <a:pt x="195055" y="101979"/>
                  </a:cubicBezTo>
                  <a:lnTo>
                    <a:pt x="211627" y="101979"/>
                  </a:lnTo>
                  <a:cubicBezTo>
                    <a:pt x="214860" y="101979"/>
                    <a:pt x="217485" y="99355"/>
                    <a:pt x="217485" y="96122"/>
                  </a:cubicBezTo>
                  <a:cubicBezTo>
                    <a:pt x="217485" y="92873"/>
                    <a:pt x="214860" y="90265"/>
                    <a:pt x="211627" y="90265"/>
                  </a:cubicBezTo>
                  <a:lnTo>
                    <a:pt x="179873" y="90265"/>
                  </a:lnTo>
                  <a:cubicBezTo>
                    <a:pt x="176359" y="90265"/>
                    <a:pt x="173500" y="87406"/>
                    <a:pt x="173500" y="83876"/>
                  </a:cubicBezTo>
                  <a:cubicBezTo>
                    <a:pt x="173500" y="80346"/>
                    <a:pt x="176359" y="77472"/>
                    <a:pt x="179873" y="77472"/>
                  </a:cubicBezTo>
                  <a:lnTo>
                    <a:pt x="219671" y="77472"/>
                  </a:lnTo>
                  <a:cubicBezTo>
                    <a:pt x="223842" y="77472"/>
                    <a:pt x="227231" y="74098"/>
                    <a:pt x="227231" y="69912"/>
                  </a:cubicBezTo>
                  <a:cubicBezTo>
                    <a:pt x="227231" y="67648"/>
                    <a:pt x="226185" y="65492"/>
                    <a:pt x="224435" y="64055"/>
                  </a:cubicBezTo>
                  <a:cubicBezTo>
                    <a:pt x="223076" y="62962"/>
                    <a:pt x="221405" y="62353"/>
                    <a:pt x="219671" y="62353"/>
                  </a:cubicBezTo>
                  <a:lnTo>
                    <a:pt x="202958" y="62353"/>
                  </a:lnTo>
                  <a:cubicBezTo>
                    <a:pt x="198772" y="62353"/>
                    <a:pt x="195399" y="58979"/>
                    <a:pt x="195399" y="54809"/>
                  </a:cubicBezTo>
                  <a:lnTo>
                    <a:pt x="195399" y="38408"/>
                  </a:lnTo>
                  <a:cubicBezTo>
                    <a:pt x="195399" y="30380"/>
                    <a:pt x="188885" y="23851"/>
                    <a:pt x="180857" y="23851"/>
                  </a:cubicBezTo>
                  <a:lnTo>
                    <a:pt x="158662" y="23851"/>
                  </a:lnTo>
                  <a:cubicBezTo>
                    <a:pt x="152773" y="23851"/>
                    <a:pt x="148041" y="19103"/>
                    <a:pt x="148041" y="13245"/>
                  </a:cubicBezTo>
                  <a:cubicBezTo>
                    <a:pt x="148041" y="7622"/>
                    <a:pt x="143667" y="2968"/>
                    <a:pt x="138044" y="264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12"/>
            <p:cNvSpPr/>
            <p:nvPr/>
          </p:nvSpPr>
          <p:spPr>
            <a:xfrm>
              <a:off x="5754600" y="2994550"/>
              <a:ext cx="900475" cy="246800"/>
            </a:xfrm>
            <a:custGeom>
              <a:avLst/>
              <a:gdLst/>
              <a:ahLst/>
              <a:cxnLst/>
              <a:rect l="l" t="t" r="r" b="b"/>
              <a:pathLst>
                <a:path w="36019" h="9872" extrusionOk="0">
                  <a:moveTo>
                    <a:pt x="4936" y="0"/>
                  </a:moveTo>
                  <a:cubicBezTo>
                    <a:pt x="2203" y="0"/>
                    <a:pt x="1" y="2203"/>
                    <a:pt x="1" y="4936"/>
                  </a:cubicBezTo>
                  <a:cubicBezTo>
                    <a:pt x="1" y="7670"/>
                    <a:pt x="2203" y="9872"/>
                    <a:pt x="4936" y="9872"/>
                  </a:cubicBezTo>
                  <a:lnTo>
                    <a:pt x="31083" y="9872"/>
                  </a:lnTo>
                  <a:cubicBezTo>
                    <a:pt x="33817" y="9872"/>
                    <a:pt x="36019" y="7670"/>
                    <a:pt x="36019" y="4936"/>
                  </a:cubicBezTo>
                  <a:cubicBezTo>
                    <a:pt x="36003" y="2828"/>
                    <a:pt x="34660" y="938"/>
                    <a:pt x="32661" y="250"/>
                  </a:cubicBezTo>
                  <a:cubicBezTo>
                    <a:pt x="32161" y="79"/>
                    <a:pt x="31599" y="0"/>
                    <a:pt x="310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12"/>
            <p:cNvSpPr/>
            <p:nvPr/>
          </p:nvSpPr>
          <p:spPr>
            <a:xfrm>
              <a:off x="5320000" y="462250"/>
              <a:ext cx="900875" cy="246825"/>
            </a:xfrm>
            <a:custGeom>
              <a:avLst/>
              <a:gdLst/>
              <a:ahLst/>
              <a:cxnLst/>
              <a:rect l="l" t="t" r="r" b="b"/>
              <a:pathLst>
                <a:path w="36035" h="9873" extrusionOk="0">
                  <a:moveTo>
                    <a:pt x="4952" y="1"/>
                  </a:moveTo>
                  <a:cubicBezTo>
                    <a:pt x="2218" y="1"/>
                    <a:pt x="0" y="2203"/>
                    <a:pt x="0" y="4936"/>
                  </a:cubicBezTo>
                  <a:cubicBezTo>
                    <a:pt x="0" y="7670"/>
                    <a:pt x="2218" y="9872"/>
                    <a:pt x="4952" y="9872"/>
                  </a:cubicBezTo>
                  <a:lnTo>
                    <a:pt x="31083" y="9872"/>
                  </a:lnTo>
                  <a:cubicBezTo>
                    <a:pt x="33816" y="9872"/>
                    <a:pt x="36034" y="7670"/>
                    <a:pt x="36034" y="4936"/>
                  </a:cubicBezTo>
                  <a:cubicBezTo>
                    <a:pt x="36034" y="2203"/>
                    <a:pt x="33816" y="1"/>
                    <a:pt x="310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12"/>
          <p:cNvSpPr txBox="1">
            <a:spLocks noGrp="1"/>
          </p:cNvSpPr>
          <p:nvPr>
            <p:ph type="subTitle" idx="1"/>
          </p:nvPr>
        </p:nvSpPr>
        <p:spPr>
          <a:xfrm flipH="1">
            <a:off x="7341431" y="3347867"/>
            <a:ext cx="3799600" cy="16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AutoNum type="arabicPeriod"/>
              <a:defRPr/>
            </a:lvl1pPr>
            <a:lvl2pPr lvl="1" algn="r" rtl="0">
              <a:spcBef>
                <a:spcPts val="0"/>
              </a:spcBef>
              <a:spcAft>
                <a:spcPts val="0"/>
              </a:spcAft>
              <a:buSzPts val="1600"/>
              <a:buAutoNum type="alphaLcPeriod"/>
              <a:defRPr/>
            </a:lvl2pPr>
            <a:lvl3pPr lvl="2" algn="r" rtl="0">
              <a:spcBef>
                <a:spcPts val="0"/>
              </a:spcBef>
              <a:spcAft>
                <a:spcPts val="0"/>
              </a:spcAft>
              <a:buSzPts val="1600"/>
              <a:buAutoNum type="romanLcPeriod"/>
              <a:defRPr/>
            </a:lvl3pPr>
            <a:lvl4pPr lvl="3" algn="r" rtl="0">
              <a:spcBef>
                <a:spcPts val="0"/>
              </a:spcBef>
              <a:spcAft>
                <a:spcPts val="0"/>
              </a:spcAft>
              <a:buSzPts val="1600"/>
              <a:buAutoNum type="arabicPeriod"/>
              <a:defRPr/>
            </a:lvl4pPr>
            <a:lvl5pPr lvl="4" algn="r" rtl="0">
              <a:spcBef>
                <a:spcPts val="0"/>
              </a:spcBef>
              <a:spcAft>
                <a:spcPts val="0"/>
              </a:spcAft>
              <a:buSzPts val="1600"/>
              <a:buAutoNum type="alphaLcPeriod"/>
              <a:defRPr/>
            </a:lvl5pPr>
            <a:lvl6pPr lvl="5" algn="r" rtl="0">
              <a:spcBef>
                <a:spcPts val="0"/>
              </a:spcBef>
              <a:spcAft>
                <a:spcPts val="0"/>
              </a:spcAft>
              <a:buSzPts val="1600"/>
              <a:buAutoNum type="romanLcPeriod"/>
              <a:defRPr/>
            </a:lvl6pPr>
            <a:lvl7pPr lvl="6" algn="r" rtl="0">
              <a:spcBef>
                <a:spcPts val="0"/>
              </a:spcBef>
              <a:spcAft>
                <a:spcPts val="0"/>
              </a:spcAft>
              <a:buSzPts val="1600"/>
              <a:buAutoNum type="arabicPeriod"/>
              <a:defRPr/>
            </a:lvl7pPr>
            <a:lvl8pPr lvl="7" algn="r" rtl="0">
              <a:spcBef>
                <a:spcPts val="0"/>
              </a:spcBef>
              <a:spcAft>
                <a:spcPts val="0"/>
              </a:spcAft>
              <a:buSzPts val="1600"/>
              <a:buAutoNum type="alphaLcPeriod"/>
              <a:defRPr/>
            </a:lvl8pPr>
            <a:lvl9pPr lvl="8" algn="r" rtl="0">
              <a:spcBef>
                <a:spcPts val="0"/>
              </a:spcBef>
              <a:spcAft>
                <a:spcPts val="0"/>
              </a:spcAft>
              <a:buSzPts val="1600"/>
              <a:buAutoNum type="romanLcPeriod"/>
              <a:defRPr/>
            </a:lvl9pPr>
          </a:lstStyle>
          <a:p>
            <a:endParaRPr/>
          </a:p>
        </p:txBody>
      </p:sp>
      <p:sp>
        <p:nvSpPr>
          <p:cNvPr id="58" name="Google Shape;58;p12"/>
          <p:cNvSpPr txBox="1">
            <a:spLocks noGrp="1"/>
          </p:cNvSpPr>
          <p:nvPr>
            <p:ph type="title"/>
          </p:nvPr>
        </p:nvSpPr>
        <p:spPr>
          <a:xfrm flipH="1">
            <a:off x="7341433" y="1900933"/>
            <a:ext cx="3799600" cy="10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4000"/>
              <a:buNone/>
              <a:defRPr sz="5333"/>
            </a:lvl2pPr>
            <a:lvl3pPr lvl="2" algn="r" rtl="0">
              <a:spcBef>
                <a:spcPts val="0"/>
              </a:spcBef>
              <a:spcAft>
                <a:spcPts val="0"/>
              </a:spcAft>
              <a:buSzPts val="4000"/>
              <a:buNone/>
              <a:defRPr sz="5333"/>
            </a:lvl3pPr>
            <a:lvl4pPr lvl="3" algn="r" rtl="0">
              <a:spcBef>
                <a:spcPts val="0"/>
              </a:spcBef>
              <a:spcAft>
                <a:spcPts val="0"/>
              </a:spcAft>
              <a:buSzPts val="4000"/>
              <a:buNone/>
              <a:defRPr sz="5333"/>
            </a:lvl4pPr>
            <a:lvl5pPr lvl="4" algn="r" rtl="0">
              <a:spcBef>
                <a:spcPts val="0"/>
              </a:spcBef>
              <a:spcAft>
                <a:spcPts val="0"/>
              </a:spcAft>
              <a:buSzPts val="4000"/>
              <a:buNone/>
              <a:defRPr sz="5333"/>
            </a:lvl5pPr>
            <a:lvl6pPr lvl="5" algn="r" rtl="0">
              <a:spcBef>
                <a:spcPts val="0"/>
              </a:spcBef>
              <a:spcAft>
                <a:spcPts val="0"/>
              </a:spcAft>
              <a:buSzPts val="4000"/>
              <a:buNone/>
              <a:defRPr sz="5333"/>
            </a:lvl6pPr>
            <a:lvl7pPr lvl="6" algn="r" rtl="0">
              <a:spcBef>
                <a:spcPts val="0"/>
              </a:spcBef>
              <a:spcAft>
                <a:spcPts val="0"/>
              </a:spcAft>
              <a:buSzPts val="4000"/>
              <a:buNone/>
              <a:defRPr sz="5333"/>
            </a:lvl7pPr>
            <a:lvl8pPr lvl="7" algn="r" rtl="0">
              <a:spcBef>
                <a:spcPts val="0"/>
              </a:spcBef>
              <a:spcAft>
                <a:spcPts val="0"/>
              </a:spcAft>
              <a:buSzPts val="4000"/>
              <a:buNone/>
              <a:defRPr sz="5333"/>
            </a:lvl8pPr>
            <a:lvl9pPr lvl="8" algn="r" rtl="0">
              <a:spcBef>
                <a:spcPts val="0"/>
              </a:spcBef>
              <a:spcAft>
                <a:spcPts val="0"/>
              </a:spcAft>
              <a:buSzPts val="4000"/>
              <a:buNone/>
              <a:defRPr sz="5333"/>
            </a:lvl9pPr>
          </a:lstStyle>
          <a:p>
            <a:endParaRPr/>
          </a:p>
        </p:txBody>
      </p:sp>
    </p:spTree>
    <p:extLst>
      <p:ext uri="{BB962C8B-B14F-4D97-AF65-F5344CB8AC3E}">
        <p14:creationId xmlns:p14="http://schemas.microsoft.com/office/powerpoint/2010/main" val="2321035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column text 4">
  <p:cSld name="One-column text 4">
    <p:spTree>
      <p:nvGrpSpPr>
        <p:cNvPr id="1" name="Shape 59"/>
        <p:cNvGrpSpPr/>
        <p:nvPr/>
      </p:nvGrpSpPr>
      <p:grpSpPr>
        <a:xfrm>
          <a:off x="0" y="0"/>
          <a:ext cx="0" cy="0"/>
          <a:chOff x="0" y="0"/>
          <a:chExt cx="0" cy="0"/>
        </a:xfrm>
      </p:grpSpPr>
      <p:sp>
        <p:nvSpPr>
          <p:cNvPr id="60" name="Google Shape;60;p13"/>
          <p:cNvSpPr txBox="1">
            <a:spLocks noGrp="1"/>
          </p:cNvSpPr>
          <p:nvPr>
            <p:ph type="subTitle" idx="1"/>
          </p:nvPr>
        </p:nvSpPr>
        <p:spPr>
          <a:xfrm>
            <a:off x="3074067" y="2568233"/>
            <a:ext cx="3189200" cy="357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AutoNum type="arabicPeriod"/>
              <a:defRPr>
                <a:latin typeface="KoHo Medium"/>
                <a:ea typeface="KoHo Medium"/>
                <a:cs typeface="KoHo Medium"/>
                <a:sym typeface="KoHo Medium"/>
              </a:defRPr>
            </a:lvl1pPr>
            <a:lvl2pPr lvl="1" rtl="0">
              <a:spcBef>
                <a:spcPts val="0"/>
              </a:spcBef>
              <a:spcAft>
                <a:spcPts val="0"/>
              </a:spcAft>
              <a:buSzPts val="1600"/>
              <a:buAutoNum type="alphaLcPeriod"/>
              <a:defRPr/>
            </a:lvl2pPr>
            <a:lvl3pPr lvl="2" rtl="0">
              <a:spcBef>
                <a:spcPts val="0"/>
              </a:spcBef>
              <a:spcAft>
                <a:spcPts val="0"/>
              </a:spcAft>
              <a:buSzPts val="1600"/>
              <a:buAutoNum type="romanLcPeriod"/>
              <a:defRPr/>
            </a:lvl3pPr>
            <a:lvl4pPr lvl="3" rtl="0">
              <a:spcBef>
                <a:spcPts val="0"/>
              </a:spcBef>
              <a:spcAft>
                <a:spcPts val="0"/>
              </a:spcAft>
              <a:buSzPts val="1600"/>
              <a:buAutoNum type="arabicPeriod"/>
              <a:defRPr/>
            </a:lvl4pPr>
            <a:lvl5pPr lvl="4" rtl="0">
              <a:spcBef>
                <a:spcPts val="0"/>
              </a:spcBef>
              <a:spcAft>
                <a:spcPts val="0"/>
              </a:spcAft>
              <a:buSzPts val="1600"/>
              <a:buAutoNum type="alphaLcPeriod"/>
              <a:defRPr/>
            </a:lvl5pPr>
            <a:lvl6pPr lvl="5" rtl="0">
              <a:spcBef>
                <a:spcPts val="0"/>
              </a:spcBef>
              <a:spcAft>
                <a:spcPts val="0"/>
              </a:spcAft>
              <a:buSzPts val="1600"/>
              <a:buAutoNum type="romanLcPeriod"/>
              <a:defRPr/>
            </a:lvl6pPr>
            <a:lvl7pPr lvl="6" rtl="0">
              <a:spcBef>
                <a:spcPts val="0"/>
              </a:spcBef>
              <a:spcAft>
                <a:spcPts val="0"/>
              </a:spcAft>
              <a:buSzPts val="1600"/>
              <a:buAutoNum type="arabicPeriod"/>
              <a:defRPr/>
            </a:lvl7pPr>
            <a:lvl8pPr lvl="7" rtl="0">
              <a:spcBef>
                <a:spcPts val="0"/>
              </a:spcBef>
              <a:spcAft>
                <a:spcPts val="0"/>
              </a:spcAft>
              <a:buSzPts val="1600"/>
              <a:buAutoNum type="alphaLcPeriod"/>
              <a:defRPr/>
            </a:lvl8pPr>
            <a:lvl9pPr lvl="8" rtl="0">
              <a:spcBef>
                <a:spcPts val="0"/>
              </a:spcBef>
              <a:spcAft>
                <a:spcPts val="0"/>
              </a:spcAft>
              <a:buSzPts val="1600"/>
              <a:buAutoNum type="romanLcPeriod"/>
              <a:defRPr/>
            </a:lvl9pPr>
          </a:lstStyle>
          <a:p>
            <a:endParaRPr/>
          </a:p>
        </p:txBody>
      </p:sp>
      <p:sp>
        <p:nvSpPr>
          <p:cNvPr id="61" name="Google Shape;61;p13"/>
          <p:cNvSpPr txBox="1">
            <a:spLocks noGrp="1"/>
          </p:cNvSpPr>
          <p:nvPr>
            <p:ph type="title"/>
          </p:nvPr>
        </p:nvSpPr>
        <p:spPr>
          <a:xfrm>
            <a:off x="924600" y="450100"/>
            <a:ext cx="10342800" cy="10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grpSp>
        <p:nvGrpSpPr>
          <p:cNvPr id="62" name="Google Shape;62;p13"/>
          <p:cNvGrpSpPr/>
          <p:nvPr/>
        </p:nvGrpSpPr>
        <p:grpSpPr>
          <a:xfrm>
            <a:off x="-52" y="1966973"/>
            <a:ext cx="1821243" cy="4884849"/>
            <a:chOff x="-39" y="1475229"/>
            <a:chExt cx="1365932" cy="3663637"/>
          </a:xfrm>
        </p:grpSpPr>
        <p:grpSp>
          <p:nvGrpSpPr>
            <p:cNvPr id="63" name="Google Shape;63;p13"/>
            <p:cNvGrpSpPr/>
            <p:nvPr/>
          </p:nvGrpSpPr>
          <p:grpSpPr>
            <a:xfrm>
              <a:off x="-39" y="1475229"/>
              <a:ext cx="1365932" cy="3663637"/>
              <a:chOff x="2827800" y="238125"/>
              <a:chExt cx="1946050" cy="5219600"/>
            </a:xfrm>
          </p:grpSpPr>
          <p:sp>
            <p:nvSpPr>
              <p:cNvPr id="64" name="Google Shape;64;p13"/>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3"/>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13"/>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67" name="Google Shape;67;p13"/>
            <p:cNvCxnSpPr/>
            <p:nvPr/>
          </p:nvCxnSpPr>
          <p:spPr>
            <a:xfrm rot="10800000">
              <a:off x="559993" y="2693391"/>
              <a:ext cx="795300" cy="0"/>
            </a:xfrm>
            <a:prstGeom prst="straightConnector1">
              <a:avLst/>
            </a:prstGeom>
            <a:noFill/>
            <a:ln w="19050" cap="flat" cmpd="sng">
              <a:solidFill>
                <a:schemeClr val="dk2"/>
              </a:solidFill>
              <a:prstDash val="solid"/>
              <a:round/>
              <a:headEnd type="none" w="med" len="med"/>
              <a:tailEnd type="none" w="med" len="med"/>
            </a:ln>
          </p:spPr>
        </p:cxnSp>
        <p:sp>
          <p:nvSpPr>
            <p:cNvPr id="68" name="Google Shape;68;p13"/>
            <p:cNvSpPr/>
            <p:nvPr/>
          </p:nvSpPr>
          <p:spPr>
            <a:xfrm flipH="1">
              <a:off x="548875" y="3177851"/>
              <a:ext cx="485100" cy="4512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2386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column text 2">
  <p:cSld name="One-column text 2">
    <p:spTree>
      <p:nvGrpSpPr>
        <p:cNvPr id="1" name="Shape 69"/>
        <p:cNvGrpSpPr/>
        <p:nvPr/>
      </p:nvGrpSpPr>
      <p:grpSpPr>
        <a:xfrm>
          <a:off x="0" y="0"/>
          <a:ext cx="0" cy="0"/>
          <a:chOff x="0" y="0"/>
          <a:chExt cx="0" cy="0"/>
        </a:xfrm>
      </p:grpSpPr>
      <p:sp>
        <p:nvSpPr>
          <p:cNvPr id="70" name="Google Shape;70;p14"/>
          <p:cNvSpPr txBox="1">
            <a:spLocks noGrp="1"/>
          </p:cNvSpPr>
          <p:nvPr>
            <p:ph type="subTitle" idx="1"/>
          </p:nvPr>
        </p:nvSpPr>
        <p:spPr>
          <a:xfrm>
            <a:off x="3512200" y="2088900"/>
            <a:ext cx="5167600" cy="12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1" name="Google Shape;71;p14"/>
          <p:cNvSpPr txBox="1">
            <a:spLocks noGrp="1"/>
          </p:cNvSpPr>
          <p:nvPr>
            <p:ph type="title"/>
          </p:nvPr>
        </p:nvSpPr>
        <p:spPr>
          <a:xfrm>
            <a:off x="2671600" y="450100"/>
            <a:ext cx="6848800" cy="101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grpSp>
        <p:nvGrpSpPr>
          <p:cNvPr id="72" name="Google Shape;72;p14"/>
          <p:cNvGrpSpPr/>
          <p:nvPr/>
        </p:nvGrpSpPr>
        <p:grpSpPr>
          <a:xfrm>
            <a:off x="10370815" y="1966973"/>
            <a:ext cx="1821243" cy="4884849"/>
            <a:chOff x="7778111" y="1475229"/>
            <a:chExt cx="1365932" cy="3663637"/>
          </a:xfrm>
        </p:grpSpPr>
        <p:grpSp>
          <p:nvGrpSpPr>
            <p:cNvPr id="73" name="Google Shape;73;p14"/>
            <p:cNvGrpSpPr/>
            <p:nvPr/>
          </p:nvGrpSpPr>
          <p:grpSpPr>
            <a:xfrm flipH="1">
              <a:off x="7778111" y="1475229"/>
              <a:ext cx="1365932" cy="3663637"/>
              <a:chOff x="2827800" y="238125"/>
              <a:chExt cx="1946050" cy="5219600"/>
            </a:xfrm>
          </p:grpSpPr>
          <p:sp>
            <p:nvSpPr>
              <p:cNvPr id="74" name="Google Shape;74;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77" name="Google Shape;77;p14"/>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78" name="Google Shape;78;p14"/>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9" name="Google Shape;79;p14"/>
          <p:cNvGrpSpPr/>
          <p:nvPr/>
        </p:nvGrpSpPr>
        <p:grpSpPr>
          <a:xfrm>
            <a:off x="-52" y="1966973"/>
            <a:ext cx="1821243" cy="4884849"/>
            <a:chOff x="-39" y="1475229"/>
            <a:chExt cx="1365932" cy="3663637"/>
          </a:xfrm>
        </p:grpSpPr>
        <p:grpSp>
          <p:nvGrpSpPr>
            <p:cNvPr id="80" name="Google Shape;80;p14"/>
            <p:cNvGrpSpPr/>
            <p:nvPr/>
          </p:nvGrpSpPr>
          <p:grpSpPr>
            <a:xfrm>
              <a:off x="-39" y="1475229"/>
              <a:ext cx="1365932" cy="3663637"/>
              <a:chOff x="2827800" y="238125"/>
              <a:chExt cx="1946050" cy="5219600"/>
            </a:xfrm>
          </p:grpSpPr>
          <p:sp>
            <p:nvSpPr>
              <p:cNvPr id="81" name="Google Shape;81;p14"/>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14"/>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14"/>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4" name="Google Shape;84;p14"/>
            <p:cNvCxnSpPr/>
            <p:nvPr/>
          </p:nvCxnSpPr>
          <p:spPr>
            <a:xfrm rot="10800000">
              <a:off x="402243" y="3931516"/>
              <a:ext cx="795300" cy="0"/>
            </a:xfrm>
            <a:prstGeom prst="straightConnector1">
              <a:avLst/>
            </a:prstGeom>
            <a:noFill/>
            <a:ln w="19050" cap="flat" cmpd="sng">
              <a:solidFill>
                <a:schemeClr val="dk2"/>
              </a:solidFill>
              <a:prstDash val="solid"/>
              <a:round/>
              <a:headEnd type="none" w="med" len="med"/>
              <a:tailEnd type="none" w="med" len="med"/>
            </a:ln>
          </p:spPr>
        </p:cxnSp>
        <p:sp>
          <p:nvSpPr>
            <p:cNvPr id="85" name="Google Shape;85;p14"/>
            <p:cNvSpPr/>
            <p:nvPr/>
          </p:nvSpPr>
          <p:spPr>
            <a:xfrm flipH="1">
              <a:off x="475450" y="4466550"/>
              <a:ext cx="194100" cy="1941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16637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2">
  <p:cSld name="Big number 2">
    <p:bg>
      <p:bgPr>
        <a:solidFill>
          <a:schemeClr val="accent2"/>
        </a:solidFill>
        <a:effectLst/>
      </p:bgPr>
    </p:bg>
    <p:spTree>
      <p:nvGrpSpPr>
        <p:cNvPr id="1" name="Shape 86"/>
        <p:cNvGrpSpPr/>
        <p:nvPr/>
      </p:nvGrpSpPr>
      <p:grpSpPr>
        <a:xfrm>
          <a:off x="0" y="0"/>
          <a:ext cx="0" cy="0"/>
          <a:chOff x="0" y="0"/>
          <a:chExt cx="0" cy="0"/>
        </a:xfrm>
      </p:grpSpPr>
      <p:sp>
        <p:nvSpPr>
          <p:cNvPr id="87" name="Google Shape;87;p15"/>
          <p:cNvSpPr txBox="1">
            <a:spLocks noGrp="1"/>
          </p:cNvSpPr>
          <p:nvPr>
            <p:ph type="subTitle" idx="1"/>
          </p:nvPr>
        </p:nvSpPr>
        <p:spPr>
          <a:xfrm>
            <a:off x="3386667" y="3629309"/>
            <a:ext cx="5418800" cy="597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rtl="0">
              <a:spcBef>
                <a:spcPts val="2133"/>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8" name="Google Shape;88;p15"/>
          <p:cNvSpPr txBox="1">
            <a:spLocks noGrp="1"/>
          </p:cNvSpPr>
          <p:nvPr>
            <p:ph type="title" hasCustomPrompt="1"/>
          </p:nvPr>
        </p:nvSpPr>
        <p:spPr>
          <a:xfrm>
            <a:off x="3386600" y="2969751"/>
            <a:ext cx="5418800" cy="5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sp>
        <p:nvSpPr>
          <p:cNvPr id="89" name="Google Shape;89;p15"/>
          <p:cNvSpPr txBox="1">
            <a:spLocks noGrp="1"/>
          </p:cNvSpPr>
          <p:nvPr>
            <p:ph type="subTitle" idx="2"/>
          </p:nvPr>
        </p:nvSpPr>
        <p:spPr>
          <a:xfrm>
            <a:off x="3386667" y="1713792"/>
            <a:ext cx="5418800" cy="597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rtl="0">
              <a:spcBef>
                <a:spcPts val="2133"/>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0" name="Google Shape;90;p15"/>
          <p:cNvSpPr txBox="1">
            <a:spLocks noGrp="1"/>
          </p:cNvSpPr>
          <p:nvPr>
            <p:ph type="title" idx="3" hasCustomPrompt="1"/>
          </p:nvPr>
        </p:nvSpPr>
        <p:spPr>
          <a:xfrm>
            <a:off x="3386600" y="1054233"/>
            <a:ext cx="5418800" cy="5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sp>
        <p:nvSpPr>
          <p:cNvPr id="91" name="Google Shape;91;p15"/>
          <p:cNvSpPr txBox="1">
            <a:spLocks noGrp="1"/>
          </p:cNvSpPr>
          <p:nvPr>
            <p:ph type="subTitle" idx="4"/>
          </p:nvPr>
        </p:nvSpPr>
        <p:spPr>
          <a:xfrm>
            <a:off x="3386667" y="5544825"/>
            <a:ext cx="5418800" cy="597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600"/>
              <a:buNone/>
              <a:defRPr>
                <a:solidFill>
                  <a:schemeClr val="dk1"/>
                </a:solidFill>
              </a:defRPr>
            </a:lvl1pPr>
            <a:lvl2pPr lvl="1" rtl="0">
              <a:spcBef>
                <a:spcPts val="2133"/>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2" name="Google Shape;92;p15"/>
          <p:cNvSpPr txBox="1">
            <a:spLocks noGrp="1"/>
          </p:cNvSpPr>
          <p:nvPr>
            <p:ph type="title" idx="5" hasCustomPrompt="1"/>
          </p:nvPr>
        </p:nvSpPr>
        <p:spPr>
          <a:xfrm>
            <a:off x="3386600" y="4885267"/>
            <a:ext cx="5418800" cy="5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333">
                <a:solidFill>
                  <a:schemeClr val="dk1"/>
                </a:solidFill>
              </a:defRPr>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grpSp>
        <p:nvGrpSpPr>
          <p:cNvPr id="93" name="Google Shape;93;p15"/>
          <p:cNvGrpSpPr/>
          <p:nvPr/>
        </p:nvGrpSpPr>
        <p:grpSpPr>
          <a:xfrm rot="10800000" flipH="1">
            <a:off x="9" y="-10"/>
            <a:ext cx="1821243" cy="4884849"/>
            <a:chOff x="2827800" y="238125"/>
            <a:chExt cx="1946050" cy="5219600"/>
          </a:xfrm>
        </p:grpSpPr>
        <p:sp>
          <p:nvSpPr>
            <p:cNvPr id="94" name="Google Shape;94;p15"/>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15"/>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15"/>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97" name="Google Shape;97;p15"/>
          <p:cNvCxnSpPr/>
          <p:nvPr/>
        </p:nvCxnSpPr>
        <p:spPr>
          <a:xfrm rot="10800000">
            <a:off x="536385" y="1609789"/>
            <a:ext cx="1060400" cy="0"/>
          </a:xfrm>
          <a:prstGeom prst="straightConnector1">
            <a:avLst/>
          </a:prstGeom>
          <a:noFill/>
          <a:ln w="19050" cap="flat" cmpd="sng">
            <a:solidFill>
              <a:schemeClr val="dk2"/>
            </a:solidFill>
            <a:prstDash val="solid"/>
            <a:round/>
            <a:headEnd type="none" w="med" len="med"/>
            <a:tailEnd type="none" w="med" len="med"/>
          </a:ln>
        </p:spPr>
      </p:cxnSp>
      <p:sp>
        <p:nvSpPr>
          <p:cNvPr id="98" name="Google Shape;98;p15"/>
          <p:cNvSpPr/>
          <p:nvPr/>
        </p:nvSpPr>
        <p:spPr>
          <a:xfrm rot="10800000">
            <a:off x="633993" y="637611"/>
            <a:ext cx="258800" cy="2588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 name="Google Shape;99;p15"/>
          <p:cNvGrpSpPr/>
          <p:nvPr/>
        </p:nvGrpSpPr>
        <p:grpSpPr>
          <a:xfrm>
            <a:off x="10370815" y="1966973"/>
            <a:ext cx="1821243" cy="4884849"/>
            <a:chOff x="7778111" y="1475229"/>
            <a:chExt cx="1365932" cy="3663637"/>
          </a:xfrm>
        </p:grpSpPr>
        <p:grpSp>
          <p:nvGrpSpPr>
            <p:cNvPr id="100" name="Google Shape;100;p15"/>
            <p:cNvGrpSpPr/>
            <p:nvPr/>
          </p:nvGrpSpPr>
          <p:grpSpPr>
            <a:xfrm flipH="1">
              <a:off x="7778111" y="1475229"/>
              <a:ext cx="1365932" cy="3663637"/>
              <a:chOff x="2827800" y="238125"/>
              <a:chExt cx="1946050" cy="5219600"/>
            </a:xfrm>
          </p:grpSpPr>
          <p:sp>
            <p:nvSpPr>
              <p:cNvPr id="101" name="Google Shape;101;p15"/>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5"/>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15"/>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4" name="Google Shape;104;p15"/>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105" name="Google Shape;105;p15"/>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38803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6"/>
        <p:cNvGrpSpPr/>
        <p:nvPr/>
      </p:nvGrpSpPr>
      <p:grpSpPr>
        <a:xfrm>
          <a:off x="0" y="0"/>
          <a:ext cx="0" cy="0"/>
          <a:chOff x="0" y="0"/>
          <a:chExt cx="0" cy="0"/>
        </a:xfrm>
      </p:grpSpPr>
      <p:sp>
        <p:nvSpPr>
          <p:cNvPr id="107" name="Google Shape;107;p16"/>
          <p:cNvSpPr txBox="1">
            <a:spLocks noGrp="1"/>
          </p:cNvSpPr>
          <p:nvPr>
            <p:ph type="subTitle" idx="1"/>
          </p:nvPr>
        </p:nvSpPr>
        <p:spPr>
          <a:xfrm>
            <a:off x="950967" y="1825100"/>
            <a:ext cx="9491200" cy="25212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133"/>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grpSp>
        <p:nvGrpSpPr>
          <p:cNvPr id="108" name="Google Shape;108;p16"/>
          <p:cNvGrpSpPr/>
          <p:nvPr/>
        </p:nvGrpSpPr>
        <p:grpSpPr>
          <a:xfrm flipH="1">
            <a:off x="10383609" y="-1458877"/>
            <a:ext cx="1821243" cy="4884849"/>
            <a:chOff x="2827800" y="238125"/>
            <a:chExt cx="1946050" cy="5219600"/>
          </a:xfrm>
        </p:grpSpPr>
        <p:sp>
          <p:nvSpPr>
            <p:cNvPr id="109" name="Google Shape;109;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6"/>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12" name="Google Shape;112;p16"/>
          <p:cNvCxnSpPr/>
          <p:nvPr/>
        </p:nvCxnSpPr>
        <p:spPr>
          <a:xfrm>
            <a:off x="10608076" y="1816172"/>
            <a:ext cx="1060400" cy="0"/>
          </a:xfrm>
          <a:prstGeom prst="straightConnector1">
            <a:avLst/>
          </a:prstGeom>
          <a:noFill/>
          <a:ln w="19050" cap="flat" cmpd="sng">
            <a:solidFill>
              <a:schemeClr val="dk2"/>
            </a:solidFill>
            <a:prstDash val="solid"/>
            <a:round/>
            <a:headEnd type="none" w="med" len="med"/>
            <a:tailEnd type="none" w="med" len="med"/>
          </a:ln>
        </p:spPr>
      </p:cxnSp>
      <p:sp>
        <p:nvSpPr>
          <p:cNvPr id="113" name="Google Shape;113;p16"/>
          <p:cNvSpPr/>
          <p:nvPr/>
        </p:nvSpPr>
        <p:spPr>
          <a:xfrm>
            <a:off x="11312067" y="2529551"/>
            <a:ext cx="258800" cy="2588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 name="Google Shape;114;p16"/>
          <p:cNvGrpSpPr/>
          <p:nvPr/>
        </p:nvGrpSpPr>
        <p:grpSpPr>
          <a:xfrm flipH="1">
            <a:off x="10383609" y="3760177"/>
            <a:ext cx="1821243" cy="4556712"/>
            <a:chOff x="2827800" y="588750"/>
            <a:chExt cx="1946050" cy="4868975"/>
          </a:xfrm>
        </p:grpSpPr>
        <p:sp>
          <p:nvSpPr>
            <p:cNvPr id="115" name="Google Shape;115;p16"/>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16"/>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17" name="Google Shape;117;p16"/>
          <p:cNvCxnSpPr/>
          <p:nvPr/>
        </p:nvCxnSpPr>
        <p:spPr>
          <a:xfrm>
            <a:off x="10608076" y="6707088"/>
            <a:ext cx="1060400" cy="0"/>
          </a:xfrm>
          <a:prstGeom prst="straightConnector1">
            <a:avLst/>
          </a:prstGeom>
          <a:noFill/>
          <a:ln w="19050" cap="flat" cmpd="sng">
            <a:solidFill>
              <a:schemeClr val="dk2"/>
            </a:solidFill>
            <a:prstDash val="solid"/>
            <a:round/>
            <a:headEnd type="none" w="med" len="med"/>
            <a:tailEnd type="none" w="med" len="med"/>
          </a:ln>
        </p:spPr>
      </p:cxnSp>
      <p:sp>
        <p:nvSpPr>
          <p:cNvPr id="118" name="Google Shape;118;p16"/>
          <p:cNvSpPr/>
          <p:nvPr/>
        </p:nvSpPr>
        <p:spPr>
          <a:xfrm>
            <a:off x="11312067" y="7420467"/>
            <a:ext cx="258800" cy="2588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16"/>
          <p:cNvSpPr txBox="1">
            <a:spLocks noGrp="1"/>
          </p:cNvSpPr>
          <p:nvPr>
            <p:ph type="title"/>
          </p:nvPr>
        </p:nvSpPr>
        <p:spPr>
          <a:xfrm>
            <a:off x="950967" y="4346300"/>
            <a:ext cx="5873600" cy="6868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sz="1867"/>
            </a:lvl1pPr>
            <a:lvl2pPr lvl="1">
              <a:spcBef>
                <a:spcPts val="0"/>
              </a:spcBef>
              <a:spcAft>
                <a:spcPts val="0"/>
              </a:spcAft>
              <a:buSzPts val="1400"/>
              <a:buNone/>
              <a:defRPr sz="1867"/>
            </a:lvl2pPr>
            <a:lvl3pPr lvl="2">
              <a:spcBef>
                <a:spcPts val="0"/>
              </a:spcBef>
              <a:spcAft>
                <a:spcPts val="0"/>
              </a:spcAft>
              <a:buSzPts val="1400"/>
              <a:buNone/>
              <a:defRPr sz="1867"/>
            </a:lvl3pPr>
            <a:lvl4pPr lvl="3">
              <a:spcBef>
                <a:spcPts val="0"/>
              </a:spcBef>
              <a:spcAft>
                <a:spcPts val="0"/>
              </a:spcAft>
              <a:buSzPts val="1400"/>
              <a:buNone/>
              <a:defRPr sz="1867"/>
            </a:lvl4pPr>
            <a:lvl5pPr lvl="4">
              <a:spcBef>
                <a:spcPts val="0"/>
              </a:spcBef>
              <a:spcAft>
                <a:spcPts val="0"/>
              </a:spcAft>
              <a:buSzPts val="1400"/>
              <a:buNone/>
              <a:defRPr sz="1867"/>
            </a:lvl5pPr>
            <a:lvl6pPr lvl="5">
              <a:spcBef>
                <a:spcPts val="0"/>
              </a:spcBef>
              <a:spcAft>
                <a:spcPts val="0"/>
              </a:spcAft>
              <a:buSzPts val="1400"/>
              <a:buNone/>
              <a:defRPr sz="1867"/>
            </a:lvl6pPr>
            <a:lvl7pPr lvl="6">
              <a:spcBef>
                <a:spcPts val="0"/>
              </a:spcBef>
              <a:spcAft>
                <a:spcPts val="0"/>
              </a:spcAft>
              <a:buSzPts val="1400"/>
              <a:buNone/>
              <a:defRPr sz="1867"/>
            </a:lvl7pPr>
            <a:lvl8pPr lvl="7">
              <a:spcBef>
                <a:spcPts val="0"/>
              </a:spcBef>
              <a:spcAft>
                <a:spcPts val="0"/>
              </a:spcAft>
              <a:buSzPts val="1400"/>
              <a:buNone/>
              <a:defRPr sz="1867"/>
            </a:lvl8pPr>
            <a:lvl9pPr lvl="8">
              <a:spcBef>
                <a:spcPts val="0"/>
              </a:spcBef>
              <a:spcAft>
                <a:spcPts val="0"/>
              </a:spcAft>
              <a:buSzPts val="1400"/>
              <a:buNone/>
              <a:defRPr sz="1867"/>
            </a:lvl9pPr>
          </a:lstStyle>
          <a:p>
            <a:endParaRPr/>
          </a:p>
        </p:txBody>
      </p:sp>
    </p:spTree>
    <p:extLst>
      <p:ext uri="{BB962C8B-B14F-4D97-AF65-F5344CB8AC3E}">
        <p14:creationId xmlns:p14="http://schemas.microsoft.com/office/powerpoint/2010/main" val="33579926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950967" y="1759700"/>
            <a:ext cx="4135200" cy="20412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733"/>
            </a:lvl1pPr>
            <a:lvl2pPr lvl="1">
              <a:spcBef>
                <a:spcPts val="0"/>
              </a:spcBef>
              <a:spcAft>
                <a:spcPts val="0"/>
              </a:spcAft>
              <a:buSzPts val="4200"/>
              <a:buNone/>
              <a:defRPr sz="5600"/>
            </a:lvl2pPr>
            <a:lvl3pPr lvl="2">
              <a:spcBef>
                <a:spcPts val="0"/>
              </a:spcBef>
              <a:spcAft>
                <a:spcPts val="0"/>
              </a:spcAft>
              <a:buSzPts val="4200"/>
              <a:buNone/>
              <a:defRPr sz="5600"/>
            </a:lvl3pPr>
            <a:lvl4pPr lvl="3">
              <a:spcBef>
                <a:spcPts val="0"/>
              </a:spcBef>
              <a:spcAft>
                <a:spcPts val="0"/>
              </a:spcAft>
              <a:buSzPts val="4200"/>
              <a:buNone/>
              <a:defRPr sz="5600"/>
            </a:lvl4pPr>
            <a:lvl5pPr lvl="4">
              <a:spcBef>
                <a:spcPts val="0"/>
              </a:spcBef>
              <a:spcAft>
                <a:spcPts val="0"/>
              </a:spcAft>
              <a:buSzPts val="4200"/>
              <a:buNone/>
              <a:defRPr sz="5600"/>
            </a:lvl5pPr>
            <a:lvl6pPr lvl="5">
              <a:spcBef>
                <a:spcPts val="0"/>
              </a:spcBef>
              <a:spcAft>
                <a:spcPts val="0"/>
              </a:spcAft>
              <a:buSzPts val="4200"/>
              <a:buNone/>
              <a:defRPr sz="5600"/>
            </a:lvl6pPr>
            <a:lvl7pPr lvl="6">
              <a:spcBef>
                <a:spcPts val="0"/>
              </a:spcBef>
              <a:spcAft>
                <a:spcPts val="0"/>
              </a:spcAft>
              <a:buSzPts val="4200"/>
              <a:buNone/>
              <a:defRPr sz="5600"/>
            </a:lvl7pPr>
            <a:lvl8pPr lvl="7">
              <a:spcBef>
                <a:spcPts val="0"/>
              </a:spcBef>
              <a:spcAft>
                <a:spcPts val="0"/>
              </a:spcAft>
              <a:buSzPts val="4200"/>
              <a:buNone/>
              <a:defRPr sz="5600"/>
            </a:lvl8pPr>
            <a:lvl9pPr lvl="8">
              <a:spcBef>
                <a:spcPts val="0"/>
              </a:spcBef>
              <a:spcAft>
                <a:spcPts val="0"/>
              </a:spcAft>
              <a:buSzPts val="4200"/>
              <a:buNone/>
              <a:defRPr sz="5600"/>
            </a:lvl9pPr>
          </a:lstStyle>
          <a:p>
            <a:endParaRPr/>
          </a:p>
        </p:txBody>
      </p:sp>
      <p:sp>
        <p:nvSpPr>
          <p:cNvPr id="122" name="Google Shape;122;p17"/>
          <p:cNvSpPr txBox="1">
            <a:spLocks noGrp="1"/>
          </p:cNvSpPr>
          <p:nvPr>
            <p:ph type="subTitle" idx="1"/>
          </p:nvPr>
        </p:nvSpPr>
        <p:spPr>
          <a:xfrm>
            <a:off x="950967" y="3800903"/>
            <a:ext cx="3682000" cy="124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90936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1"/>
        </a:solidFill>
        <a:effectLst/>
      </p:bgPr>
    </p:bg>
    <p:spTree>
      <p:nvGrpSpPr>
        <p:cNvPr id="1" name="Shape 123"/>
        <p:cNvGrpSpPr/>
        <p:nvPr/>
      </p:nvGrpSpPr>
      <p:grpSpPr>
        <a:xfrm>
          <a:off x="0" y="0"/>
          <a:ext cx="0" cy="0"/>
          <a:chOff x="0" y="0"/>
          <a:chExt cx="0" cy="0"/>
        </a:xfrm>
      </p:grpSpPr>
      <p:grpSp>
        <p:nvGrpSpPr>
          <p:cNvPr id="124" name="Google Shape;124;p18"/>
          <p:cNvGrpSpPr/>
          <p:nvPr/>
        </p:nvGrpSpPr>
        <p:grpSpPr>
          <a:xfrm>
            <a:off x="0" y="-397532"/>
            <a:ext cx="4711680" cy="3850848"/>
            <a:chOff x="44150" y="-298124"/>
            <a:chExt cx="3672584" cy="2888136"/>
          </a:xfrm>
        </p:grpSpPr>
        <p:sp>
          <p:nvSpPr>
            <p:cNvPr id="125" name="Google Shape;125;p18"/>
            <p:cNvSpPr/>
            <p:nvPr/>
          </p:nvSpPr>
          <p:spPr>
            <a:xfrm rot="10800000" flipH="1">
              <a:off x="628651" y="-298124"/>
              <a:ext cx="3088083" cy="2888087"/>
            </a:xfrm>
            <a:custGeom>
              <a:avLst/>
              <a:gdLst/>
              <a:ahLst/>
              <a:cxnLst/>
              <a:rect l="l" t="t" r="r" b="b"/>
              <a:pathLst>
                <a:path w="227232" h="208941" extrusionOk="0">
                  <a:moveTo>
                    <a:pt x="0" y="0"/>
                  </a:moveTo>
                  <a:lnTo>
                    <a:pt x="0" y="208941"/>
                  </a:lnTo>
                  <a:lnTo>
                    <a:pt x="209519" y="208941"/>
                  </a:lnTo>
                  <a:cubicBezTo>
                    <a:pt x="216766" y="208941"/>
                    <a:pt x="222639" y="203068"/>
                    <a:pt x="222639" y="195821"/>
                  </a:cubicBezTo>
                  <a:cubicBezTo>
                    <a:pt x="222639" y="188589"/>
                    <a:pt x="216750" y="182700"/>
                    <a:pt x="209519" y="182700"/>
                  </a:cubicBezTo>
                  <a:lnTo>
                    <a:pt x="184699" y="182700"/>
                  </a:lnTo>
                  <a:cubicBezTo>
                    <a:pt x="181810" y="182700"/>
                    <a:pt x="179467" y="180357"/>
                    <a:pt x="179467" y="177468"/>
                  </a:cubicBezTo>
                  <a:cubicBezTo>
                    <a:pt x="179467" y="174578"/>
                    <a:pt x="181810" y="172235"/>
                    <a:pt x="184699" y="172235"/>
                  </a:cubicBezTo>
                  <a:lnTo>
                    <a:pt x="205286" y="172235"/>
                  </a:lnTo>
                  <a:cubicBezTo>
                    <a:pt x="209050" y="172235"/>
                    <a:pt x="212096" y="169189"/>
                    <a:pt x="212096" y="165425"/>
                  </a:cubicBezTo>
                  <a:cubicBezTo>
                    <a:pt x="212096" y="161661"/>
                    <a:pt x="209050" y="158615"/>
                    <a:pt x="205286" y="158615"/>
                  </a:cubicBezTo>
                  <a:lnTo>
                    <a:pt x="168971" y="158615"/>
                  </a:lnTo>
                  <a:cubicBezTo>
                    <a:pt x="168903" y="158617"/>
                    <a:pt x="168835" y="158619"/>
                    <a:pt x="168767" y="158619"/>
                  </a:cubicBezTo>
                  <a:cubicBezTo>
                    <a:pt x="165576" y="158619"/>
                    <a:pt x="162908" y="156110"/>
                    <a:pt x="162801" y="152867"/>
                  </a:cubicBezTo>
                  <a:cubicBezTo>
                    <a:pt x="162676" y="149587"/>
                    <a:pt x="165253" y="146822"/>
                    <a:pt x="168533" y="146698"/>
                  </a:cubicBezTo>
                  <a:lnTo>
                    <a:pt x="207332" y="146698"/>
                  </a:lnTo>
                  <a:cubicBezTo>
                    <a:pt x="212939" y="146698"/>
                    <a:pt x="217485" y="142152"/>
                    <a:pt x="217485" y="136545"/>
                  </a:cubicBezTo>
                  <a:cubicBezTo>
                    <a:pt x="217485" y="130953"/>
                    <a:pt x="212939" y="126392"/>
                    <a:pt x="207332" y="126392"/>
                  </a:cubicBezTo>
                  <a:lnTo>
                    <a:pt x="195367" y="126392"/>
                  </a:lnTo>
                  <a:cubicBezTo>
                    <a:pt x="195319" y="126393"/>
                    <a:pt x="195271" y="126393"/>
                    <a:pt x="195223" y="126393"/>
                  </a:cubicBezTo>
                  <a:cubicBezTo>
                    <a:pt x="188525" y="126393"/>
                    <a:pt x="183059" y="121018"/>
                    <a:pt x="182981" y="114334"/>
                  </a:cubicBezTo>
                  <a:cubicBezTo>
                    <a:pt x="182903" y="107602"/>
                    <a:pt x="188307" y="102057"/>
                    <a:pt x="195055" y="101979"/>
                  </a:cubicBezTo>
                  <a:lnTo>
                    <a:pt x="211627" y="101979"/>
                  </a:lnTo>
                  <a:cubicBezTo>
                    <a:pt x="214860" y="101979"/>
                    <a:pt x="217485" y="99355"/>
                    <a:pt x="217485" y="96122"/>
                  </a:cubicBezTo>
                  <a:cubicBezTo>
                    <a:pt x="217485" y="92873"/>
                    <a:pt x="214860" y="90265"/>
                    <a:pt x="211627" y="90265"/>
                  </a:cubicBezTo>
                  <a:lnTo>
                    <a:pt x="179873" y="90265"/>
                  </a:lnTo>
                  <a:cubicBezTo>
                    <a:pt x="176359" y="90265"/>
                    <a:pt x="173500" y="87406"/>
                    <a:pt x="173500" y="83876"/>
                  </a:cubicBezTo>
                  <a:cubicBezTo>
                    <a:pt x="173500" y="80346"/>
                    <a:pt x="176359" y="77472"/>
                    <a:pt x="179873" y="77472"/>
                  </a:cubicBezTo>
                  <a:lnTo>
                    <a:pt x="219671" y="77472"/>
                  </a:lnTo>
                  <a:cubicBezTo>
                    <a:pt x="223842" y="77472"/>
                    <a:pt x="227231" y="74098"/>
                    <a:pt x="227231" y="69912"/>
                  </a:cubicBezTo>
                  <a:cubicBezTo>
                    <a:pt x="227231" y="67648"/>
                    <a:pt x="226185" y="65492"/>
                    <a:pt x="224435" y="64055"/>
                  </a:cubicBezTo>
                  <a:cubicBezTo>
                    <a:pt x="223076" y="62962"/>
                    <a:pt x="221405" y="62353"/>
                    <a:pt x="219671" y="62353"/>
                  </a:cubicBezTo>
                  <a:lnTo>
                    <a:pt x="202958" y="62353"/>
                  </a:lnTo>
                  <a:cubicBezTo>
                    <a:pt x="198772" y="62353"/>
                    <a:pt x="195399" y="58979"/>
                    <a:pt x="195399" y="54809"/>
                  </a:cubicBezTo>
                  <a:lnTo>
                    <a:pt x="195399" y="38408"/>
                  </a:lnTo>
                  <a:cubicBezTo>
                    <a:pt x="195399" y="30380"/>
                    <a:pt x="188885" y="23851"/>
                    <a:pt x="180857" y="23851"/>
                  </a:cubicBezTo>
                  <a:lnTo>
                    <a:pt x="158662" y="23851"/>
                  </a:lnTo>
                  <a:cubicBezTo>
                    <a:pt x="152773" y="23851"/>
                    <a:pt x="148041" y="19103"/>
                    <a:pt x="148041" y="13245"/>
                  </a:cubicBezTo>
                  <a:cubicBezTo>
                    <a:pt x="148041" y="7622"/>
                    <a:pt x="143667" y="2968"/>
                    <a:pt x="138044" y="2640"/>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18"/>
            <p:cNvSpPr/>
            <p:nvPr/>
          </p:nvSpPr>
          <p:spPr>
            <a:xfrm>
              <a:off x="44150" y="-298087"/>
              <a:ext cx="590400" cy="288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 name="Google Shape;127;p18"/>
          <p:cNvGrpSpPr/>
          <p:nvPr/>
        </p:nvGrpSpPr>
        <p:grpSpPr>
          <a:xfrm flipH="1">
            <a:off x="9581691" y="4213227"/>
            <a:ext cx="2610304" cy="3863067"/>
            <a:chOff x="2038900" y="238125"/>
            <a:chExt cx="3538275" cy="5236400"/>
          </a:xfrm>
        </p:grpSpPr>
        <p:sp>
          <p:nvSpPr>
            <p:cNvPr id="128" name="Google Shape;128;p18"/>
            <p:cNvSpPr/>
            <p:nvPr/>
          </p:nvSpPr>
          <p:spPr>
            <a:xfrm>
              <a:off x="2038900" y="238125"/>
              <a:ext cx="3523675" cy="5236400"/>
            </a:xfrm>
            <a:custGeom>
              <a:avLst/>
              <a:gdLst/>
              <a:ahLst/>
              <a:cxnLst/>
              <a:rect l="l" t="t" r="r" b="b"/>
              <a:pathLst>
                <a:path w="140947" h="209456" extrusionOk="0">
                  <a:moveTo>
                    <a:pt x="0" y="0"/>
                  </a:moveTo>
                  <a:lnTo>
                    <a:pt x="0" y="209455"/>
                  </a:lnTo>
                  <a:lnTo>
                    <a:pt x="123046" y="209455"/>
                  </a:lnTo>
                  <a:cubicBezTo>
                    <a:pt x="130370" y="209455"/>
                    <a:pt x="136289" y="203504"/>
                    <a:pt x="136289" y="196196"/>
                  </a:cubicBezTo>
                  <a:cubicBezTo>
                    <a:pt x="136289" y="188887"/>
                    <a:pt x="130370" y="182952"/>
                    <a:pt x="123046" y="182952"/>
                  </a:cubicBezTo>
                  <a:lnTo>
                    <a:pt x="97963" y="182952"/>
                  </a:lnTo>
                  <a:cubicBezTo>
                    <a:pt x="95043" y="182952"/>
                    <a:pt x="92675" y="180584"/>
                    <a:pt x="92675" y="177664"/>
                  </a:cubicBezTo>
                  <a:cubicBezTo>
                    <a:pt x="92675" y="174743"/>
                    <a:pt x="95043" y="172376"/>
                    <a:pt x="97963" y="172376"/>
                  </a:cubicBezTo>
                  <a:lnTo>
                    <a:pt x="118784" y="172376"/>
                  </a:lnTo>
                  <a:cubicBezTo>
                    <a:pt x="122588" y="172376"/>
                    <a:pt x="125666" y="169297"/>
                    <a:pt x="125666" y="165493"/>
                  </a:cubicBezTo>
                  <a:cubicBezTo>
                    <a:pt x="125666" y="161673"/>
                    <a:pt x="122588" y="158595"/>
                    <a:pt x="118784" y="158595"/>
                  </a:cubicBezTo>
                  <a:lnTo>
                    <a:pt x="82083" y="158595"/>
                  </a:lnTo>
                  <a:cubicBezTo>
                    <a:pt x="82005" y="158598"/>
                    <a:pt x="81928" y="158599"/>
                    <a:pt x="81851" y="158599"/>
                  </a:cubicBezTo>
                  <a:cubicBezTo>
                    <a:pt x="78639" y="158599"/>
                    <a:pt x="75971" y="156054"/>
                    <a:pt x="75848" y="152802"/>
                  </a:cubicBezTo>
                  <a:cubicBezTo>
                    <a:pt x="75737" y="149487"/>
                    <a:pt x="78342" y="146677"/>
                    <a:pt x="81657" y="146567"/>
                  </a:cubicBezTo>
                  <a:lnTo>
                    <a:pt x="120836" y="146567"/>
                  </a:lnTo>
                  <a:cubicBezTo>
                    <a:pt x="126503" y="146567"/>
                    <a:pt x="131096" y="141973"/>
                    <a:pt x="131096" y="136306"/>
                  </a:cubicBezTo>
                  <a:cubicBezTo>
                    <a:pt x="131096" y="130639"/>
                    <a:pt x="126503" y="126046"/>
                    <a:pt x="120836" y="126046"/>
                  </a:cubicBezTo>
                  <a:lnTo>
                    <a:pt x="108744" y="126046"/>
                  </a:lnTo>
                  <a:cubicBezTo>
                    <a:pt x="108695" y="126046"/>
                    <a:pt x="108647" y="126047"/>
                    <a:pt x="108598" y="126047"/>
                  </a:cubicBezTo>
                  <a:cubicBezTo>
                    <a:pt x="101830" y="126047"/>
                    <a:pt x="96305" y="120614"/>
                    <a:pt x="96227" y="113844"/>
                  </a:cubicBezTo>
                  <a:cubicBezTo>
                    <a:pt x="96148" y="107024"/>
                    <a:pt x="101625" y="101421"/>
                    <a:pt x="108429" y="101342"/>
                  </a:cubicBezTo>
                  <a:lnTo>
                    <a:pt x="125177" y="101342"/>
                  </a:lnTo>
                  <a:cubicBezTo>
                    <a:pt x="128460" y="101342"/>
                    <a:pt x="131096" y="98706"/>
                    <a:pt x="131096" y="95422"/>
                  </a:cubicBezTo>
                  <a:cubicBezTo>
                    <a:pt x="131096" y="92139"/>
                    <a:pt x="128460" y="89503"/>
                    <a:pt x="125177" y="89503"/>
                  </a:cubicBezTo>
                  <a:lnTo>
                    <a:pt x="93101" y="89503"/>
                  </a:lnTo>
                  <a:cubicBezTo>
                    <a:pt x="89549" y="89503"/>
                    <a:pt x="86645" y="86630"/>
                    <a:pt x="86645" y="83047"/>
                  </a:cubicBezTo>
                  <a:cubicBezTo>
                    <a:pt x="86645" y="79495"/>
                    <a:pt x="89549" y="76606"/>
                    <a:pt x="93101" y="76606"/>
                  </a:cubicBezTo>
                  <a:lnTo>
                    <a:pt x="133306" y="76606"/>
                  </a:lnTo>
                  <a:cubicBezTo>
                    <a:pt x="137536" y="76606"/>
                    <a:pt x="140946" y="73181"/>
                    <a:pt x="140946" y="68966"/>
                  </a:cubicBezTo>
                  <a:cubicBezTo>
                    <a:pt x="140946" y="64736"/>
                    <a:pt x="137536" y="61326"/>
                    <a:pt x="133306" y="61326"/>
                  </a:cubicBezTo>
                  <a:lnTo>
                    <a:pt x="116416" y="61326"/>
                  </a:lnTo>
                  <a:cubicBezTo>
                    <a:pt x="112185" y="61326"/>
                    <a:pt x="108776" y="57916"/>
                    <a:pt x="108776" y="53686"/>
                  </a:cubicBezTo>
                  <a:lnTo>
                    <a:pt x="108776" y="37111"/>
                  </a:lnTo>
                  <a:cubicBezTo>
                    <a:pt x="108776" y="29013"/>
                    <a:pt x="102193" y="22415"/>
                    <a:pt x="94080" y="22415"/>
                  </a:cubicBezTo>
                  <a:lnTo>
                    <a:pt x="71649" y="22415"/>
                  </a:lnTo>
                  <a:cubicBezTo>
                    <a:pt x="65714" y="22415"/>
                    <a:pt x="60915" y="17601"/>
                    <a:pt x="60915" y="11681"/>
                  </a:cubicBezTo>
                  <a:cubicBezTo>
                    <a:pt x="60915" y="5998"/>
                    <a:pt x="56479" y="1326"/>
                    <a:pt x="50813" y="994"/>
                  </a:cubicBez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18"/>
            <p:cNvSpPr/>
            <p:nvPr/>
          </p:nvSpPr>
          <p:spPr>
            <a:xfrm>
              <a:off x="4666725" y="2981200"/>
              <a:ext cx="910450" cy="249825"/>
            </a:xfrm>
            <a:custGeom>
              <a:avLst/>
              <a:gdLst/>
              <a:ahLst/>
              <a:cxnLst/>
              <a:rect l="l" t="t" r="r" b="b"/>
              <a:pathLst>
                <a:path w="36418" h="9993" extrusionOk="0">
                  <a:moveTo>
                    <a:pt x="4989" y="1"/>
                  </a:moveTo>
                  <a:cubicBezTo>
                    <a:pt x="2226" y="1"/>
                    <a:pt x="1" y="2258"/>
                    <a:pt x="1" y="5005"/>
                  </a:cubicBezTo>
                  <a:cubicBezTo>
                    <a:pt x="1" y="7767"/>
                    <a:pt x="2226" y="9993"/>
                    <a:pt x="4989" y="9993"/>
                  </a:cubicBezTo>
                  <a:lnTo>
                    <a:pt x="31429" y="9993"/>
                  </a:lnTo>
                  <a:cubicBezTo>
                    <a:pt x="34191" y="9993"/>
                    <a:pt x="36417" y="7736"/>
                    <a:pt x="36417" y="5005"/>
                  </a:cubicBezTo>
                  <a:cubicBezTo>
                    <a:pt x="36417" y="2242"/>
                    <a:pt x="34191" y="1"/>
                    <a:pt x="314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8"/>
            <p:cNvSpPr/>
            <p:nvPr/>
          </p:nvSpPr>
          <p:spPr>
            <a:xfrm>
              <a:off x="4228300" y="421625"/>
              <a:ext cx="910025" cy="249825"/>
            </a:xfrm>
            <a:custGeom>
              <a:avLst/>
              <a:gdLst/>
              <a:ahLst/>
              <a:cxnLst/>
              <a:rect l="l" t="t" r="r" b="b"/>
              <a:pathLst>
                <a:path w="36401" h="9993" extrusionOk="0">
                  <a:moveTo>
                    <a:pt x="4988" y="0"/>
                  </a:moveTo>
                  <a:cubicBezTo>
                    <a:pt x="2226" y="0"/>
                    <a:pt x="0" y="2226"/>
                    <a:pt x="0" y="4988"/>
                  </a:cubicBezTo>
                  <a:cubicBezTo>
                    <a:pt x="0" y="7751"/>
                    <a:pt x="2226" y="9992"/>
                    <a:pt x="4988" y="9992"/>
                  </a:cubicBezTo>
                  <a:lnTo>
                    <a:pt x="31413" y="9992"/>
                  </a:lnTo>
                  <a:cubicBezTo>
                    <a:pt x="34175" y="9992"/>
                    <a:pt x="36401" y="7751"/>
                    <a:pt x="36401" y="4988"/>
                  </a:cubicBezTo>
                  <a:cubicBezTo>
                    <a:pt x="36401" y="2226"/>
                    <a:pt x="34175" y="0"/>
                    <a:pt x="314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8"/>
          <p:cNvSpPr txBox="1">
            <a:spLocks noGrp="1"/>
          </p:cNvSpPr>
          <p:nvPr>
            <p:ph type="title"/>
          </p:nvPr>
        </p:nvSpPr>
        <p:spPr>
          <a:xfrm>
            <a:off x="838200" y="592695"/>
            <a:ext cx="2869600" cy="24184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3333"/>
            </a:lvl1pPr>
            <a:lvl2pPr lvl="1">
              <a:spcBef>
                <a:spcPts val="0"/>
              </a:spcBef>
              <a:spcAft>
                <a:spcPts val="0"/>
              </a:spcAft>
              <a:buSzPts val="4800"/>
              <a:buNone/>
              <a:defRPr>
                <a:latin typeface="Mali"/>
                <a:ea typeface="Mali"/>
                <a:cs typeface="Mali"/>
                <a:sym typeface="Mali"/>
              </a:defRPr>
            </a:lvl2pPr>
            <a:lvl3pPr lvl="2">
              <a:spcBef>
                <a:spcPts val="0"/>
              </a:spcBef>
              <a:spcAft>
                <a:spcPts val="0"/>
              </a:spcAft>
              <a:buSzPts val="4800"/>
              <a:buNone/>
              <a:defRPr>
                <a:latin typeface="Mali"/>
                <a:ea typeface="Mali"/>
                <a:cs typeface="Mali"/>
                <a:sym typeface="Mali"/>
              </a:defRPr>
            </a:lvl3pPr>
            <a:lvl4pPr lvl="3">
              <a:spcBef>
                <a:spcPts val="0"/>
              </a:spcBef>
              <a:spcAft>
                <a:spcPts val="0"/>
              </a:spcAft>
              <a:buSzPts val="4800"/>
              <a:buNone/>
              <a:defRPr>
                <a:latin typeface="Mali"/>
                <a:ea typeface="Mali"/>
                <a:cs typeface="Mali"/>
                <a:sym typeface="Mali"/>
              </a:defRPr>
            </a:lvl4pPr>
            <a:lvl5pPr lvl="4">
              <a:spcBef>
                <a:spcPts val="0"/>
              </a:spcBef>
              <a:spcAft>
                <a:spcPts val="0"/>
              </a:spcAft>
              <a:buSzPts val="4800"/>
              <a:buNone/>
              <a:defRPr>
                <a:latin typeface="Mali"/>
                <a:ea typeface="Mali"/>
                <a:cs typeface="Mali"/>
                <a:sym typeface="Mali"/>
              </a:defRPr>
            </a:lvl5pPr>
            <a:lvl6pPr lvl="5">
              <a:spcBef>
                <a:spcPts val="0"/>
              </a:spcBef>
              <a:spcAft>
                <a:spcPts val="0"/>
              </a:spcAft>
              <a:buSzPts val="4800"/>
              <a:buNone/>
              <a:defRPr>
                <a:latin typeface="Mali"/>
                <a:ea typeface="Mali"/>
                <a:cs typeface="Mali"/>
                <a:sym typeface="Mali"/>
              </a:defRPr>
            </a:lvl6pPr>
            <a:lvl7pPr lvl="6">
              <a:spcBef>
                <a:spcPts val="0"/>
              </a:spcBef>
              <a:spcAft>
                <a:spcPts val="0"/>
              </a:spcAft>
              <a:buSzPts val="4800"/>
              <a:buNone/>
              <a:defRPr>
                <a:latin typeface="Mali"/>
                <a:ea typeface="Mali"/>
                <a:cs typeface="Mali"/>
                <a:sym typeface="Mali"/>
              </a:defRPr>
            </a:lvl7pPr>
            <a:lvl8pPr lvl="7">
              <a:spcBef>
                <a:spcPts val="0"/>
              </a:spcBef>
              <a:spcAft>
                <a:spcPts val="0"/>
              </a:spcAft>
              <a:buSzPts val="4800"/>
              <a:buNone/>
              <a:defRPr>
                <a:latin typeface="Mali"/>
                <a:ea typeface="Mali"/>
                <a:cs typeface="Mali"/>
                <a:sym typeface="Mali"/>
              </a:defRPr>
            </a:lvl8pPr>
            <a:lvl9pPr lvl="8">
              <a:spcBef>
                <a:spcPts val="0"/>
              </a:spcBef>
              <a:spcAft>
                <a:spcPts val="0"/>
              </a:spcAft>
              <a:buSzPts val="4800"/>
              <a:buNone/>
              <a:defRPr>
                <a:latin typeface="Mali"/>
                <a:ea typeface="Mali"/>
                <a:cs typeface="Mali"/>
                <a:sym typeface="Mali"/>
              </a:defRPr>
            </a:lvl9pPr>
          </a:lstStyle>
          <a:p>
            <a:endParaRPr/>
          </a:p>
        </p:txBody>
      </p:sp>
    </p:spTree>
    <p:extLst>
      <p:ext uri="{BB962C8B-B14F-4D97-AF65-F5344CB8AC3E}">
        <p14:creationId xmlns:p14="http://schemas.microsoft.com/office/powerpoint/2010/main" val="2378385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D042CAF-6FF0-4F6E-8118-2DFF5A0B8D4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DC7A490-EDDF-445F-B8CC-F163E521E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A2A8D400-CD01-415F-9FC0-45A0B26B737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E1BCC926-75EA-4DB2-87AF-97129ABE2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3C6BE81-C8DB-4F9C-8C9C-46B1665D290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0345C7EA-397C-4CDF-848F-A6538A160A30}"/>
              </a:ext>
            </a:extLst>
          </p:cNvPr>
          <p:cNvSpPr>
            <a:spLocks noGrp="1"/>
          </p:cNvSpPr>
          <p:nvPr>
            <p:ph type="dt" sz="half" idx="10"/>
          </p:nvPr>
        </p:nvSpPr>
        <p:spPr/>
        <p:txBody>
          <a:bodyPr/>
          <a:lstStyle/>
          <a:p>
            <a:fld id="{A59D5449-FD35-4449-B93F-583EAC31D6D8}" type="datetimeFigureOut">
              <a:rPr lang="en-US" smtClean="0"/>
              <a:t>12/2/2025</a:t>
            </a:fld>
            <a:endParaRPr lang="en-US"/>
          </a:p>
        </p:txBody>
      </p:sp>
      <p:sp>
        <p:nvSpPr>
          <p:cNvPr id="8" name="Chỗ dành sẵn cho Chân trang 7">
            <a:extLst>
              <a:ext uri="{FF2B5EF4-FFF2-40B4-BE49-F238E27FC236}">
                <a16:creationId xmlns:a16="http://schemas.microsoft.com/office/drawing/2014/main" xmlns="" id="{1257059A-9482-4E12-ACA0-E7F691FA27A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E40349B7-B99E-4903-B0BB-F59AE9B45EBD}"/>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89324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2"/>
        <p:cNvGrpSpPr/>
        <p:nvPr/>
      </p:nvGrpSpPr>
      <p:grpSpPr>
        <a:xfrm>
          <a:off x="0" y="0"/>
          <a:ext cx="0" cy="0"/>
          <a:chOff x="0" y="0"/>
          <a:chExt cx="0" cy="0"/>
        </a:xfrm>
      </p:grpSpPr>
      <p:sp>
        <p:nvSpPr>
          <p:cNvPr id="133" name="Google Shape;133;p19"/>
          <p:cNvSpPr txBox="1">
            <a:spLocks noGrp="1"/>
          </p:cNvSpPr>
          <p:nvPr>
            <p:ph type="title" hasCustomPrompt="1"/>
          </p:nvPr>
        </p:nvSpPr>
        <p:spPr>
          <a:xfrm>
            <a:off x="2249400" y="1372184"/>
            <a:ext cx="7693200" cy="18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900"/>
              <a:buNone/>
              <a:defRPr sz="10533">
                <a:solidFill>
                  <a:schemeClr val="dk1"/>
                </a:solidFill>
              </a:defRPr>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sp>
        <p:nvSpPr>
          <p:cNvPr id="134" name="Google Shape;134;p19"/>
          <p:cNvSpPr txBox="1">
            <a:spLocks noGrp="1"/>
          </p:cNvSpPr>
          <p:nvPr>
            <p:ph type="subTitle" idx="1"/>
          </p:nvPr>
        </p:nvSpPr>
        <p:spPr>
          <a:xfrm>
            <a:off x="2249400" y="3191400"/>
            <a:ext cx="7693200" cy="5440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1556989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5"/>
        <p:cNvGrpSpPr/>
        <p:nvPr/>
      </p:nvGrpSpPr>
      <p:grpSpPr>
        <a:xfrm>
          <a:off x="0" y="0"/>
          <a:ext cx="0" cy="0"/>
          <a:chOff x="0" y="0"/>
          <a:chExt cx="0" cy="0"/>
        </a:xfrm>
      </p:grpSpPr>
    </p:spTree>
    <p:extLst>
      <p:ext uri="{BB962C8B-B14F-4D97-AF65-F5344CB8AC3E}">
        <p14:creationId xmlns:p14="http://schemas.microsoft.com/office/powerpoint/2010/main" val="61755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136"/>
        <p:cNvGrpSpPr/>
        <p:nvPr/>
      </p:nvGrpSpPr>
      <p:grpSpPr>
        <a:xfrm>
          <a:off x="0" y="0"/>
          <a:ext cx="0" cy="0"/>
          <a:chOff x="0" y="0"/>
          <a:chExt cx="0" cy="0"/>
        </a:xfrm>
      </p:grpSpPr>
      <p:sp>
        <p:nvSpPr>
          <p:cNvPr id="137" name="Google Shape;137;p21"/>
          <p:cNvSpPr txBox="1"/>
          <p:nvPr/>
        </p:nvSpPr>
        <p:spPr>
          <a:xfrm>
            <a:off x="3441767" y="4779167"/>
            <a:ext cx="5308400" cy="1109600"/>
          </a:xfrm>
          <a:prstGeom prst="rect">
            <a:avLst/>
          </a:prstGeom>
          <a:noFill/>
          <a:ln>
            <a:noFill/>
          </a:ln>
        </p:spPr>
        <p:txBody>
          <a:bodyPr spcFirstLastPara="1" wrap="square" lIns="121900" tIns="121900" rIns="121900" bIns="121900" anchor="b" anchorCtr="0">
            <a:noAutofit/>
          </a:bodyPr>
          <a:lstStyle/>
          <a:p>
            <a:pPr marL="0" lvl="0" indent="0" algn="ctr" rtl="0">
              <a:spcBef>
                <a:spcPts val="0"/>
              </a:spcBef>
              <a:spcAft>
                <a:spcPts val="0"/>
              </a:spcAft>
              <a:buNone/>
            </a:pPr>
            <a:r>
              <a:rPr lang="en" sz="2400">
                <a:solidFill>
                  <a:schemeClr val="dk1"/>
                </a:solidFill>
                <a:latin typeface="KoHo Medium"/>
                <a:ea typeface="KoHo Medium"/>
                <a:cs typeface="KoHo Medium"/>
                <a:sym typeface="KoHo Medium"/>
              </a:rPr>
              <a:t>CREDITS: This presentation template was created by </a:t>
            </a:r>
            <a:r>
              <a:rPr lang="en" sz="2400" b="1">
                <a:solidFill>
                  <a:schemeClr val="dk1"/>
                </a:solidFill>
                <a:uFill>
                  <a:noFill/>
                </a:uFill>
                <a:latin typeface="KoHo"/>
                <a:ea typeface="KoHo"/>
                <a:cs typeface="KoHo"/>
                <a:sym typeface="KoHo"/>
                <a:hlinkClick r:id="rId2">
                  <a:extLst>
                    <a:ext uri="{A12FA001-AC4F-418D-AE19-62706E023703}">
                      <ahyp:hlinkClr xmlns:ahyp="http://schemas.microsoft.com/office/drawing/2018/hyperlinkcolor" xmlns="" val="tx"/>
                    </a:ext>
                  </a:extLst>
                </a:hlinkClick>
              </a:rPr>
              <a:t>Slidesgo</a:t>
            </a:r>
            <a:r>
              <a:rPr lang="en" sz="2400">
                <a:solidFill>
                  <a:schemeClr val="dk1"/>
                </a:solidFill>
                <a:latin typeface="KoHo Medium"/>
                <a:ea typeface="KoHo Medium"/>
                <a:cs typeface="KoHo Medium"/>
                <a:sym typeface="KoHo Medium"/>
              </a:rPr>
              <a:t>, including icons by </a:t>
            </a:r>
            <a:r>
              <a:rPr lang="en" sz="2400" b="1">
                <a:solidFill>
                  <a:schemeClr val="dk1"/>
                </a:solidFill>
                <a:uFill>
                  <a:noFill/>
                </a:uFill>
                <a:latin typeface="KoHo"/>
                <a:ea typeface="KoHo"/>
                <a:cs typeface="KoHo"/>
                <a:sym typeface="KoHo"/>
                <a:hlinkClick r:id="rId3">
                  <a:extLst>
                    <a:ext uri="{A12FA001-AC4F-418D-AE19-62706E023703}">
                      <ahyp:hlinkClr xmlns:ahyp="http://schemas.microsoft.com/office/drawing/2018/hyperlinkcolor" xmlns="" val="tx"/>
                    </a:ext>
                  </a:extLst>
                </a:hlinkClick>
              </a:rPr>
              <a:t>Flaticon</a:t>
            </a:r>
            <a:r>
              <a:rPr lang="en" sz="2400">
                <a:solidFill>
                  <a:schemeClr val="dk1"/>
                </a:solidFill>
                <a:latin typeface="KoHo Medium"/>
                <a:ea typeface="KoHo Medium"/>
                <a:cs typeface="KoHo Medium"/>
                <a:sym typeface="KoHo Medium"/>
              </a:rPr>
              <a:t>, and infographics &amp; images by </a:t>
            </a:r>
            <a:r>
              <a:rPr lang="en" sz="2400" b="1">
                <a:solidFill>
                  <a:schemeClr val="dk1"/>
                </a:solidFill>
                <a:uFill>
                  <a:noFill/>
                </a:uFill>
                <a:latin typeface="KoHo"/>
                <a:ea typeface="KoHo"/>
                <a:cs typeface="KoHo"/>
                <a:sym typeface="KoHo"/>
                <a:hlinkClick r:id="rId4">
                  <a:extLst>
                    <a:ext uri="{A12FA001-AC4F-418D-AE19-62706E023703}">
                      <ahyp:hlinkClr xmlns:ahyp="http://schemas.microsoft.com/office/drawing/2018/hyperlinkcolor" xmlns="" val="tx"/>
                    </a:ext>
                  </a:extLst>
                </a:hlinkClick>
              </a:rPr>
              <a:t>Freepik</a:t>
            </a:r>
            <a:endParaRPr sz="2400" b="1">
              <a:solidFill>
                <a:schemeClr val="dk1"/>
              </a:solidFill>
              <a:latin typeface="KoHo"/>
              <a:ea typeface="KoHo"/>
              <a:cs typeface="KoHo"/>
              <a:sym typeface="KoHo"/>
            </a:endParaRPr>
          </a:p>
        </p:txBody>
      </p:sp>
      <p:sp>
        <p:nvSpPr>
          <p:cNvPr id="138" name="Google Shape;138;p21"/>
          <p:cNvSpPr txBox="1">
            <a:spLocks noGrp="1"/>
          </p:cNvSpPr>
          <p:nvPr>
            <p:ph type="title"/>
          </p:nvPr>
        </p:nvSpPr>
        <p:spPr>
          <a:xfrm>
            <a:off x="951000" y="719344"/>
            <a:ext cx="10290000" cy="93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9600"/>
            </a:lvl1pPr>
            <a:lvl2pPr lvl="1" algn="ctr">
              <a:spcBef>
                <a:spcPts val="0"/>
              </a:spcBef>
              <a:spcAft>
                <a:spcPts val="0"/>
              </a:spcAft>
              <a:buSzPts val="4800"/>
              <a:buNone/>
              <a:defRPr>
                <a:latin typeface="Mali"/>
                <a:ea typeface="Mali"/>
                <a:cs typeface="Mali"/>
                <a:sym typeface="Mali"/>
              </a:defRPr>
            </a:lvl2pPr>
            <a:lvl3pPr lvl="2" algn="ctr">
              <a:spcBef>
                <a:spcPts val="0"/>
              </a:spcBef>
              <a:spcAft>
                <a:spcPts val="0"/>
              </a:spcAft>
              <a:buSzPts val="4800"/>
              <a:buNone/>
              <a:defRPr>
                <a:latin typeface="Mali"/>
                <a:ea typeface="Mali"/>
                <a:cs typeface="Mali"/>
                <a:sym typeface="Mali"/>
              </a:defRPr>
            </a:lvl3pPr>
            <a:lvl4pPr lvl="3" algn="ctr">
              <a:spcBef>
                <a:spcPts val="0"/>
              </a:spcBef>
              <a:spcAft>
                <a:spcPts val="0"/>
              </a:spcAft>
              <a:buSzPts val="4800"/>
              <a:buNone/>
              <a:defRPr>
                <a:latin typeface="Mali"/>
                <a:ea typeface="Mali"/>
                <a:cs typeface="Mali"/>
                <a:sym typeface="Mali"/>
              </a:defRPr>
            </a:lvl4pPr>
            <a:lvl5pPr lvl="4" algn="ctr">
              <a:spcBef>
                <a:spcPts val="0"/>
              </a:spcBef>
              <a:spcAft>
                <a:spcPts val="0"/>
              </a:spcAft>
              <a:buSzPts val="4800"/>
              <a:buNone/>
              <a:defRPr>
                <a:latin typeface="Mali"/>
                <a:ea typeface="Mali"/>
                <a:cs typeface="Mali"/>
                <a:sym typeface="Mali"/>
              </a:defRPr>
            </a:lvl5pPr>
            <a:lvl6pPr lvl="5" algn="ctr">
              <a:spcBef>
                <a:spcPts val="0"/>
              </a:spcBef>
              <a:spcAft>
                <a:spcPts val="0"/>
              </a:spcAft>
              <a:buSzPts val="4800"/>
              <a:buNone/>
              <a:defRPr>
                <a:latin typeface="Mali"/>
                <a:ea typeface="Mali"/>
                <a:cs typeface="Mali"/>
                <a:sym typeface="Mali"/>
              </a:defRPr>
            </a:lvl6pPr>
            <a:lvl7pPr lvl="6" algn="ctr">
              <a:spcBef>
                <a:spcPts val="0"/>
              </a:spcBef>
              <a:spcAft>
                <a:spcPts val="0"/>
              </a:spcAft>
              <a:buSzPts val="4800"/>
              <a:buNone/>
              <a:defRPr>
                <a:latin typeface="Mali"/>
                <a:ea typeface="Mali"/>
                <a:cs typeface="Mali"/>
                <a:sym typeface="Mali"/>
              </a:defRPr>
            </a:lvl7pPr>
            <a:lvl8pPr lvl="7" algn="ctr">
              <a:spcBef>
                <a:spcPts val="0"/>
              </a:spcBef>
              <a:spcAft>
                <a:spcPts val="0"/>
              </a:spcAft>
              <a:buSzPts val="4800"/>
              <a:buNone/>
              <a:defRPr>
                <a:latin typeface="Mali"/>
                <a:ea typeface="Mali"/>
                <a:cs typeface="Mali"/>
                <a:sym typeface="Mali"/>
              </a:defRPr>
            </a:lvl8pPr>
            <a:lvl9pPr lvl="8" algn="ctr">
              <a:spcBef>
                <a:spcPts val="0"/>
              </a:spcBef>
              <a:spcAft>
                <a:spcPts val="0"/>
              </a:spcAft>
              <a:buSzPts val="4800"/>
              <a:buNone/>
              <a:defRPr>
                <a:latin typeface="Mali"/>
                <a:ea typeface="Mali"/>
                <a:cs typeface="Mali"/>
                <a:sym typeface="Mali"/>
              </a:defRPr>
            </a:lvl9pPr>
          </a:lstStyle>
          <a:p>
            <a:endParaRPr/>
          </a:p>
        </p:txBody>
      </p:sp>
      <p:sp>
        <p:nvSpPr>
          <p:cNvPr id="139" name="Google Shape;139;p21"/>
          <p:cNvSpPr txBox="1">
            <a:spLocks noGrp="1"/>
          </p:cNvSpPr>
          <p:nvPr>
            <p:ph type="subTitle" idx="1"/>
          </p:nvPr>
        </p:nvSpPr>
        <p:spPr>
          <a:xfrm>
            <a:off x="3621024" y="1869456"/>
            <a:ext cx="4962000" cy="93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32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0" name="Google Shape;140;p21"/>
          <p:cNvSpPr txBox="1">
            <a:spLocks noGrp="1"/>
          </p:cNvSpPr>
          <p:nvPr>
            <p:ph type="subTitle" idx="2"/>
          </p:nvPr>
        </p:nvSpPr>
        <p:spPr>
          <a:xfrm>
            <a:off x="4565957" y="2885456"/>
            <a:ext cx="3060000" cy="11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41" name="Google Shape;141;p21"/>
          <p:cNvGrpSpPr/>
          <p:nvPr/>
        </p:nvGrpSpPr>
        <p:grpSpPr>
          <a:xfrm rot="10800000" flipH="1">
            <a:off x="9" y="-10"/>
            <a:ext cx="1821243" cy="4884849"/>
            <a:chOff x="2827800" y="238125"/>
            <a:chExt cx="1946050" cy="5219600"/>
          </a:xfrm>
        </p:grpSpPr>
        <p:sp>
          <p:nvSpPr>
            <p:cNvPr id="142" name="Google Shape;142;p21"/>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1"/>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1"/>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5" name="Google Shape;145;p21"/>
          <p:cNvCxnSpPr/>
          <p:nvPr/>
        </p:nvCxnSpPr>
        <p:spPr>
          <a:xfrm rot="10800000">
            <a:off x="536385" y="1609789"/>
            <a:ext cx="1060400" cy="0"/>
          </a:xfrm>
          <a:prstGeom prst="straightConnector1">
            <a:avLst/>
          </a:prstGeom>
          <a:noFill/>
          <a:ln w="19050" cap="flat" cmpd="sng">
            <a:solidFill>
              <a:schemeClr val="dk2"/>
            </a:solidFill>
            <a:prstDash val="solid"/>
            <a:round/>
            <a:headEnd type="none" w="med" len="med"/>
            <a:tailEnd type="none" w="med" len="med"/>
          </a:ln>
        </p:spPr>
      </p:cxnSp>
      <p:sp>
        <p:nvSpPr>
          <p:cNvPr id="146" name="Google Shape;146;p21"/>
          <p:cNvSpPr/>
          <p:nvPr/>
        </p:nvSpPr>
        <p:spPr>
          <a:xfrm rot="10800000">
            <a:off x="633993" y="637611"/>
            <a:ext cx="258800" cy="2588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7" name="Google Shape;147;p21"/>
          <p:cNvGrpSpPr/>
          <p:nvPr/>
        </p:nvGrpSpPr>
        <p:grpSpPr>
          <a:xfrm>
            <a:off x="10370815" y="1966973"/>
            <a:ext cx="1821243" cy="4884849"/>
            <a:chOff x="7778111" y="1475229"/>
            <a:chExt cx="1365932" cy="3663637"/>
          </a:xfrm>
        </p:grpSpPr>
        <p:grpSp>
          <p:nvGrpSpPr>
            <p:cNvPr id="148" name="Google Shape;148;p21"/>
            <p:cNvGrpSpPr/>
            <p:nvPr/>
          </p:nvGrpSpPr>
          <p:grpSpPr>
            <a:xfrm flipH="1">
              <a:off x="7778111" y="1475229"/>
              <a:ext cx="1365932" cy="3663637"/>
              <a:chOff x="2827800" y="238125"/>
              <a:chExt cx="1946050" cy="5219600"/>
            </a:xfrm>
          </p:grpSpPr>
          <p:sp>
            <p:nvSpPr>
              <p:cNvPr id="149" name="Google Shape;149;p21"/>
              <p:cNvSpPr/>
              <p:nvPr/>
            </p:nvSpPr>
            <p:spPr>
              <a:xfrm>
                <a:off x="2827800" y="588750"/>
                <a:ext cx="1930950" cy="4868975"/>
              </a:xfrm>
              <a:custGeom>
                <a:avLst/>
                <a:gdLst/>
                <a:ahLst/>
                <a:cxnLst/>
                <a:rect l="l" t="t" r="r" b="b"/>
                <a:pathLst>
                  <a:path w="77238" h="194759" extrusionOk="0">
                    <a:moveTo>
                      <a:pt x="0" y="0"/>
                    </a:moveTo>
                    <a:lnTo>
                      <a:pt x="0" y="194759"/>
                    </a:lnTo>
                    <a:lnTo>
                      <a:pt x="58727" y="194759"/>
                    </a:lnTo>
                    <a:cubicBezTo>
                      <a:pt x="66295" y="194759"/>
                      <a:pt x="72427" y="188626"/>
                      <a:pt x="72427" y="181059"/>
                    </a:cubicBezTo>
                    <a:cubicBezTo>
                      <a:pt x="72427" y="173508"/>
                      <a:pt x="66295" y="167360"/>
                      <a:pt x="58727" y="167360"/>
                    </a:cubicBezTo>
                    <a:lnTo>
                      <a:pt x="32829" y="167360"/>
                    </a:lnTo>
                    <a:cubicBezTo>
                      <a:pt x="29796" y="167360"/>
                      <a:pt x="27350" y="164914"/>
                      <a:pt x="27350" y="161897"/>
                    </a:cubicBezTo>
                    <a:cubicBezTo>
                      <a:pt x="27350" y="160396"/>
                      <a:pt x="27969" y="159026"/>
                      <a:pt x="28964" y="158048"/>
                    </a:cubicBezTo>
                    <a:cubicBezTo>
                      <a:pt x="29943" y="157069"/>
                      <a:pt x="31313" y="156466"/>
                      <a:pt x="32829" y="156466"/>
                    </a:cubicBezTo>
                    <a:lnTo>
                      <a:pt x="54324" y="156466"/>
                    </a:lnTo>
                    <a:cubicBezTo>
                      <a:pt x="58254" y="156466"/>
                      <a:pt x="61435" y="153286"/>
                      <a:pt x="61435" y="149355"/>
                    </a:cubicBezTo>
                    <a:cubicBezTo>
                      <a:pt x="61435" y="145408"/>
                      <a:pt x="58271" y="142228"/>
                      <a:pt x="54324" y="142228"/>
                    </a:cubicBezTo>
                    <a:lnTo>
                      <a:pt x="16406" y="142228"/>
                    </a:lnTo>
                    <a:cubicBezTo>
                      <a:pt x="12982" y="142228"/>
                      <a:pt x="10193" y="139440"/>
                      <a:pt x="10193" y="136015"/>
                    </a:cubicBezTo>
                    <a:cubicBezTo>
                      <a:pt x="10193" y="132590"/>
                      <a:pt x="12965" y="129801"/>
                      <a:pt x="16406" y="129801"/>
                    </a:cubicBezTo>
                    <a:lnTo>
                      <a:pt x="56493" y="129801"/>
                    </a:lnTo>
                    <a:cubicBezTo>
                      <a:pt x="62332" y="129801"/>
                      <a:pt x="67094" y="125055"/>
                      <a:pt x="67094" y="119200"/>
                    </a:cubicBezTo>
                    <a:cubicBezTo>
                      <a:pt x="67094" y="113346"/>
                      <a:pt x="62332" y="108600"/>
                      <a:pt x="56493" y="108600"/>
                    </a:cubicBezTo>
                    <a:lnTo>
                      <a:pt x="44001" y="108600"/>
                    </a:lnTo>
                    <a:cubicBezTo>
                      <a:pt x="36939" y="108600"/>
                      <a:pt x="31231" y="102892"/>
                      <a:pt x="31231" y="95830"/>
                    </a:cubicBezTo>
                    <a:cubicBezTo>
                      <a:pt x="31231" y="88801"/>
                      <a:pt x="36939" y="83093"/>
                      <a:pt x="43968" y="83093"/>
                    </a:cubicBezTo>
                    <a:lnTo>
                      <a:pt x="60962" y="83093"/>
                    </a:lnTo>
                    <a:cubicBezTo>
                      <a:pt x="64338" y="83093"/>
                      <a:pt x="67077" y="80370"/>
                      <a:pt x="67077" y="76977"/>
                    </a:cubicBezTo>
                    <a:cubicBezTo>
                      <a:pt x="67077" y="75346"/>
                      <a:pt x="66425" y="73797"/>
                      <a:pt x="65283" y="72656"/>
                    </a:cubicBezTo>
                    <a:cubicBezTo>
                      <a:pt x="64142" y="71514"/>
                      <a:pt x="62593" y="70862"/>
                      <a:pt x="60962" y="70862"/>
                    </a:cubicBezTo>
                    <a:lnTo>
                      <a:pt x="27806" y="70862"/>
                    </a:lnTo>
                    <a:cubicBezTo>
                      <a:pt x="24137" y="70862"/>
                      <a:pt x="21136" y="67893"/>
                      <a:pt x="21136" y="64191"/>
                    </a:cubicBezTo>
                    <a:cubicBezTo>
                      <a:pt x="21136" y="62430"/>
                      <a:pt x="21837" y="60718"/>
                      <a:pt x="23093" y="59462"/>
                    </a:cubicBezTo>
                    <a:cubicBezTo>
                      <a:pt x="24349" y="58222"/>
                      <a:pt x="26029" y="57537"/>
                      <a:pt x="27806" y="57537"/>
                    </a:cubicBezTo>
                    <a:lnTo>
                      <a:pt x="69361" y="57537"/>
                    </a:lnTo>
                    <a:cubicBezTo>
                      <a:pt x="71171" y="57537"/>
                      <a:pt x="72916" y="56901"/>
                      <a:pt x="74335" y="55760"/>
                    </a:cubicBezTo>
                    <a:cubicBezTo>
                      <a:pt x="76178" y="54276"/>
                      <a:pt x="77238" y="52009"/>
                      <a:pt x="77238" y="49644"/>
                    </a:cubicBezTo>
                    <a:cubicBezTo>
                      <a:pt x="77238" y="47279"/>
                      <a:pt x="76161" y="45012"/>
                      <a:pt x="74335" y="43512"/>
                    </a:cubicBezTo>
                    <a:cubicBezTo>
                      <a:pt x="72916" y="42370"/>
                      <a:pt x="71171" y="41734"/>
                      <a:pt x="69361" y="41734"/>
                    </a:cubicBezTo>
                    <a:lnTo>
                      <a:pt x="51910" y="41734"/>
                    </a:lnTo>
                    <a:cubicBezTo>
                      <a:pt x="47540" y="41734"/>
                      <a:pt x="44017" y="38212"/>
                      <a:pt x="44017" y="33841"/>
                    </a:cubicBezTo>
                    <a:lnTo>
                      <a:pt x="44017" y="16717"/>
                    </a:lnTo>
                    <a:cubicBezTo>
                      <a:pt x="44017" y="8334"/>
                      <a:pt x="37233" y="1533"/>
                      <a:pt x="28834" y="1533"/>
                    </a:cubicBezTo>
                    <a:lnTo>
                      <a:pt x="5643" y="1533"/>
                    </a:lnTo>
                    <a:cubicBezTo>
                      <a:pt x="5613" y="1534"/>
                      <a:pt x="5582" y="1534"/>
                      <a:pt x="5552" y="1534"/>
                    </a:cubicBezTo>
                    <a:cubicBezTo>
                      <a:pt x="3594" y="1534"/>
                      <a:pt x="1686" y="1012"/>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1"/>
              <p:cNvSpPr/>
              <p:nvPr/>
            </p:nvSpPr>
            <p:spPr>
              <a:xfrm>
                <a:off x="3832800" y="2882550"/>
                <a:ext cx="941050" cy="258125"/>
              </a:xfrm>
              <a:custGeom>
                <a:avLst/>
                <a:gdLst/>
                <a:ahLst/>
                <a:cxnLst/>
                <a:rect l="l" t="t" r="r" b="b"/>
                <a:pathLst>
                  <a:path w="37642" h="10325" extrusionOk="0">
                    <a:moveTo>
                      <a:pt x="5154" y="1"/>
                    </a:moveTo>
                    <a:cubicBezTo>
                      <a:pt x="2300" y="1"/>
                      <a:pt x="1" y="2317"/>
                      <a:pt x="1" y="5171"/>
                    </a:cubicBezTo>
                    <a:cubicBezTo>
                      <a:pt x="1" y="8025"/>
                      <a:pt x="2300" y="10324"/>
                      <a:pt x="5154" y="10324"/>
                    </a:cubicBezTo>
                    <a:lnTo>
                      <a:pt x="32455" y="10324"/>
                    </a:lnTo>
                    <a:cubicBezTo>
                      <a:pt x="33026" y="10324"/>
                      <a:pt x="33580" y="10243"/>
                      <a:pt x="34102" y="10063"/>
                    </a:cubicBezTo>
                    <a:cubicBezTo>
                      <a:pt x="36206" y="9346"/>
                      <a:pt x="37609" y="7389"/>
                      <a:pt x="37609" y="5171"/>
                    </a:cubicBezTo>
                    <a:cubicBezTo>
                      <a:pt x="37641" y="2937"/>
                      <a:pt x="36206" y="980"/>
                      <a:pt x="34135" y="278"/>
                    </a:cubicBezTo>
                    <a:cubicBezTo>
                      <a:pt x="33597" y="83"/>
                      <a:pt x="33026" y="1"/>
                      <a:pt x="324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1"/>
              <p:cNvSpPr/>
              <p:nvPr/>
            </p:nvSpPr>
            <p:spPr>
              <a:xfrm>
                <a:off x="3379825" y="238125"/>
                <a:ext cx="940225" cy="258100"/>
              </a:xfrm>
              <a:custGeom>
                <a:avLst/>
                <a:gdLst/>
                <a:ahLst/>
                <a:cxnLst/>
                <a:rect l="l" t="t" r="r" b="b"/>
                <a:pathLst>
                  <a:path w="37609" h="10324" extrusionOk="0">
                    <a:moveTo>
                      <a:pt x="5154" y="0"/>
                    </a:moveTo>
                    <a:cubicBezTo>
                      <a:pt x="2300" y="0"/>
                      <a:pt x="1" y="2300"/>
                      <a:pt x="1" y="5154"/>
                    </a:cubicBezTo>
                    <a:cubicBezTo>
                      <a:pt x="1" y="8008"/>
                      <a:pt x="2300" y="10323"/>
                      <a:pt x="5154" y="10323"/>
                    </a:cubicBezTo>
                    <a:lnTo>
                      <a:pt x="32455" y="10323"/>
                    </a:lnTo>
                    <a:cubicBezTo>
                      <a:pt x="35309" y="10323"/>
                      <a:pt x="37609" y="8008"/>
                      <a:pt x="37609" y="5154"/>
                    </a:cubicBezTo>
                    <a:cubicBezTo>
                      <a:pt x="37609" y="2300"/>
                      <a:pt x="35309" y="0"/>
                      <a:pt x="324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52" name="Google Shape;152;p21"/>
            <p:cNvCxnSpPr/>
            <p:nvPr/>
          </p:nvCxnSpPr>
          <p:spPr>
            <a:xfrm>
              <a:off x="7783525" y="2680400"/>
              <a:ext cx="795300" cy="0"/>
            </a:xfrm>
            <a:prstGeom prst="straightConnector1">
              <a:avLst/>
            </a:prstGeom>
            <a:noFill/>
            <a:ln w="19050" cap="flat" cmpd="sng">
              <a:solidFill>
                <a:schemeClr val="dk2"/>
              </a:solidFill>
              <a:prstDash val="solid"/>
              <a:round/>
              <a:headEnd type="none" w="med" len="med"/>
              <a:tailEnd type="none" w="med" len="med"/>
            </a:ln>
          </p:spPr>
        </p:cxnSp>
        <p:sp>
          <p:nvSpPr>
            <p:cNvPr id="153" name="Google Shape;153;p21"/>
            <p:cNvSpPr/>
            <p:nvPr/>
          </p:nvSpPr>
          <p:spPr>
            <a:xfrm>
              <a:off x="8175076" y="3189917"/>
              <a:ext cx="426600" cy="426600"/>
            </a:xfrm>
            <a:prstGeom prst="arc">
              <a:avLst>
                <a:gd name="adj1" fmla="val 16200000"/>
                <a:gd name="adj2" fmla="val 538542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3218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54"/>
        <p:cNvGrpSpPr/>
        <p:nvPr/>
      </p:nvGrpSpPr>
      <p:grpSpPr>
        <a:xfrm>
          <a:off x="0" y="0"/>
          <a:ext cx="0" cy="0"/>
          <a:chOff x="0" y="0"/>
          <a:chExt cx="0" cy="0"/>
        </a:xfrm>
      </p:grpSpPr>
      <p:sp>
        <p:nvSpPr>
          <p:cNvPr id="155" name="Google Shape;155;p22"/>
          <p:cNvSpPr/>
          <p:nvPr/>
        </p:nvSpPr>
        <p:spPr>
          <a:xfrm>
            <a:off x="-33" y="1"/>
            <a:ext cx="12192000" cy="1527913"/>
          </a:xfrm>
          <a:custGeom>
            <a:avLst/>
            <a:gdLst/>
            <a:ahLst/>
            <a:cxnLst/>
            <a:rect l="l" t="t" r="r" b="b"/>
            <a:pathLst>
              <a:path w="285750" h="53436" extrusionOk="0">
                <a:moveTo>
                  <a:pt x="0" y="0"/>
                </a:moveTo>
                <a:lnTo>
                  <a:pt x="0" y="53435"/>
                </a:lnTo>
                <a:lnTo>
                  <a:pt x="239792" y="53435"/>
                </a:lnTo>
                <a:cubicBezTo>
                  <a:pt x="239875" y="53316"/>
                  <a:pt x="239982" y="53233"/>
                  <a:pt x="240101" y="53185"/>
                </a:cubicBezTo>
                <a:cubicBezTo>
                  <a:pt x="240234" y="53064"/>
                  <a:pt x="240408" y="52993"/>
                  <a:pt x="240584" y="52993"/>
                </a:cubicBezTo>
                <a:cubicBezTo>
                  <a:pt x="240598" y="52993"/>
                  <a:pt x="240612" y="52994"/>
                  <a:pt x="240625" y="52995"/>
                </a:cubicBezTo>
                <a:cubicBezTo>
                  <a:pt x="240875" y="53018"/>
                  <a:pt x="241090" y="53185"/>
                  <a:pt x="241161" y="53435"/>
                </a:cubicBezTo>
                <a:lnTo>
                  <a:pt x="285750" y="53435"/>
                </a:lnTo>
                <a:lnTo>
                  <a:pt x="285750"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22"/>
          <p:cNvSpPr txBox="1">
            <a:spLocks noGrp="1"/>
          </p:cNvSpPr>
          <p:nvPr>
            <p:ph type="subTitle" idx="1"/>
          </p:nvPr>
        </p:nvSpPr>
        <p:spPr>
          <a:xfrm>
            <a:off x="4791417" y="2656733"/>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57" name="Google Shape;157;p22"/>
          <p:cNvSpPr txBox="1">
            <a:spLocks noGrp="1"/>
          </p:cNvSpPr>
          <p:nvPr>
            <p:ph type="subTitle" idx="2"/>
          </p:nvPr>
        </p:nvSpPr>
        <p:spPr>
          <a:xfrm>
            <a:off x="1423451" y="2656733"/>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58" name="Google Shape;158;p22"/>
          <p:cNvSpPr txBox="1">
            <a:spLocks noGrp="1"/>
          </p:cNvSpPr>
          <p:nvPr>
            <p:ph type="subTitle" idx="3"/>
          </p:nvPr>
        </p:nvSpPr>
        <p:spPr>
          <a:xfrm>
            <a:off x="4791380" y="3357281"/>
            <a:ext cx="2609200" cy="5412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2133"/>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159" name="Google Shape;159;p22"/>
          <p:cNvSpPr txBox="1">
            <a:spLocks noGrp="1"/>
          </p:cNvSpPr>
          <p:nvPr>
            <p:ph type="subTitle" idx="4"/>
          </p:nvPr>
        </p:nvSpPr>
        <p:spPr>
          <a:xfrm>
            <a:off x="4791392" y="5759133"/>
            <a:ext cx="2609200" cy="5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0" name="Google Shape;160;p22"/>
          <p:cNvSpPr txBox="1">
            <a:spLocks noGrp="1"/>
          </p:cNvSpPr>
          <p:nvPr>
            <p:ph type="subTitle" idx="5"/>
          </p:nvPr>
        </p:nvSpPr>
        <p:spPr>
          <a:xfrm>
            <a:off x="4791417" y="5064300"/>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61" name="Google Shape;161;p22"/>
          <p:cNvSpPr txBox="1">
            <a:spLocks noGrp="1"/>
          </p:cNvSpPr>
          <p:nvPr>
            <p:ph type="subTitle" idx="6"/>
          </p:nvPr>
        </p:nvSpPr>
        <p:spPr>
          <a:xfrm>
            <a:off x="8159349" y="3356233"/>
            <a:ext cx="2609200" cy="5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2" name="Google Shape;162;p22"/>
          <p:cNvSpPr txBox="1">
            <a:spLocks noGrp="1"/>
          </p:cNvSpPr>
          <p:nvPr>
            <p:ph type="subTitle" idx="7"/>
          </p:nvPr>
        </p:nvSpPr>
        <p:spPr>
          <a:xfrm>
            <a:off x="8159384" y="2656733"/>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63" name="Google Shape;163;p22"/>
          <p:cNvSpPr txBox="1">
            <a:spLocks noGrp="1"/>
          </p:cNvSpPr>
          <p:nvPr>
            <p:ph type="subTitle" idx="8"/>
          </p:nvPr>
        </p:nvSpPr>
        <p:spPr>
          <a:xfrm>
            <a:off x="8159347" y="5759401"/>
            <a:ext cx="2609200" cy="5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4" name="Google Shape;164;p22"/>
          <p:cNvSpPr txBox="1">
            <a:spLocks noGrp="1"/>
          </p:cNvSpPr>
          <p:nvPr>
            <p:ph type="subTitle" idx="9"/>
          </p:nvPr>
        </p:nvSpPr>
        <p:spPr>
          <a:xfrm>
            <a:off x="8159384" y="5064300"/>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65" name="Google Shape;165;p22"/>
          <p:cNvSpPr txBox="1">
            <a:spLocks noGrp="1"/>
          </p:cNvSpPr>
          <p:nvPr>
            <p:ph type="subTitle" idx="13"/>
          </p:nvPr>
        </p:nvSpPr>
        <p:spPr>
          <a:xfrm>
            <a:off x="1423417" y="3356244"/>
            <a:ext cx="2609200" cy="54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6" name="Google Shape;166;p22"/>
          <p:cNvSpPr txBox="1">
            <a:spLocks noGrp="1"/>
          </p:cNvSpPr>
          <p:nvPr>
            <p:ph type="subTitle" idx="14"/>
          </p:nvPr>
        </p:nvSpPr>
        <p:spPr>
          <a:xfrm>
            <a:off x="1423417" y="5759401"/>
            <a:ext cx="2609200" cy="54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2133"/>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7" name="Google Shape;167;p22"/>
          <p:cNvSpPr txBox="1">
            <a:spLocks noGrp="1"/>
          </p:cNvSpPr>
          <p:nvPr>
            <p:ph type="subTitle" idx="15"/>
          </p:nvPr>
        </p:nvSpPr>
        <p:spPr>
          <a:xfrm>
            <a:off x="1423451" y="5064300"/>
            <a:ext cx="2609200" cy="73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Chelsea Market"/>
              <a:buNone/>
              <a:defRPr sz="40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68" name="Google Shape;168;p22"/>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4400"/>
              <a:buNone/>
              <a:defRPr sz="5867"/>
            </a:lvl2pPr>
            <a:lvl3pPr lvl="2">
              <a:spcBef>
                <a:spcPts val="0"/>
              </a:spcBef>
              <a:spcAft>
                <a:spcPts val="0"/>
              </a:spcAft>
              <a:buSzPts val="4400"/>
              <a:buNone/>
              <a:defRPr sz="5867"/>
            </a:lvl3pPr>
            <a:lvl4pPr lvl="3">
              <a:spcBef>
                <a:spcPts val="0"/>
              </a:spcBef>
              <a:spcAft>
                <a:spcPts val="0"/>
              </a:spcAft>
              <a:buSzPts val="4400"/>
              <a:buNone/>
              <a:defRPr sz="5867"/>
            </a:lvl4pPr>
            <a:lvl5pPr lvl="4">
              <a:spcBef>
                <a:spcPts val="0"/>
              </a:spcBef>
              <a:spcAft>
                <a:spcPts val="0"/>
              </a:spcAft>
              <a:buSzPts val="4400"/>
              <a:buNone/>
              <a:defRPr sz="5867"/>
            </a:lvl5pPr>
            <a:lvl6pPr lvl="5">
              <a:spcBef>
                <a:spcPts val="0"/>
              </a:spcBef>
              <a:spcAft>
                <a:spcPts val="0"/>
              </a:spcAft>
              <a:buSzPts val="4400"/>
              <a:buNone/>
              <a:defRPr sz="5867"/>
            </a:lvl6pPr>
            <a:lvl7pPr lvl="6">
              <a:spcBef>
                <a:spcPts val="0"/>
              </a:spcBef>
              <a:spcAft>
                <a:spcPts val="0"/>
              </a:spcAft>
              <a:buSzPts val="4400"/>
              <a:buNone/>
              <a:defRPr sz="5867"/>
            </a:lvl7pPr>
            <a:lvl8pPr lvl="7">
              <a:spcBef>
                <a:spcPts val="0"/>
              </a:spcBef>
              <a:spcAft>
                <a:spcPts val="0"/>
              </a:spcAft>
              <a:buSzPts val="4400"/>
              <a:buNone/>
              <a:defRPr sz="5867"/>
            </a:lvl8pPr>
            <a:lvl9pPr lvl="8">
              <a:spcBef>
                <a:spcPts val="0"/>
              </a:spcBef>
              <a:spcAft>
                <a:spcPts val="0"/>
              </a:spcAft>
              <a:buSzPts val="4400"/>
              <a:buNone/>
              <a:defRPr sz="5867"/>
            </a:lvl9pPr>
          </a:lstStyle>
          <a:p>
            <a:endParaRPr/>
          </a:p>
        </p:txBody>
      </p:sp>
    </p:spTree>
    <p:extLst>
      <p:ext uri="{BB962C8B-B14F-4D97-AF65-F5344CB8AC3E}">
        <p14:creationId xmlns:p14="http://schemas.microsoft.com/office/powerpoint/2010/main" val="1167599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171" name="Google Shape;171;p23"/>
          <p:cNvSpPr txBox="1">
            <a:spLocks noGrp="1"/>
          </p:cNvSpPr>
          <p:nvPr>
            <p:ph type="subTitle" idx="1"/>
          </p:nvPr>
        </p:nvSpPr>
        <p:spPr>
          <a:xfrm>
            <a:off x="2921855" y="4261759"/>
            <a:ext cx="22312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32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72" name="Google Shape;172;p23"/>
          <p:cNvSpPr txBox="1">
            <a:spLocks noGrp="1"/>
          </p:cNvSpPr>
          <p:nvPr>
            <p:ph type="subTitle" idx="2"/>
          </p:nvPr>
        </p:nvSpPr>
        <p:spPr>
          <a:xfrm>
            <a:off x="2921855" y="1941067"/>
            <a:ext cx="22312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32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73" name="Google Shape;173;p23"/>
          <p:cNvSpPr txBox="1">
            <a:spLocks noGrp="1"/>
          </p:cNvSpPr>
          <p:nvPr>
            <p:ph type="subTitle" idx="3"/>
          </p:nvPr>
        </p:nvSpPr>
        <p:spPr>
          <a:xfrm>
            <a:off x="2910651" y="3054084"/>
            <a:ext cx="2264000" cy="5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4" name="Google Shape;174;p23"/>
          <p:cNvSpPr txBox="1">
            <a:spLocks noGrp="1"/>
          </p:cNvSpPr>
          <p:nvPr>
            <p:ph type="subTitle" idx="4"/>
          </p:nvPr>
        </p:nvSpPr>
        <p:spPr>
          <a:xfrm>
            <a:off x="7017351" y="3054084"/>
            <a:ext cx="2264000" cy="5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5" name="Google Shape;175;p23"/>
          <p:cNvSpPr txBox="1">
            <a:spLocks noGrp="1"/>
          </p:cNvSpPr>
          <p:nvPr>
            <p:ph type="subTitle" idx="5"/>
          </p:nvPr>
        </p:nvSpPr>
        <p:spPr>
          <a:xfrm>
            <a:off x="7033751" y="4294559"/>
            <a:ext cx="22312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32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76" name="Google Shape;176;p23"/>
          <p:cNvSpPr txBox="1">
            <a:spLocks noGrp="1"/>
          </p:cNvSpPr>
          <p:nvPr>
            <p:ph type="subTitle" idx="6"/>
          </p:nvPr>
        </p:nvSpPr>
        <p:spPr>
          <a:xfrm>
            <a:off x="2910651" y="5395359"/>
            <a:ext cx="2264000" cy="5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7" name="Google Shape;177;p23"/>
          <p:cNvSpPr txBox="1">
            <a:spLocks noGrp="1"/>
          </p:cNvSpPr>
          <p:nvPr>
            <p:ph type="subTitle" idx="7"/>
          </p:nvPr>
        </p:nvSpPr>
        <p:spPr>
          <a:xfrm>
            <a:off x="7017351" y="5395359"/>
            <a:ext cx="2264000" cy="59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78" name="Google Shape;178;p23"/>
          <p:cNvSpPr txBox="1">
            <a:spLocks noGrp="1"/>
          </p:cNvSpPr>
          <p:nvPr>
            <p:ph type="subTitle" idx="8"/>
          </p:nvPr>
        </p:nvSpPr>
        <p:spPr>
          <a:xfrm>
            <a:off x="7033751" y="1936833"/>
            <a:ext cx="2231200" cy="101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Font typeface="Chelsea Market"/>
              <a:buNone/>
              <a:defRPr sz="3200">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Tree>
    <p:extLst>
      <p:ext uri="{BB962C8B-B14F-4D97-AF65-F5344CB8AC3E}">
        <p14:creationId xmlns:p14="http://schemas.microsoft.com/office/powerpoint/2010/main" val="848667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9"/>
        <p:cNvGrpSpPr/>
        <p:nvPr/>
      </p:nvGrpSpPr>
      <p:grpSpPr>
        <a:xfrm>
          <a:off x="0" y="0"/>
          <a:ext cx="0" cy="0"/>
          <a:chOff x="0" y="0"/>
          <a:chExt cx="0" cy="0"/>
        </a:xfrm>
      </p:grpSpPr>
      <p:sp>
        <p:nvSpPr>
          <p:cNvPr id="180" name="Google Shape;180;p24"/>
          <p:cNvSpPr txBox="1">
            <a:spLocks noGrp="1"/>
          </p:cNvSpPr>
          <p:nvPr>
            <p:ph type="title"/>
          </p:nvPr>
        </p:nvSpPr>
        <p:spPr>
          <a:xfrm>
            <a:off x="950967" y="450100"/>
            <a:ext cx="10290000" cy="943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4000"/>
              <a:buNone/>
              <a:defRPr sz="5333"/>
            </a:lvl2pPr>
            <a:lvl3pPr lvl="2" rtl="0">
              <a:spcBef>
                <a:spcPts val="0"/>
              </a:spcBef>
              <a:spcAft>
                <a:spcPts val="0"/>
              </a:spcAft>
              <a:buSzPts val="4000"/>
              <a:buNone/>
              <a:defRPr sz="5333"/>
            </a:lvl3pPr>
            <a:lvl4pPr lvl="3" rtl="0">
              <a:spcBef>
                <a:spcPts val="0"/>
              </a:spcBef>
              <a:spcAft>
                <a:spcPts val="0"/>
              </a:spcAft>
              <a:buSzPts val="4000"/>
              <a:buNone/>
              <a:defRPr sz="5333"/>
            </a:lvl4pPr>
            <a:lvl5pPr lvl="4" rtl="0">
              <a:spcBef>
                <a:spcPts val="0"/>
              </a:spcBef>
              <a:spcAft>
                <a:spcPts val="0"/>
              </a:spcAft>
              <a:buSzPts val="4000"/>
              <a:buNone/>
              <a:defRPr sz="5333"/>
            </a:lvl5pPr>
            <a:lvl6pPr lvl="5" rtl="0">
              <a:spcBef>
                <a:spcPts val="0"/>
              </a:spcBef>
              <a:spcAft>
                <a:spcPts val="0"/>
              </a:spcAft>
              <a:buSzPts val="4000"/>
              <a:buNone/>
              <a:defRPr sz="5333"/>
            </a:lvl6pPr>
            <a:lvl7pPr lvl="6" rtl="0">
              <a:spcBef>
                <a:spcPts val="0"/>
              </a:spcBef>
              <a:spcAft>
                <a:spcPts val="0"/>
              </a:spcAft>
              <a:buSzPts val="4000"/>
              <a:buNone/>
              <a:defRPr sz="5333"/>
            </a:lvl7pPr>
            <a:lvl8pPr lvl="7" rtl="0">
              <a:spcBef>
                <a:spcPts val="0"/>
              </a:spcBef>
              <a:spcAft>
                <a:spcPts val="0"/>
              </a:spcAft>
              <a:buSzPts val="4000"/>
              <a:buNone/>
              <a:defRPr sz="5333"/>
            </a:lvl8pPr>
            <a:lvl9pPr lvl="8" rtl="0">
              <a:spcBef>
                <a:spcPts val="0"/>
              </a:spcBef>
              <a:spcAft>
                <a:spcPts val="0"/>
              </a:spcAft>
              <a:buSzPts val="4000"/>
              <a:buNone/>
              <a:defRPr sz="5333"/>
            </a:lvl9pPr>
          </a:lstStyle>
          <a:p>
            <a:endParaRPr/>
          </a:p>
        </p:txBody>
      </p:sp>
      <p:sp>
        <p:nvSpPr>
          <p:cNvPr id="181" name="Google Shape;181;p24"/>
          <p:cNvSpPr txBox="1">
            <a:spLocks noGrp="1"/>
          </p:cNvSpPr>
          <p:nvPr>
            <p:ph type="subTitle" idx="1"/>
          </p:nvPr>
        </p:nvSpPr>
        <p:spPr>
          <a:xfrm>
            <a:off x="7782341" y="2018300"/>
            <a:ext cx="25068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933">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82" name="Google Shape;182;p24"/>
          <p:cNvSpPr txBox="1">
            <a:spLocks noGrp="1"/>
          </p:cNvSpPr>
          <p:nvPr>
            <p:ph type="subTitle" idx="2"/>
          </p:nvPr>
        </p:nvSpPr>
        <p:spPr>
          <a:xfrm>
            <a:off x="2942341" y="2018300"/>
            <a:ext cx="25068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933">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83" name="Google Shape;183;p24"/>
          <p:cNvSpPr txBox="1">
            <a:spLocks noGrp="1"/>
          </p:cNvSpPr>
          <p:nvPr>
            <p:ph type="subTitle" idx="3"/>
          </p:nvPr>
        </p:nvSpPr>
        <p:spPr>
          <a:xfrm>
            <a:off x="7782341" y="4426611"/>
            <a:ext cx="25068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933">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84" name="Google Shape;184;p24"/>
          <p:cNvSpPr txBox="1">
            <a:spLocks noGrp="1"/>
          </p:cNvSpPr>
          <p:nvPr>
            <p:ph type="subTitle" idx="4"/>
          </p:nvPr>
        </p:nvSpPr>
        <p:spPr>
          <a:xfrm>
            <a:off x="2942341" y="4426611"/>
            <a:ext cx="25068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Font typeface="Chelsea Market"/>
              <a:buNone/>
              <a:defRPr sz="2933">
                <a:latin typeface="Fredoka One"/>
                <a:ea typeface="Fredoka One"/>
                <a:cs typeface="Fredoka One"/>
                <a:sym typeface="Fredoka One"/>
              </a:defRPr>
            </a:lvl1pPr>
            <a:lvl2pPr lvl="1" algn="ctr" rtl="0">
              <a:spcBef>
                <a:spcPts val="0"/>
              </a:spcBef>
              <a:spcAft>
                <a:spcPts val="0"/>
              </a:spcAft>
              <a:buSzPts val="3000"/>
              <a:buFont typeface="Chelsea Market"/>
              <a:buNone/>
              <a:defRPr sz="4000">
                <a:latin typeface="Chelsea Market"/>
                <a:ea typeface="Chelsea Market"/>
                <a:cs typeface="Chelsea Market"/>
                <a:sym typeface="Chelsea Market"/>
              </a:defRPr>
            </a:lvl2pPr>
            <a:lvl3pPr lvl="2" algn="ctr" rtl="0">
              <a:spcBef>
                <a:spcPts val="0"/>
              </a:spcBef>
              <a:spcAft>
                <a:spcPts val="0"/>
              </a:spcAft>
              <a:buSzPts val="3000"/>
              <a:buFont typeface="Chelsea Market"/>
              <a:buNone/>
              <a:defRPr sz="4000">
                <a:latin typeface="Chelsea Market"/>
                <a:ea typeface="Chelsea Market"/>
                <a:cs typeface="Chelsea Market"/>
                <a:sym typeface="Chelsea Market"/>
              </a:defRPr>
            </a:lvl3pPr>
            <a:lvl4pPr lvl="3" algn="ctr" rtl="0">
              <a:spcBef>
                <a:spcPts val="0"/>
              </a:spcBef>
              <a:spcAft>
                <a:spcPts val="0"/>
              </a:spcAft>
              <a:buSzPts val="3000"/>
              <a:buFont typeface="Chelsea Market"/>
              <a:buNone/>
              <a:defRPr sz="4000">
                <a:latin typeface="Chelsea Market"/>
                <a:ea typeface="Chelsea Market"/>
                <a:cs typeface="Chelsea Market"/>
                <a:sym typeface="Chelsea Market"/>
              </a:defRPr>
            </a:lvl4pPr>
            <a:lvl5pPr lvl="4" algn="ctr" rtl="0">
              <a:spcBef>
                <a:spcPts val="0"/>
              </a:spcBef>
              <a:spcAft>
                <a:spcPts val="0"/>
              </a:spcAft>
              <a:buSzPts val="3000"/>
              <a:buFont typeface="Chelsea Market"/>
              <a:buNone/>
              <a:defRPr sz="4000">
                <a:latin typeface="Chelsea Market"/>
                <a:ea typeface="Chelsea Market"/>
                <a:cs typeface="Chelsea Market"/>
                <a:sym typeface="Chelsea Market"/>
              </a:defRPr>
            </a:lvl5pPr>
            <a:lvl6pPr lvl="5" algn="ctr" rtl="0">
              <a:spcBef>
                <a:spcPts val="0"/>
              </a:spcBef>
              <a:spcAft>
                <a:spcPts val="0"/>
              </a:spcAft>
              <a:buSzPts val="3000"/>
              <a:buFont typeface="Chelsea Market"/>
              <a:buNone/>
              <a:defRPr sz="4000">
                <a:latin typeface="Chelsea Market"/>
                <a:ea typeface="Chelsea Market"/>
                <a:cs typeface="Chelsea Market"/>
                <a:sym typeface="Chelsea Market"/>
              </a:defRPr>
            </a:lvl6pPr>
            <a:lvl7pPr lvl="6" algn="ctr" rtl="0">
              <a:spcBef>
                <a:spcPts val="0"/>
              </a:spcBef>
              <a:spcAft>
                <a:spcPts val="0"/>
              </a:spcAft>
              <a:buSzPts val="3000"/>
              <a:buFont typeface="Chelsea Market"/>
              <a:buNone/>
              <a:defRPr sz="4000">
                <a:latin typeface="Chelsea Market"/>
                <a:ea typeface="Chelsea Market"/>
                <a:cs typeface="Chelsea Market"/>
                <a:sym typeface="Chelsea Market"/>
              </a:defRPr>
            </a:lvl7pPr>
            <a:lvl8pPr lvl="7" algn="ctr" rtl="0">
              <a:spcBef>
                <a:spcPts val="0"/>
              </a:spcBef>
              <a:spcAft>
                <a:spcPts val="0"/>
              </a:spcAft>
              <a:buSzPts val="3000"/>
              <a:buFont typeface="Chelsea Market"/>
              <a:buNone/>
              <a:defRPr sz="4000">
                <a:latin typeface="Chelsea Market"/>
                <a:ea typeface="Chelsea Market"/>
                <a:cs typeface="Chelsea Market"/>
                <a:sym typeface="Chelsea Market"/>
              </a:defRPr>
            </a:lvl8pPr>
            <a:lvl9pPr lvl="8" algn="ctr" rtl="0">
              <a:spcBef>
                <a:spcPts val="0"/>
              </a:spcBef>
              <a:spcAft>
                <a:spcPts val="0"/>
              </a:spcAft>
              <a:buSzPts val="3000"/>
              <a:buFont typeface="Chelsea Market"/>
              <a:buNone/>
              <a:defRPr sz="4000">
                <a:latin typeface="Chelsea Market"/>
                <a:ea typeface="Chelsea Market"/>
                <a:cs typeface="Chelsea Market"/>
                <a:sym typeface="Chelsea Market"/>
              </a:defRPr>
            </a:lvl9pPr>
          </a:lstStyle>
          <a:p>
            <a:endParaRPr/>
          </a:p>
        </p:txBody>
      </p:sp>
      <p:sp>
        <p:nvSpPr>
          <p:cNvPr id="185" name="Google Shape;185;p24"/>
          <p:cNvSpPr txBox="1">
            <a:spLocks noGrp="1"/>
          </p:cNvSpPr>
          <p:nvPr>
            <p:ph type="subTitle" idx="5"/>
          </p:nvPr>
        </p:nvSpPr>
        <p:spPr>
          <a:xfrm>
            <a:off x="7782341" y="5523604"/>
            <a:ext cx="2506800" cy="732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6" name="Google Shape;186;p24"/>
          <p:cNvSpPr txBox="1">
            <a:spLocks noGrp="1"/>
          </p:cNvSpPr>
          <p:nvPr>
            <p:ph type="subTitle" idx="6"/>
          </p:nvPr>
        </p:nvSpPr>
        <p:spPr>
          <a:xfrm>
            <a:off x="7782341" y="3115304"/>
            <a:ext cx="2506800" cy="732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7" name="Google Shape;187;p24"/>
          <p:cNvSpPr txBox="1">
            <a:spLocks noGrp="1"/>
          </p:cNvSpPr>
          <p:nvPr>
            <p:ph type="subTitle" idx="7"/>
          </p:nvPr>
        </p:nvSpPr>
        <p:spPr>
          <a:xfrm>
            <a:off x="2942341" y="5523604"/>
            <a:ext cx="2506800" cy="732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8" name="Google Shape;188;p24"/>
          <p:cNvSpPr txBox="1">
            <a:spLocks noGrp="1"/>
          </p:cNvSpPr>
          <p:nvPr>
            <p:ph type="subTitle" idx="8"/>
          </p:nvPr>
        </p:nvSpPr>
        <p:spPr>
          <a:xfrm>
            <a:off x="2942341" y="3115304"/>
            <a:ext cx="2506800" cy="732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6370743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3675800" y="3468300"/>
            <a:ext cx="4840400" cy="175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900"/>
              <a:buNone/>
              <a:defRPr sz="10533"/>
            </a:lvl1pPr>
            <a:lvl2pPr lvl="1" algn="ctr" rtl="0">
              <a:spcBef>
                <a:spcPts val="0"/>
              </a:spcBef>
              <a:spcAft>
                <a:spcPts val="0"/>
              </a:spcAft>
              <a:buSzPts val="7900"/>
              <a:buNone/>
              <a:defRPr sz="10533"/>
            </a:lvl2pPr>
            <a:lvl3pPr lvl="2" algn="ctr" rtl="0">
              <a:spcBef>
                <a:spcPts val="0"/>
              </a:spcBef>
              <a:spcAft>
                <a:spcPts val="0"/>
              </a:spcAft>
              <a:buSzPts val="7900"/>
              <a:buNone/>
              <a:defRPr sz="10533"/>
            </a:lvl3pPr>
            <a:lvl4pPr lvl="3" algn="ctr" rtl="0">
              <a:spcBef>
                <a:spcPts val="0"/>
              </a:spcBef>
              <a:spcAft>
                <a:spcPts val="0"/>
              </a:spcAft>
              <a:buSzPts val="7900"/>
              <a:buNone/>
              <a:defRPr sz="10533"/>
            </a:lvl4pPr>
            <a:lvl5pPr lvl="4" algn="ctr" rtl="0">
              <a:spcBef>
                <a:spcPts val="0"/>
              </a:spcBef>
              <a:spcAft>
                <a:spcPts val="0"/>
              </a:spcAft>
              <a:buSzPts val="7900"/>
              <a:buNone/>
              <a:defRPr sz="10533"/>
            </a:lvl5pPr>
            <a:lvl6pPr lvl="5" algn="ctr" rtl="0">
              <a:spcBef>
                <a:spcPts val="0"/>
              </a:spcBef>
              <a:spcAft>
                <a:spcPts val="0"/>
              </a:spcAft>
              <a:buSzPts val="7900"/>
              <a:buNone/>
              <a:defRPr sz="10533"/>
            </a:lvl6pPr>
            <a:lvl7pPr lvl="6" algn="ctr" rtl="0">
              <a:spcBef>
                <a:spcPts val="0"/>
              </a:spcBef>
              <a:spcAft>
                <a:spcPts val="0"/>
              </a:spcAft>
              <a:buSzPts val="7900"/>
              <a:buNone/>
              <a:defRPr sz="10533"/>
            </a:lvl7pPr>
            <a:lvl8pPr lvl="7" algn="ctr" rtl="0">
              <a:spcBef>
                <a:spcPts val="0"/>
              </a:spcBef>
              <a:spcAft>
                <a:spcPts val="0"/>
              </a:spcAft>
              <a:buSzPts val="7900"/>
              <a:buNone/>
              <a:defRPr sz="10533"/>
            </a:lvl8pPr>
            <a:lvl9pPr lvl="8" algn="ctr" rtl="0">
              <a:spcBef>
                <a:spcPts val="0"/>
              </a:spcBef>
              <a:spcAft>
                <a:spcPts val="0"/>
              </a:spcAft>
              <a:buSzPts val="7900"/>
              <a:buNone/>
              <a:defRPr sz="10533"/>
            </a:lvl9pPr>
          </a:lstStyle>
          <a:p>
            <a:r>
              <a:t>xx%</a:t>
            </a:r>
          </a:p>
        </p:txBody>
      </p:sp>
      <p:sp>
        <p:nvSpPr>
          <p:cNvPr id="14" name="Google Shape;14;p3"/>
          <p:cNvSpPr txBox="1">
            <a:spLocks noGrp="1"/>
          </p:cNvSpPr>
          <p:nvPr>
            <p:ph type="title" idx="2"/>
          </p:nvPr>
        </p:nvSpPr>
        <p:spPr>
          <a:xfrm>
            <a:off x="2570600" y="4943533"/>
            <a:ext cx="7050800" cy="1012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87167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Game 1">
  <p:cSld name="Game 1">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6096000" y="450100"/>
            <a:ext cx="5144800" cy="168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solidFill>
                  <a:schemeClr val="dk1"/>
                </a:solidFill>
              </a:defRPr>
            </a:lvl1pPr>
            <a:lvl2pPr lvl="1" algn="ctr" rtl="0">
              <a:spcBef>
                <a:spcPts val="0"/>
              </a:spcBef>
              <a:spcAft>
                <a:spcPts val="0"/>
              </a:spcAft>
              <a:buSzPts val="4000"/>
              <a:buNone/>
              <a:defRPr sz="5333"/>
            </a:lvl2pPr>
            <a:lvl3pPr lvl="2" algn="ctr" rtl="0">
              <a:spcBef>
                <a:spcPts val="0"/>
              </a:spcBef>
              <a:spcAft>
                <a:spcPts val="0"/>
              </a:spcAft>
              <a:buSzPts val="4000"/>
              <a:buNone/>
              <a:defRPr sz="5333"/>
            </a:lvl3pPr>
            <a:lvl4pPr lvl="3" algn="ctr" rtl="0">
              <a:spcBef>
                <a:spcPts val="0"/>
              </a:spcBef>
              <a:spcAft>
                <a:spcPts val="0"/>
              </a:spcAft>
              <a:buSzPts val="4000"/>
              <a:buNone/>
              <a:defRPr sz="5333"/>
            </a:lvl4pPr>
            <a:lvl5pPr lvl="4" algn="ctr" rtl="0">
              <a:spcBef>
                <a:spcPts val="0"/>
              </a:spcBef>
              <a:spcAft>
                <a:spcPts val="0"/>
              </a:spcAft>
              <a:buSzPts val="4000"/>
              <a:buNone/>
              <a:defRPr sz="5333"/>
            </a:lvl5pPr>
            <a:lvl6pPr lvl="5" algn="ctr" rtl="0">
              <a:spcBef>
                <a:spcPts val="0"/>
              </a:spcBef>
              <a:spcAft>
                <a:spcPts val="0"/>
              </a:spcAft>
              <a:buSzPts val="4000"/>
              <a:buNone/>
              <a:defRPr sz="5333"/>
            </a:lvl6pPr>
            <a:lvl7pPr lvl="6" algn="ctr" rtl="0">
              <a:spcBef>
                <a:spcPts val="0"/>
              </a:spcBef>
              <a:spcAft>
                <a:spcPts val="0"/>
              </a:spcAft>
              <a:buSzPts val="4000"/>
              <a:buNone/>
              <a:defRPr sz="5333"/>
            </a:lvl7pPr>
            <a:lvl8pPr lvl="7" algn="ctr" rtl="0">
              <a:spcBef>
                <a:spcPts val="0"/>
              </a:spcBef>
              <a:spcAft>
                <a:spcPts val="0"/>
              </a:spcAft>
              <a:buSzPts val="4000"/>
              <a:buNone/>
              <a:defRPr sz="5333"/>
            </a:lvl8pPr>
            <a:lvl9pPr lvl="8" algn="ctr" rtl="0">
              <a:spcBef>
                <a:spcPts val="0"/>
              </a:spcBef>
              <a:spcAft>
                <a:spcPts val="0"/>
              </a:spcAft>
              <a:buSzPts val="4000"/>
              <a:buNone/>
              <a:defRPr sz="5333"/>
            </a:lvl9pPr>
          </a:lstStyle>
          <a:p>
            <a:endParaRPr/>
          </a:p>
        </p:txBody>
      </p:sp>
      <p:grpSp>
        <p:nvGrpSpPr>
          <p:cNvPr id="35" name="Google Shape;35;p9"/>
          <p:cNvGrpSpPr/>
          <p:nvPr/>
        </p:nvGrpSpPr>
        <p:grpSpPr>
          <a:xfrm>
            <a:off x="1427853" y="-25120"/>
            <a:ext cx="4651180" cy="6883423"/>
            <a:chOff x="2038900" y="238125"/>
            <a:chExt cx="3538275" cy="5236400"/>
          </a:xfrm>
        </p:grpSpPr>
        <p:sp>
          <p:nvSpPr>
            <p:cNvPr id="36" name="Google Shape;36;p9"/>
            <p:cNvSpPr/>
            <p:nvPr/>
          </p:nvSpPr>
          <p:spPr>
            <a:xfrm>
              <a:off x="2038900" y="238125"/>
              <a:ext cx="3523675" cy="5236400"/>
            </a:xfrm>
            <a:custGeom>
              <a:avLst/>
              <a:gdLst/>
              <a:ahLst/>
              <a:cxnLst/>
              <a:rect l="l" t="t" r="r" b="b"/>
              <a:pathLst>
                <a:path w="140947" h="209456" extrusionOk="0">
                  <a:moveTo>
                    <a:pt x="0" y="0"/>
                  </a:moveTo>
                  <a:lnTo>
                    <a:pt x="0" y="209455"/>
                  </a:lnTo>
                  <a:lnTo>
                    <a:pt x="123046" y="209455"/>
                  </a:lnTo>
                  <a:cubicBezTo>
                    <a:pt x="130370" y="209455"/>
                    <a:pt x="136289" y="203504"/>
                    <a:pt x="136289" y="196196"/>
                  </a:cubicBezTo>
                  <a:cubicBezTo>
                    <a:pt x="136289" y="188887"/>
                    <a:pt x="130370" y="182952"/>
                    <a:pt x="123046" y="182952"/>
                  </a:cubicBezTo>
                  <a:lnTo>
                    <a:pt x="97963" y="182952"/>
                  </a:lnTo>
                  <a:cubicBezTo>
                    <a:pt x="95043" y="182952"/>
                    <a:pt x="92675" y="180584"/>
                    <a:pt x="92675" y="177664"/>
                  </a:cubicBezTo>
                  <a:cubicBezTo>
                    <a:pt x="92675" y="174743"/>
                    <a:pt x="95043" y="172376"/>
                    <a:pt x="97963" y="172376"/>
                  </a:cubicBezTo>
                  <a:lnTo>
                    <a:pt x="118784" y="172376"/>
                  </a:lnTo>
                  <a:cubicBezTo>
                    <a:pt x="122588" y="172376"/>
                    <a:pt x="125666" y="169297"/>
                    <a:pt x="125666" y="165493"/>
                  </a:cubicBezTo>
                  <a:cubicBezTo>
                    <a:pt x="125666" y="161673"/>
                    <a:pt x="122588" y="158595"/>
                    <a:pt x="118784" y="158595"/>
                  </a:cubicBezTo>
                  <a:lnTo>
                    <a:pt x="82083" y="158595"/>
                  </a:lnTo>
                  <a:cubicBezTo>
                    <a:pt x="82005" y="158598"/>
                    <a:pt x="81928" y="158599"/>
                    <a:pt x="81851" y="158599"/>
                  </a:cubicBezTo>
                  <a:cubicBezTo>
                    <a:pt x="78639" y="158599"/>
                    <a:pt x="75971" y="156054"/>
                    <a:pt x="75848" y="152802"/>
                  </a:cubicBezTo>
                  <a:cubicBezTo>
                    <a:pt x="75737" y="149487"/>
                    <a:pt x="78342" y="146677"/>
                    <a:pt x="81657" y="146567"/>
                  </a:cubicBezTo>
                  <a:lnTo>
                    <a:pt x="120836" y="146567"/>
                  </a:lnTo>
                  <a:cubicBezTo>
                    <a:pt x="126503" y="146567"/>
                    <a:pt x="131096" y="141973"/>
                    <a:pt x="131096" y="136306"/>
                  </a:cubicBezTo>
                  <a:cubicBezTo>
                    <a:pt x="131096" y="130639"/>
                    <a:pt x="126503" y="126046"/>
                    <a:pt x="120836" y="126046"/>
                  </a:cubicBezTo>
                  <a:lnTo>
                    <a:pt x="108744" y="126046"/>
                  </a:lnTo>
                  <a:cubicBezTo>
                    <a:pt x="108695" y="126046"/>
                    <a:pt x="108647" y="126047"/>
                    <a:pt x="108598" y="126047"/>
                  </a:cubicBezTo>
                  <a:cubicBezTo>
                    <a:pt x="101830" y="126047"/>
                    <a:pt x="96305" y="120614"/>
                    <a:pt x="96227" y="113844"/>
                  </a:cubicBezTo>
                  <a:cubicBezTo>
                    <a:pt x="96148" y="107024"/>
                    <a:pt x="101625" y="101421"/>
                    <a:pt x="108429" y="101342"/>
                  </a:cubicBezTo>
                  <a:lnTo>
                    <a:pt x="125177" y="101342"/>
                  </a:lnTo>
                  <a:cubicBezTo>
                    <a:pt x="128460" y="101342"/>
                    <a:pt x="131096" y="98706"/>
                    <a:pt x="131096" y="95422"/>
                  </a:cubicBezTo>
                  <a:cubicBezTo>
                    <a:pt x="131096" y="92139"/>
                    <a:pt x="128460" y="89503"/>
                    <a:pt x="125177" y="89503"/>
                  </a:cubicBezTo>
                  <a:lnTo>
                    <a:pt x="93101" y="89503"/>
                  </a:lnTo>
                  <a:cubicBezTo>
                    <a:pt x="89549" y="89503"/>
                    <a:pt x="86645" y="86630"/>
                    <a:pt x="86645" y="83047"/>
                  </a:cubicBezTo>
                  <a:cubicBezTo>
                    <a:pt x="86645" y="79495"/>
                    <a:pt x="89549" y="76606"/>
                    <a:pt x="93101" y="76606"/>
                  </a:cubicBezTo>
                  <a:lnTo>
                    <a:pt x="133306" y="76606"/>
                  </a:lnTo>
                  <a:cubicBezTo>
                    <a:pt x="137536" y="76606"/>
                    <a:pt x="140946" y="73181"/>
                    <a:pt x="140946" y="68966"/>
                  </a:cubicBezTo>
                  <a:cubicBezTo>
                    <a:pt x="140946" y="64736"/>
                    <a:pt x="137536" y="61326"/>
                    <a:pt x="133306" y="61326"/>
                  </a:cubicBezTo>
                  <a:lnTo>
                    <a:pt x="116416" y="61326"/>
                  </a:lnTo>
                  <a:cubicBezTo>
                    <a:pt x="112185" y="61326"/>
                    <a:pt x="108776" y="57916"/>
                    <a:pt x="108776" y="53686"/>
                  </a:cubicBezTo>
                  <a:lnTo>
                    <a:pt x="108776" y="37111"/>
                  </a:lnTo>
                  <a:cubicBezTo>
                    <a:pt x="108776" y="29013"/>
                    <a:pt x="102193" y="22415"/>
                    <a:pt x="94080" y="22415"/>
                  </a:cubicBezTo>
                  <a:lnTo>
                    <a:pt x="71649" y="22415"/>
                  </a:lnTo>
                  <a:cubicBezTo>
                    <a:pt x="65714" y="22415"/>
                    <a:pt x="60915" y="17601"/>
                    <a:pt x="60915" y="11681"/>
                  </a:cubicBezTo>
                  <a:cubicBezTo>
                    <a:pt x="60915" y="5998"/>
                    <a:pt x="56479" y="1326"/>
                    <a:pt x="50813" y="994"/>
                  </a:cubicBez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9"/>
            <p:cNvSpPr/>
            <p:nvPr/>
          </p:nvSpPr>
          <p:spPr>
            <a:xfrm>
              <a:off x="4666725" y="2981200"/>
              <a:ext cx="910450" cy="249825"/>
            </a:xfrm>
            <a:custGeom>
              <a:avLst/>
              <a:gdLst/>
              <a:ahLst/>
              <a:cxnLst/>
              <a:rect l="l" t="t" r="r" b="b"/>
              <a:pathLst>
                <a:path w="36418" h="9993" extrusionOk="0">
                  <a:moveTo>
                    <a:pt x="4989" y="1"/>
                  </a:moveTo>
                  <a:cubicBezTo>
                    <a:pt x="2226" y="1"/>
                    <a:pt x="1" y="2258"/>
                    <a:pt x="1" y="5005"/>
                  </a:cubicBezTo>
                  <a:cubicBezTo>
                    <a:pt x="1" y="7767"/>
                    <a:pt x="2226" y="9993"/>
                    <a:pt x="4989" y="9993"/>
                  </a:cubicBezTo>
                  <a:lnTo>
                    <a:pt x="31429" y="9993"/>
                  </a:lnTo>
                  <a:cubicBezTo>
                    <a:pt x="34191" y="9993"/>
                    <a:pt x="36417" y="7736"/>
                    <a:pt x="36417" y="5005"/>
                  </a:cubicBezTo>
                  <a:cubicBezTo>
                    <a:pt x="36417" y="2242"/>
                    <a:pt x="34191" y="1"/>
                    <a:pt x="31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9"/>
            <p:cNvSpPr/>
            <p:nvPr/>
          </p:nvSpPr>
          <p:spPr>
            <a:xfrm>
              <a:off x="4228300" y="421625"/>
              <a:ext cx="910025" cy="249825"/>
            </a:xfrm>
            <a:custGeom>
              <a:avLst/>
              <a:gdLst/>
              <a:ahLst/>
              <a:cxnLst/>
              <a:rect l="l" t="t" r="r" b="b"/>
              <a:pathLst>
                <a:path w="36401" h="9993" extrusionOk="0">
                  <a:moveTo>
                    <a:pt x="4988" y="0"/>
                  </a:moveTo>
                  <a:cubicBezTo>
                    <a:pt x="2226" y="0"/>
                    <a:pt x="0" y="2226"/>
                    <a:pt x="0" y="4988"/>
                  </a:cubicBezTo>
                  <a:cubicBezTo>
                    <a:pt x="0" y="7751"/>
                    <a:pt x="2226" y="9992"/>
                    <a:pt x="4988" y="9992"/>
                  </a:cubicBezTo>
                  <a:lnTo>
                    <a:pt x="31413" y="9992"/>
                  </a:lnTo>
                  <a:cubicBezTo>
                    <a:pt x="34175" y="9992"/>
                    <a:pt x="36401" y="7751"/>
                    <a:pt x="36401" y="4988"/>
                  </a:cubicBezTo>
                  <a:cubicBezTo>
                    <a:pt x="36401" y="2226"/>
                    <a:pt x="34175" y="0"/>
                    <a:pt x="314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 name="Google Shape;39;p9"/>
          <p:cNvSpPr/>
          <p:nvPr/>
        </p:nvSpPr>
        <p:spPr>
          <a:xfrm>
            <a:off x="-10633" y="-10633"/>
            <a:ext cx="2096000" cy="68688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299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655945" y="-1313387"/>
            <a:ext cx="4396520" cy="3035513"/>
          </a:xfrm>
          <a:prstGeom prst="rect">
            <a:avLst/>
          </a:prstGeom>
          <a:noFill/>
          <a:ln>
            <a:noFill/>
          </a:ln>
        </p:spPr>
      </p:pic>
      <p:sp>
        <p:nvSpPr>
          <p:cNvPr id="669" name="Google Shape;669;p13"/>
          <p:cNvSpPr/>
          <p:nvPr/>
        </p:nvSpPr>
        <p:spPr>
          <a:xfrm rot="3011561">
            <a:off x="11299750" y="5773581"/>
            <a:ext cx="1794449" cy="171582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0" name="Google Shape;670;p13"/>
          <p:cNvGrpSpPr/>
          <p:nvPr/>
        </p:nvGrpSpPr>
        <p:grpSpPr>
          <a:xfrm rot="3559955">
            <a:off x="-56016" y="-841790"/>
            <a:ext cx="1792464" cy="2660443"/>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706" name="Google Shape;706;p13"/>
          <p:cNvPicPr preferRelativeResize="0"/>
          <p:nvPr/>
        </p:nvPicPr>
        <p:blipFill>
          <a:blip r:embed="rId3">
            <a:alphaModFix amt="74000"/>
          </a:blip>
          <a:stretch>
            <a:fillRect/>
          </a:stretch>
        </p:blipFill>
        <p:spPr>
          <a:xfrm rot="-10024386">
            <a:off x="9541618" y="-1524503"/>
            <a:ext cx="3859839" cy="3457772"/>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7074221" y="-2344466"/>
            <a:ext cx="3859835" cy="3457769"/>
          </a:xfrm>
          <a:prstGeom prst="rect">
            <a:avLst/>
          </a:prstGeom>
          <a:noFill/>
          <a:ln>
            <a:noFill/>
          </a:ln>
        </p:spPr>
      </p:pic>
      <p:sp>
        <p:nvSpPr>
          <p:cNvPr id="708" name="Google Shape;708;p13"/>
          <p:cNvSpPr txBox="1">
            <a:spLocks noGrp="1"/>
          </p:cNvSpPr>
          <p:nvPr>
            <p:ph type="title" hasCustomPrompt="1"/>
          </p:nvPr>
        </p:nvSpPr>
        <p:spPr>
          <a:xfrm>
            <a:off x="4226708"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7582057" y="4556535"/>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7596701"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849709" y="4592268"/>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849709"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4226708" y="2222667"/>
            <a:ext cx="13824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3333"/>
            </a:lvl1pPr>
            <a:lvl2pPr lvl="1"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554699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5" name="Google Shape;715;p13"/>
          <p:cNvSpPr txBox="1">
            <a:spLocks noGrp="1"/>
          </p:cNvSpPr>
          <p:nvPr>
            <p:ph type="subTitle" idx="1"/>
          </p:nvPr>
        </p:nvSpPr>
        <p:spPr>
          <a:xfrm>
            <a:off x="5546996"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8917841"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17" name="Google Shape;717;p13"/>
          <p:cNvSpPr txBox="1">
            <a:spLocks noGrp="1"/>
          </p:cNvSpPr>
          <p:nvPr>
            <p:ph type="subTitle" idx="9"/>
          </p:nvPr>
        </p:nvSpPr>
        <p:spPr>
          <a:xfrm>
            <a:off x="8917837"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533567" y="3601201"/>
            <a:ext cx="3367"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2"/>
              </a:solidFill>
            </a:endParaRPr>
          </a:p>
        </p:txBody>
      </p:sp>
      <p:sp>
        <p:nvSpPr>
          <p:cNvPr id="719" name="Google Shape;719;p13"/>
          <p:cNvSpPr txBox="1">
            <a:spLocks noGrp="1"/>
          </p:cNvSpPr>
          <p:nvPr>
            <p:ph type="ctrTitle" idx="13"/>
          </p:nvPr>
        </p:nvSpPr>
        <p:spPr>
          <a:xfrm>
            <a:off x="8918200"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0" name="Google Shape;720;p13"/>
          <p:cNvSpPr txBox="1">
            <a:spLocks noGrp="1"/>
          </p:cNvSpPr>
          <p:nvPr>
            <p:ph type="subTitle" idx="14"/>
          </p:nvPr>
        </p:nvSpPr>
        <p:spPr>
          <a:xfrm>
            <a:off x="8918220"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2163557" y="43565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2" name="Google Shape;722;p13"/>
          <p:cNvSpPr txBox="1">
            <a:spLocks noGrp="1"/>
          </p:cNvSpPr>
          <p:nvPr>
            <p:ph type="subTitle" idx="16"/>
          </p:nvPr>
        </p:nvSpPr>
        <p:spPr>
          <a:xfrm>
            <a:off x="2163559" y="4763861"/>
            <a:ext cx="24280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2163557"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4" name="Google Shape;724;p13"/>
          <p:cNvSpPr txBox="1">
            <a:spLocks noGrp="1"/>
          </p:cNvSpPr>
          <p:nvPr>
            <p:ph type="subTitle" idx="18"/>
          </p:nvPr>
        </p:nvSpPr>
        <p:spPr>
          <a:xfrm>
            <a:off x="2163559"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5546991" y="1986733"/>
            <a:ext cx="2428000" cy="60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133"/>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726" name="Google Shape;726;p13"/>
          <p:cNvSpPr txBox="1">
            <a:spLocks noGrp="1"/>
          </p:cNvSpPr>
          <p:nvPr>
            <p:ph type="subTitle" idx="20"/>
          </p:nvPr>
        </p:nvSpPr>
        <p:spPr>
          <a:xfrm>
            <a:off x="5547011" y="2388733"/>
            <a:ext cx="2428000" cy="106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960000" y="456699"/>
            <a:ext cx="10272000" cy="7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1067"/>
            </a:lvl2pPr>
            <a:lvl3pPr lvl="2" algn="ctr" rtl="0">
              <a:spcBef>
                <a:spcPts val="0"/>
              </a:spcBef>
              <a:spcAft>
                <a:spcPts val="0"/>
              </a:spcAft>
              <a:buSzPts val="800"/>
              <a:buNone/>
              <a:defRPr sz="1067"/>
            </a:lvl3pPr>
            <a:lvl4pPr lvl="3" algn="ctr" rtl="0">
              <a:spcBef>
                <a:spcPts val="0"/>
              </a:spcBef>
              <a:spcAft>
                <a:spcPts val="0"/>
              </a:spcAft>
              <a:buSzPts val="800"/>
              <a:buNone/>
              <a:defRPr sz="1067"/>
            </a:lvl4pPr>
            <a:lvl5pPr lvl="4" algn="ctr" rtl="0">
              <a:spcBef>
                <a:spcPts val="0"/>
              </a:spcBef>
              <a:spcAft>
                <a:spcPts val="0"/>
              </a:spcAft>
              <a:buSzPts val="800"/>
              <a:buNone/>
              <a:defRPr sz="1067"/>
            </a:lvl5pPr>
            <a:lvl6pPr lvl="5" algn="ctr" rtl="0">
              <a:spcBef>
                <a:spcPts val="0"/>
              </a:spcBef>
              <a:spcAft>
                <a:spcPts val="0"/>
              </a:spcAft>
              <a:buSzPts val="800"/>
              <a:buNone/>
              <a:defRPr sz="1067"/>
            </a:lvl6pPr>
            <a:lvl7pPr lvl="6" algn="ctr" rtl="0">
              <a:spcBef>
                <a:spcPts val="0"/>
              </a:spcBef>
              <a:spcAft>
                <a:spcPts val="0"/>
              </a:spcAft>
              <a:buSzPts val="800"/>
              <a:buNone/>
              <a:defRPr sz="1067"/>
            </a:lvl7pPr>
            <a:lvl8pPr lvl="7" algn="ctr" rtl="0">
              <a:spcBef>
                <a:spcPts val="0"/>
              </a:spcBef>
              <a:spcAft>
                <a:spcPts val="0"/>
              </a:spcAft>
              <a:buSzPts val="800"/>
              <a:buNone/>
              <a:defRPr sz="1067"/>
            </a:lvl8pPr>
            <a:lvl9pPr lvl="8" algn="ctr" rtl="0">
              <a:spcBef>
                <a:spcPts val="0"/>
              </a:spcBef>
              <a:spcAft>
                <a:spcPts val="0"/>
              </a:spcAft>
              <a:buSzPts val="800"/>
              <a:buNone/>
              <a:defRPr sz="1067"/>
            </a:lvl9pPr>
          </a:lstStyle>
          <a:p>
            <a:endParaRPr/>
          </a:p>
        </p:txBody>
      </p:sp>
    </p:spTree>
    <p:extLst>
      <p:ext uri="{BB962C8B-B14F-4D97-AF65-F5344CB8AC3E}">
        <p14:creationId xmlns:p14="http://schemas.microsoft.com/office/powerpoint/2010/main" val="2841281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FD5C303-4F77-4BF2-8853-0492E9E709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9557978D-5D05-413A-A244-704D4EB1D4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4D8212F1-1575-4A14-AB60-2458CD483359}"/>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xmlns="" id="{866D0F34-C3D2-49AC-975F-51CF52E263DA}"/>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xmlns="" id="{295D9C55-A77D-4591-9674-8F2A2CC20571}"/>
              </a:ext>
            </a:extLst>
          </p:cNvPr>
          <p:cNvSpPr>
            <a:spLocks noGrp="1"/>
          </p:cNvSpPr>
          <p:nvPr>
            <p:ph type="sldNum" sz="quarter" idx="12"/>
          </p:nvPr>
        </p:nvSpPr>
        <p:spPr/>
        <p:txBody>
          <a:bodyPr/>
          <a:lstStyle>
            <a:lvl1pPr>
              <a:defRPr/>
            </a:lvl1pPr>
          </a:lstStyle>
          <a:p>
            <a:fld id="{DB6B523E-EBFF-452E-B271-2DE33BB23C13}" type="slidenum">
              <a:rPr lang="en-US" altLang="en-US"/>
              <a:pPr/>
              <a:t>‹#›</a:t>
            </a:fld>
            <a:endParaRPr lang="en-US" altLang="en-US"/>
          </a:p>
        </p:txBody>
      </p:sp>
    </p:spTree>
    <p:extLst>
      <p:ext uri="{BB962C8B-B14F-4D97-AF65-F5344CB8AC3E}">
        <p14:creationId xmlns:p14="http://schemas.microsoft.com/office/powerpoint/2010/main" val="3500922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D635B30-CC6B-4CC4-85B8-0DC9D67465F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5D4740FF-1C1A-4DBD-86DC-713D4A95C391}"/>
              </a:ext>
            </a:extLst>
          </p:cNvPr>
          <p:cNvSpPr>
            <a:spLocks noGrp="1"/>
          </p:cNvSpPr>
          <p:nvPr>
            <p:ph type="dt" sz="half" idx="10"/>
          </p:nvPr>
        </p:nvSpPr>
        <p:spPr/>
        <p:txBody>
          <a:bodyPr/>
          <a:lstStyle/>
          <a:p>
            <a:fld id="{A59D5449-FD35-4449-B93F-583EAC31D6D8}" type="datetimeFigureOut">
              <a:rPr lang="en-US" smtClean="0"/>
              <a:t>12/2/2025</a:t>
            </a:fld>
            <a:endParaRPr lang="en-US"/>
          </a:p>
        </p:txBody>
      </p:sp>
      <p:sp>
        <p:nvSpPr>
          <p:cNvPr id="4" name="Chỗ dành sẵn cho Chân trang 3">
            <a:extLst>
              <a:ext uri="{FF2B5EF4-FFF2-40B4-BE49-F238E27FC236}">
                <a16:creationId xmlns:a16="http://schemas.microsoft.com/office/drawing/2014/main" xmlns="" id="{3223F87A-F652-4642-A137-01787634B0E7}"/>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065387AC-CC93-4D46-9CDD-D3CEAEAA2F6D}"/>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1183155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CBF4AC5-70AA-4FA4-BCF9-9DE811EDFDF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1E65E15A-F4D3-4744-8E0E-FAD5A61EAAE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D9D97E27-5BC4-4F05-9843-F94416CEC564}"/>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xmlns="" id="{C1753A41-EB98-413A-B08C-EC3D6EB48EFA}"/>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xmlns="" id="{0499F379-2AA1-43A7-9943-29496BE7921B}"/>
              </a:ext>
            </a:extLst>
          </p:cNvPr>
          <p:cNvSpPr>
            <a:spLocks noGrp="1"/>
          </p:cNvSpPr>
          <p:nvPr>
            <p:ph type="sldNum" sz="quarter" idx="12"/>
          </p:nvPr>
        </p:nvSpPr>
        <p:spPr/>
        <p:txBody>
          <a:bodyPr/>
          <a:lstStyle>
            <a:lvl1pPr>
              <a:defRPr/>
            </a:lvl1pPr>
          </a:lstStyle>
          <a:p>
            <a:fld id="{ADAF4D59-1CD2-4DB1-8037-C088692034B0}" type="slidenum">
              <a:rPr lang="en-US" altLang="en-US"/>
              <a:pPr/>
              <a:t>‹#›</a:t>
            </a:fld>
            <a:endParaRPr lang="en-US" altLang="en-US"/>
          </a:p>
        </p:txBody>
      </p:sp>
    </p:spTree>
    <p:extLst>
      <p:ext uri="{BB962C8B-B14F-4D97-AF65-F5344CB8AC3E}">
        <p14:creationId xmlns:p14="http://schemas.microsoft.com/office/powerpoint/2010/main" val="1419436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B68E8D7-AD83-491D-8550-F84FCDEE68AC}"/>
              </a:ext>
            </a:extLst>
          </p:cNvPr>
          <p:cNvSpPr>
            <a:spLocks noGrp="1"/>
          </p:cNvSpPr>
          <p:nvPr>
            <p:ph type="title"/>
          </p:nvPr>
        </p:nvSpPr>
        <p:spPr>
          <a:xfrm>
            <a:off x="831851" y="1709739"/>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506778DD-708D-47A3-AD1A-EFB2C59EBCE2}"/>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748FE93A-BB87-4168-A55D-E73492542556}"/>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xmlns="" id="{D7718DA0-0D13-4190-8F37-AB86AFF6F23C}"/>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xmlns="" id="{8107B504-D5B4-4A2A-97D0-0D6B93998AAF}"/>
              </a:ext>
            </a:extLst>
          </p:cNvPr>
          <p:cNvSpPr>
            <a:spLocks noGrp="1"/>
          </p:cNvSpPr>
          <p:nvPr>
            <p:ph type="sldNum" sz="quarter" idx="12"/>
          </p:nvPr>
        </p:nvSpPr>
        <p:spPr/>
        <p:txBody>
          <a:bodyPr/>
          <a:lstStyle>
            <a:lvl1pPr>
              <a:defRPr/>
            </a:lvl1pPr>
          </a:lstStyle>
          <a:p>
            <a:fld id="{CE571688-1749-4A03-9214-6BCE75C0C5B0}" type="slidenum">
              <a:rPr lang="en-US" altLang="en-US"/>
              <a:pPr/>
              <a:t>‹#›</a:t>
            </a:fld>
            <a:endParaRPr lang="en-US" altLang="en-US"/>
          </a:p>
        </p:txBody>
      </p:sp>
    </p:spTree>
    <p:extLst>
      <p:ext uri="{BB962C8B-B14F-4D97-AF65-F5344CB8AC3E}">
        <p14:creationId xmlns:p14="http://schemas.microsoft.com/office/powerpoint/2010/main" val="1724840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EE7DBB-F9FD-438D-A2CF-6581F8DB2EA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D001441F-C5A6-4715-9F79-2AA528986F09}"/>
              </a:ext>
            </a:extLst>
          </p:cNvPr>
          <p:cNvSpPr>
            <a:spLocks noGrp="1"/>
          </p:cNvSpPr>
          <p:nvPr>
            <p:ph sz="half" idx="1"/>
          </p:nvPr>
        </p:nvSpPr>
        <p:spPr>
          <a:xfrm>
            <a:off x="609600" y="1600201"/>
            <a:ext cx="53848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07DBA13-D2B0-46E6-AD6C-D6212D665304}"/>
              </a:ext>
            </a:extLst>
          </p:cNvPr>
          <p:cNvSpPr>
            <a:spLocks noGrp="1"/>
          </p:cNvSpPr>
          <p:nvPr>
            <p:ph sz="half" idx="2"/>
          </p:nvPr>
        </p:nvSpPr>
        <p:spPr>
          <a:xfrm>
            <a:off x="6197600" y="1600201"/>
            <a:ext cx="5384800" cy="452596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8D5F5704-6464-4A78-ACF5-90ABD1324ACB}"/>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xmlns="" id="{F83661A4-80CA-4AC8-906E-5CA4978032CE}"/>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xmlns="" id="{B77D3352-CBFC-426E-A7B3-153B9C5B76D6}"/>
              </a:ext>
            </a:extLst>
          </p:cNvPr>
          <p:cNvSpPr>
            <a:spLocks noGrp="1"/>
          </p:cNvSpPr>
          <p:nvPr>
            <p:ph type="sldNum" sz="quarter" idx="12"/>
          </p:nvPr>
        </p:nvSpPr>
        <p:spPr/>
        <p:txBody>
          <a:bodyPr/>
          <a:lstStyle>
            <a:lvl1pPr>
              <a:defRPr/>
            </a:lvl1pPr>
          </a:lstStyle>
          <a:p>
            <a:fld id="{E848E3F3-7F4D-42D8-A57C-E78040C42F82}" type="slidenum">
              <a:rPr lang="en-US" altLang="en-US"/>
              <a:pPr/>
              <a:t>‹#›</a:t>
            </a:fld>
            <a:endParaRPr lang="en-US" altLang="en-US"/>
          </a:p>
        </p:txBody>
      </p:sp>
    </p:spTree>
    <p:extLst>
      <p:ext uri="{BB962C8B-B14F-4D97-AF65-F5344CB8AC3E}">
        <p14:creationId xmlns:p14="http://schemas.microsoft.com/office/powerpoint/2010/main" val="3908033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C3CA28B6-4DFD-472F-9E23-5292711A09F2}"/>
              </a:ext>
            </a:extLst>
          </p:cNvPr>
          <p:cNvSpPr>
            <a:spLocks noGrp="1"/>
          </p:cNvSpPr>
          <p:nvPr>
            <p:ph type="title"/>
          </p:nvPr>
        </p:nvSpPr>
        <p:spPr>
          <a:xfrm>
            <a:off x="840317" y="365126"/>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BB14BE6-B7D0-4271-8150-028508FA8231}"/>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6B02B983-53EE-480B-91AA-E5726D20812E}"/>
              </a:ext>
            </a:extLst>
          </p:cNvPr>
          <p:cNvSpPr>
            <a:spLocks noGrp="1"/>
          </p:cNvSpPr>
          <p:nvPr>
            <p:ph sz="half" idx="2"/>
          </p:nvPr>
        </p:nvSpPr>
        <p:spPr>
          <a:xfrm>
            <a:off x="840318" y="2505075"/>
            <a:ext cx="5158316"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6BFBDEBC-E227-4CD5-BCCB-FCDCEBB20769}"/>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B09DB400-1A4A-4C04-AAAA-CD7A9C387EBF}"/>
              </a:ext>
            </a:extLst>
          </p:cNvPr>
          <p:cNvSpPr>
            <a:spLocks noGrp="1"/>
          </p:cNvSpPr>
          <p:nvPr>
            <p:ph sz="quarter" idx="4"/>
          </p:nvPr>
        </p:nvSpPr>
        <p:spPr>
          <a:xfrm>
            <a:off x="6172200" y="2505075"/>
            <a:ext cx="518371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8C56B6A6-E27D-47CD-ACB2-DE469A7C6A2D}"/>
              </a:ext>
            </a:extLst>
          </p:cNvPr>
          <p:cNvSpPr>
            <a:spLocks noGrp="1"/>
          </p:cNvSpPr>
          <p:nvPr>
            <p:ph type="dt" sz="half" idx="10"/>
          </p:nvPr>
        </p:nvSpPr>
        <p:spPr/>
        <p:txBody>
          <a:bodyPr/>
          <a:lstStyle>
            <a:lvl1pPr>
              <a:defRPr/>
            </a:lvl1pPr>
          </a:lstStyle>
          <a:p>
            <a:endParaRPr lang="en-US" altLang="en-US"/>
          </a:p>
        </p:txBody>
      </p:sp>
      <p:sp>
        <p:nvSpPr>
          <p:cNvPr id="8" name="Chỗ dành sẵn cho Chân trang 7">
            <a:extLst>
              <a:ext uri="{FF2B5EF4-FFF2-40B4-BE49-F238E27FC236}">
                <a16:creationId xmlns:a16="http://schemas.microsoft.com/office/drawing/2014/main" xmlns="" id="{973393DE-AA65-4116-8C23-AA4B09013E3D}"/>
              </a:ext>
            </a:extLst>
          </p:cNvPr>
          <p:cNvSpPr>
            <a:spLocks noGrp="1"/>
          </p:cNvSpPr>
          <p:nvPr>
            <p:ph type="ftr" sz="quarter" idx="11"/>
          </p:nvPr>
        </p:nvSpPr>
        <p:spPr/>
        <p:txBody>
          <a:bodyPr/>
          <a:lstStyle>
            <a:lvl1pPr>
              <a:defRPr/>
            </a:lvl1pPr>
          </a:lstStyle>
          <a:p>
            <a:endParaRPr lang="en-US" altLang="en-US"/>
          </a:p>
        </p:txBody>
      </p:sp>
      <p:sp>
        <p:nvSpPr>
          <p:cNvPr id="9" name="Chỗ dành sẵn cho Số hiệu Bản chiếu 8">
            <a:extLst>
              <a:ext uri="{FF2B5EF4-FFF2-40B4-BE49-F238E27FC236}">
                <a16:creationId xmlns:a16="http://schemas.microsoft.com/office/drawing/2014/main" xmlns="" id="{3271FF80-2174-4E22-B968-2354E1C7D7D0}"/>
              </a:ext>
            </a:extLst>
          </p:cNvPr>
          <p:cNvSpPr>
            <a:spLocks noGrp="1"/>
          </p:cNvSpPr>
          <p:nvPr>
            <p:ph type="sldNum" sz="quarter" idx="12"/>
          </p:nvPr>
        </p:nvSpPr>
        <p:spPr/>
        <p:txBody>
          <a:bodyPr/>
          <a:lstStyle>
            <a:lvl1pPr>
              <a:defRPr/>
            </a:lvl1pPr>
          </a:lstStyle>
          <a:p>
            <a:fld id="{5B7E39EB-9B5C-4C70-B3D5-CE12B4CFFDFC}" type="slidenum">
              <a:rPr lang="en-US" altLang="en-US"/>
              <a:pPr/>
              <a:t>‹#›</a:t>
            </a:fld>
            <a:endParaRPr lang="en-US" altLang="en-US"/>
          </a:p>
        </p:txBody>
      </p:sp>
    </p:spTree>
    <p:extLst>
      <p:ext uri="{BB962C8B-B14F-4D97-AF65-F5344CB8AC3E}">
        <p14:creationId xmlns:p14="http://schemas.microsoft.com/office/powerpoint/2010/main" val="4070526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4AC5FE6-12F8-4F88-BC8C-2001902FB090}"/>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E8DD417E-7B95-4C40-802E-37EB93C61767}"/>
              </a:ext>
            </a:extLst>
          </p:cNvPr>
          <p:cNvSpPr>
            <a:spLocks noGrp="1"/>
          </p:cNvSpPr>
          <p:nvPr>
            <p:ph type="dt" sz="half" idx="10"/>
          </p:nvPr>
        </p:nvSpPr>
        <p:spPr/>
        <p:txBody>
          <a:bodyPr/>
          <a:lstStyle>
            <a:lvl1pPr>
              <a:defRPr/>
            </a:lvl1pPr>
          </a:lstStyle>
          <a:p>
            <a:endParaRPr lang="en-US" altLang="en-US"/>
          </a:p>
        </p:txBody>
      </p:sp>
      <p:sp>
        <p:nvSpPr>
          <p:cNvPr id="4" name="Chỗ dành sẵn cho Chân trang 3">
            <a:extLst>
              <a:ext uri="{FF2B5EF4-FFF2-40B4-BE49-F238E27FC236}">
                <a16:creationId xmlns:a16="http://schemas.microsoft.com/office/drawing/2014/main" xmlns="" id="{8AB2712E-A37D-4A15-8E89-A8B91B74CBB2}"/>
              </a:ext>
            </a:extLst>
          </p:cNvPr>
          <p:cNvSpPr>
            <a:spLocks noGrp="1"/>
          </p:cNvSpPr>
          <p:nvPr>
            <p:ph type="ftr" sz="quarter" idx="11"/>
          </p:nvPr>
        </p:nvSpPr>
        <p:spPr/>
        <p:txBody>
          <a:bodyPr/>
          <a:lstStyle>
            <a:lvl1pPr>
              <a:defRPr/>
            </a:lvl1pPr>
          </a:lstStyle>
          <a:p>
            <a:endParaRPr lang="en-US" altLang="en-US"/>
          </a:p>
        </p:txBody>
      </p:sp>
      <p:sp>
        <p:nvSpPr>
          <p:cNvPr id="5" name="Chỗ dành sẵn cho Số hiệu Bản chiếu 4">
            <a:extLst>
              <a:ext uri="{FF2B5EF4-FFF2-40B4-BE49-F238E27FC236}">
                <a16:creationId xmlns:a16="http://schemas.microsoft.com/office/drawing/2014/main" xmlns="" id="{40728D7A-2DF0-405D-BF64-F578A0DFE173}"/>
              </a:ext>
            </a:extLst>
          </p:cNvPr>
          <p:cNvSpPr>
            <a:spLocks noGrp="1"/>
          </p:cNvSpPr>
          <p:nvPr>
            <p:ph type="sldNum" sz="quarter" idx="12"/>
          </p:nvPr>
        </p:nvSpPr>
        <p:spPr/>
        <p:txBody>
          <a:bodyPr/>
          <a:lstStyle>
            <a:lvl1pPr>
              <a:defRPr/>
            </a:lvl1pPr>
          </a:lstStyle>
          <a:p>
            <a:fld id="{743CD035-7FAD-48FD-A1D7-4B5614022F19}" type="slidenum">
              <a:rPr lang="en-US" altLang="en-US"/>
              <a:pPr/>
              <a:t>‹#›</a:t>
            </a:fld>
            <a:endParaRPr lang="en-US" altLang="en-US"/>
          </a:p>
        </p:txBody>
      </p:sp>
    </p:spTree>
    <p:extLst>
      <p:ext uri="{BB962C8B-B14F-4D97-AF65-F5344CB8AC3E}">
        <p14:creationId xmlns:p14="http://schemas.microsoft.com/office/powerpoint/2010/main" val="3619581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5FF384CA-534C-4C90-85A7-DF77920E0EB2}"/>
              </a:ext>
            </a:extLst>
          </p:cNvPr>
          <p:cNvSpPr>
            <a:spLocks noGrp="1"/>
          </p:cNvSpPr>
          <p:nvPr>
            <p:ph type="dt" sz="half" idx="10"/>
          </p:nvPr>
        </p:nvSpPr>
        <p:spPr/>
        <p:txBody>
          <a:bodyPr/>
          <a:lstStyle>
            <a:lvl1pPr>
              <a:defRPr/>
            </a:lvl1pPr>
          </a:lstStyle>
          <a:p>
            <a:endParaRPr lang="en-US" altLang="en-US"/>
          </a:p>
        </p:txBody>
      </p:sp>
      <p:sp>
        <p:nvSpPr>
          <p:cNvPr id="3" name="Chỗ dành sẵn cho Chân trang 2">
            <a:extLst>
              <a:ext uri="{FF2B5EF4-FFF2-40B4-BE49-F238E27FC236}">
                <a16:creationId xmlns:a16="http://schemas.microsoft.com/office/drawing/2014/main" xmlns="" id="{644036E9-88A4-4F79-9717-806B5F3CF524}"/>
              </a:ext>
            </a:extLst>
          </p:cNvPr>
          <p:cNvSpPr>
            <a:spLocks noGrp="1"/>
          </p:cNvSpPr>
          <p:nvPr>
            <p:ph type="ftr" sz="quarter" idx="11"/>
          </p:nvPr>
        </p:nvSpPr>
        <p:spPr/>
        <p:txBody>
          <a:bodyPr/>
          <a:lstStyle>
            <a:lvl1pPr>
              <a:defRPr/>
            </a:lvl1pPr>
          </a:lstStyle>
          <a:p>
            <a:endParaRPr lang="en-US" altLang="en-US"/>
          </a:p>
        </p:txBody>
      </p:sp>
      <p:sp>
        <p:nvSpPr>
          <p:cNvPr id="4" name="Chỗ dành sẵn cho Số hiệu Bản chiếu 3">
            <a:extLst>
              <a:ext uri="{FF2B5EF4-FFF2-40B4-BE49-F238E27FC236}">
                <a16:creationId xmlns:a16="http://schemas.microsoft.com/office/drawing/2014/main" xmlns="" id="{4A8BF90B-540B-4DB8-8CB2-5A4C3C9C792F}"/>
              </a:ext>
            </a:extLst>
          </p:cNvPr>
          <p:cNvSpPr>
            <a:spLocks noGrp="1"/>
          </p:cNvSpPr>
          <p:nvPr>
            <p:ph type="sldNum" sz="quarter" idx="12"/>
          </p:nvPr>
        </p:nvSpPr>
        <p:spPr/>
        <p:txBody>
          <a:bodyPr/>
          <a:lstStyle>
            <a:lvl1pPr>
              <a:defRPr/>
            </a:lvl1pPr>
          </a:lstStyle>
          <a:p>
            <a:fld id="{E1C16121-F8A7-4BED-8FAC-7C85CD9F5004}" type="slidenum">
              <a:rPr lang="en-US" altLang="en-US"/>
              <a:pPr/>
              <a:t>‹#›</a:t>
            </a:fld>
            <a:endParaRPr lang="en-US" altLang="en-US"/>
          </a:p>
        </p:txBody>
      </p:sp>
    </p:spTree>
    <p:extLst>
      <p:ext uri="{BB962C8B-B14F-4D97-AF65-F5344CB8AC3E}">
        <p14:creationId xmlns:p14="http://schemas.microsoft.com/office/powerpoint/2010/main" val="220587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4EBA534-4815-46E7-A592-5353A4237BD2}"/>
              </a:ext>
            </a:extLst>
          </p:cNvPr>
          <p:cNvSpPr>
            <a:spLocks noGrp="1"/>
          </p:cNvSpPr>
          <p:nvPr>
            <p:ph type="title"/>
          </p:nvPr>
        </p:nvSpPr>
        <p:spPr>
          <a:xfrm>
            <a:off x="840318" y="457200"/>
            <a:ext cx="393276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18061790-2ECA-4C45-A567-B98E6E872478}"/>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E301A141-102D-409E-935F-933374A648A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1D87191-546F-49D4-AA7E-D0E5DF92588A}"/>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xmlns="" id="{F873C1D5-33A9-4E39-8DF1-9EC944FF38FF}"/>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xmlns="" id="{8CE8FF35-BA3F-44B1-A3C1-62BA303E48F7}"/>
              </a:ext>
            </a:extLst>
          </p:cNvPr>
          <p:cNvSpPr>
            <a:spLocks noGrp="1"/>
          </p:cNvSpPr>
          <p:nvPr>
            <p:ph type="sldNum" sz="quarter" idx="12"/>
          </p:nvPr>
        </p:nvSpPr>
        <p:spPr/>
        <p:txBody>
          <a:bodyPr/>
          <a:lstStyle>
            <a:lvl1pPr>
              <a:defRPr/>
            </a:lvl1pPr>
          </a:lstStyle>
          <a:p>
            <a:fld id="{7954CD81-1507-4BA2-A905-D7D182112B19}" type="slidenum">
              <a:rPr lang="en-US" altLang="en-US"/>
              <a:pPr/>
              <a:t>‹#›</a:t>
            </a:fld>
            <a:endParaRPr lang="en-US" altLang="en-US"/>
          </a:p>
        </p:txBody>
      </p:sp>
    </p:spTree>
    <p:extLst>
      <p:ext uri="{BB962C8B-B14F-4D97-AF65-F5344CB8AC3E}">
        <p14:creationId xmlns:p14="http://schemas.microsoft.com/office/powerpoint/2010/main" val="1151865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EE3406B-742F-46B8-8341-1B7E63222849}"/>
              </a:ext>
            </a:extLst>
          </p:cNvPr>
          <p:cNvSpPr>
            <a:spLocks noGrp="1"/>
          </p:cNvSpPr>
          <p:nvPr>
            <p:ph type="title"/>
          </p:nvPr>
        </p:nvSpPr>
        <p:spPr>
          <a:xfrm>
            <a:off x="840318" y="457200"/>
            <a:ext cx="393276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D4DE1DF2-94F7-4162-8478-6BB2B540703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AD570E47-1647-457C-809B-D621C82D64EC}"/>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AB3A74C8-EDC3-450C-93D7-48A026DA64E2}"/>
              </a:ext>
            </a:extLst>
          </p:cNvPr>
          <p:cNvSpPr>
            <a:spLocks noGrp="1"/>
          </p:cNvSpPr>
          <p:nvPr>
            <p:ph type="dt" sz="half" idx="10"/>
          </p:nvPr>
        </p:nvSpPr>
        <p:spPr/>
        <p:txBody>
          <a:bodyPr/>
          <a:lstStyle>
            <a:lvl1pPr>
              <a:defRPr/>
            </a:lvl1pPr>
          </a:lstStyle>
          <a:p>
            <a:endParaRPr lang="en-US" altLang="en-US"/>
          </a:p>
        </p:txBody>
      </p:sp>
      <p:sp>
        <p:nvSpPr>
          <p:cNvPr id="6" name="Chỗ dành sẵn cho Chân trang 5">
            <a:extLst>
              <a:ext uri="{FF2B5EF4-FFF2-40B4-BE49-F238E27FC236}">
                <a16:creationId xmlns:a16="http://schemas.microsoft.com/office/drawing/2014/main" xmlns="" id="{AD9E2965-3750-479C-8D2D-0F8746281F7C}"/>
              </a:ext>
            </a:extLst>
          </p:cNvPr>
          <p:cNvSpPr>
            <a:spLocks noGrp="1"/>
          </p:cNvSpPr>
          <p:nvPr>
            <p:ph type="ftr" sz="quarter" idx="11"/>
          </p:nvPr>
        </p:nvSpPr>
        <p:spPr/>
        <p:txBody>
          <a:bodyPr/>
          <a:lstStyle>
            <a:lvl1pPr>
              <a:defRPr/>
            </a:lvl1pPr>
          </a:lstStyle>
          <a:p>
            <a:endParaRPr lang="en-US" altLang="en-US"/>
          </a:p>
        </p:txBody>
      </p:sp>
      <p:sp>
        <p:nvSpPr>
          <p:cNvPr id="7" name="Chỗ dành sẵn cho Số hiệu Bản chiếu 6">
            <a:extLst>
              <a:ext uri="{FF2B5EF4-FFF2-40B4-BE49-F238E27FC236}">
                <a16:creationId xmlns:a16="http://schemas.microsoft.com/office/drawing/2014/main" xmlns="" id="{A0499CEA-6C4A-425D-8E8C-5D41454C8C3C}"/>
              </a:ext>
            </a:extLst>
          </p:cNvPr>
          <p:cNvSpPr>
            <a:spLocks noGrp="1"/>
          </p:cNvSpPr>
          <p:nvPr>
            <p:ph type="sldNum" sz="quarter" idx="12"/>
          </p:nvPr>
        </p:nvSpPr>
        <p:spPr/>
        <p:txBody>
          <a:bodyPr/>
          <a:lstStyle>
            <a:lvl1pPr>
              <a:defRPr/>
            </a:lvl1pPr>
          </a:lstStyle>
          <a:p>
            <a:fld id="{B6DF94C5-AC9A-4745-86FA-40EEB344BCE5}" type="slidenum">
              <a:rPr lang="en-US" altLang="en-US"/>
              <a:pPr/>
              <a:t>‹#›</a:t>
            </a:fld>
            <a:endParaRPr lang="en-US" altLang="en-US"/>
          </a:p>
        </p:txBody>
      </p:sp>
    </p:spTree>
    <p:extLst>
      <p:ext uri="{BB962C8B-B14F-4D97-AF65-F5344CB8AC3E}">
        <p14:creationId xmlns:p14="http://schemas.microsoft.com/office/powerpoint/2010/main" val="3790843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88DA3F2-B3BA-46C3-AFC4-B4498548D6D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C63478CC-F252-4FF9-A4BD-BD4E9BC70CE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8718E068-1D29-413D-9335-0A26DD071FD5}"/>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xmlns="" id="{E4D150C3-08A0-446B-A986-F32B5BDDA97A}"/>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xmlns="" id="{B235E912-AE19-4373-942B-57D43DEBF39F}"/>
              </a:ext>
            </a:extLst>
          </p:cNvPr>
          <p:cNvSpPr>
            <a:spLocks noGrp="1"/>
          </p:cNvSpPr>
          <p:nvPr>
            <p:ph type="sldNum" sz="quarter" idx="12"/>
          </p:nvPr>
        </p:nvSpPr>
        <p:spPr/>
        <p:txBody>
          <a:bodyPr/>
          <a:lstStyle>
            <a:lvl1pPr>
              <a:defRPr/>
            </a:lvl1pPr>
          </a:lstStyle>
          <a:p>
            <a:fld id="{4F515212-FF40-4CF7-916D-974CD160F638}" type="slidenum">
              <a:rPr lang="en-US" altLang="en-US"/>
              <a:pPr/>
              <a:t>‹#›</a:t>
            </a:fld>
            <a:endParaRPr lang="en-US" altLang="en-US"/>
          </a:p>
        </p:txBody>
      </p:sp>
    </p:spTree>
    <p:extLst>
      <p:ext uri="{BB962C8B-B14F-4D97-AF65-F5344CB8AC3E}">
        <p14:creationId xmlns:p14="http://schemas.microsoft.com/office/powerpoint/2010/main" val="423740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7B714A85-38CC-404F-8AFC-5CB16AF08921}"/>
              </a:ext>
            </a:extLst>
          </p:cNvPr>
          <p:cNvSpPr>
            <a:spLocks noGrp="1"/>
          </p:cNvSpPr>
          <p:nvPr>
            <p:ph type="title" orient="vert"/>
          </p:nvPr>
        </p:nvSpPr>
        <p:spPr>
          <a:xfrm>
            <a:off x="8839200" y="274639"/>
            <a:ext cx="2743200" cy="5851525"/>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C7D9858C-10EA-436B-8706-C54F04F544EE}"/>
              </a:ext>
            </a:extLst>
          </p:cNvPr>
          <p:cNvSpPr>
            <a:spLocks noGrp="1"/>
          </p:cNvSpPr>
          <p:nvPr>
            <p:ph type="body" orient="vert" idx="1"/>
          </p:nvPr>
        </p:nvSpPr>
        <p:spPr>
          <a:xfrm>
            <a:off x="609600" y="274639"/>
            <a:ext cx="8026400" cy="585152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987B2F5D-A524-4EC4-A66F-BD0B814670B2}"/>
              </a:ext>
            </a:extLst>
          </p:cNvPr>
          <p:cNvSpPr>
            <a:spLocks noGrp="1"/>
          </p:cNvSpPr>
          <p:nvPr>
            <p:ph type="dt" sz="half" idx="10"/>
          </p:nvPr>
        </p:nvSpPr>
        <p:spPr/>
        <p:txBody>
          <a:bodyPr/>
          <a:lstStyle>
            <a:lvl1pPr>
              <a:defRPr/>
            </a:lvl1pPr>
          </a:lstStyle>
          <a:p>
            <a:endParaRPr lang="en-US" altLang="en-US"/>
          </a:p>
        </p:txBody>
      </p:sp>
      <p:sp>
        <p:nvSpPr>
          <p:cNvPr id="5" name="Chỗ dành sẵn cho Chân trang 4">
            <a:extLst>
              <a:ext uri="{FF2B5EF4-FFF2-40B4-BE49-F238E27FC236}">
                <a16:creationId xmlns:a16="http://schemas.microsoft.com/office/drawing/2014/main" xmlns="" id="{74A4659C-9507-4BBE-862D-B28B5B79898E}"/>
              </a:ext>
            </a:extLst>
          </p:cNvPr>
          <p:cNvSpPr>
            <a:spLocks noGrp="1"/>
          </p:cNvSpPr>
          <p:nvPr>
            <p:ph type="ftr" sz="quarter" idx="11"/>
          </p:nvPr>
        </p:nvSpPr>
        <p:spPr/>
        <p:txBody>
          <a:bodyPr/>
          <a:lstStyle>
            <a:lvl1pPr>
              <a:defRPr/>
            </a:lvl1pPr>
          </a:lstStyle>
          <a:p>
            <a:endParaRPr lang="en-US" altLang="en-US"/>
          </a:p>
        </p:txBody>
      </p:sp>
      <p:sp>
        <p:nvSpPr>
          <p:cNvPr id="6" name="Chỗ dành sẵn cho Số hiệu Bản chiếu 5">
            <a:extLst>
              <a:ext uri="{FF2B5EF4-FFF2-40B4-BE49-F238E27FC236}">
                <a16:creationId xmlns:a16="http://schemas.microsoft.com/office/drawing/2014/main" xmlns="" id="{7B5965C7-AEF9-49F3-8A66-ADEF2BD2D7D4}"/>
              </a:ext>
            </a:extLst>
          </p:cNvPr>
          <p:cNvSpPr>
            <a:spLocks noGrp="1"/>
          </p:cNvSpPr>
          <p:nvPr>
            <p:ph type="sldNum" sz="quarter" idx="12"/>
          </p:nvPr>
        </p:nvSpPr>
        <p:spPr/>
        <p:txBody>
          <a:bodyPr/>
          <a:lstStyle>
            <a:lvl1pPr>
              <a:defRPr/>
            </a:lvl1pPr>
          </a:lstStyle>
          <a:p>
            <a:fld id="{71E8F40B-03E3-483B-94E3-6E7F5B84191A}" type="slidenum">
              <a:rPr lang="en-US" altLang="en-US"/>
              <a:pPr/>
              <a:t>‹#›</a:t>
            </a:fld>
            <a:endParaRPr lang="en-US" altLang="en-US"/>
          </a:p>
        </p:txBody>
      </p:sp>
    </p:spTree>
    <p:extLst>
      <p:ext uri="{BB962C8B-B14F-4D97-AF65-F5344CB8AC3E}">
        <p14:creationId xmlns:p14="http://schemas.microsoft.com/office/powerpoint/2010/main" val="307883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DF84EB9A-09FC-438D-85E8-B52041008E80}"/>
              </a:ext>
            </a:extLst>
          </p:cNvPr>
          <p:cNvSpPr>
            <a:spLocks noGrp="1"/>
          </p:cNvSpPr>
          <p:nvPr>
            <p:ph type="dt" sz="half" idx="10"/>
          </p:nvPr>
        </p:nvSpPr>
        <p:spPr/>
        <p:txBody>
          <a:bodyPr/>
          <a:lstStyle/>
          <a:p>
            <a:fld id="{A59D5449-FD35-4449-B93F-583EAC31D6D8}" type="datetimeFigureOut">
              <a:rPr lang="en-US" smtClean="0"/>
              <a:t>12/2/2025</a:t>
            </a:fld>
            <a:endParaRPr lang="en-US"/>
          </a:p>
        </p:txBody>
      </p:sp>
      <p:sp>
        <p:nvSpPr>
          <p:cNvPr id="3" name="Chỗ dành sẵn cho Chân trang 2">
            <a:extLst>
              <a:ext uri="{FF2B5EF4-FFF2-40B4-BE49-F238E27FC236}">
                <a16:creationId xmlns:a16="http://schemas.microsoft.com/office/drawing/2014/main" xmlns="" id="{68A38A14-1BE1-42E8-9A8F-BAFF12B4C74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5461A1D9-9248-4A38-8404-170738F46E4A}"/>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306720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524AEE26-29DF-403C-8569-3919AF96C19C}"/>
              </a:ext>
            </a:extLst>
          </p:cNvPr>
          <p:cNvSpPr>
            <a:spLocks noGrp="1"/>
          </p:cNvSpPr>
          <p:nvPr>
            <p:ph type="dt" sz="half" idx="10"/>
          </p:nvPr>
        </p:nvSpPr>
        <p:spPr/>
        <p:txBody>
          <a:bodyPr/>
          <a:lstStyle>
            <a:lvl1pPr>
              <a:defRPr/>
            </a:lvl1pPr>
          </a:lstStyle>
          <a:p>
            <a:pPr>
              <a:defRPr/>
            </a:pPr>
            <a:fld id="{8E5C0458-937A-4BCF-B30B-209F39B01582}" type="datetimeFigureOut">
              <a:rPr lang="en-US"/>
              <a:pPr>
                <a:defRPr/>
              </a:pPr>
              <a:t>12/2/2025</a:t>
            </a:fld>
            <a:endParaRPr lang="en-US"/>
          </a:p>
        </p:txBody>
      </p:sp>
      <p:sp>
        <p:nvSpPr>
          <p:cNvPr id="3" name="Footer Placeholder 4">
            <a:extLst>
              <a:ext uri="{FF2B5EF4-FFF2-40B4-BE49-F238E27FC236}">
                <a16:creationId xmlns:a16="http://schemas.microsoft.com/office/drawing/2014/main" xmlns="" id="{0735B6A8-ED8C-4871-8BCC-76D9A0767AE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6E4132F2-1F4A-43F7-A7BA-780D0A769D5F}"/>
              </a:ext>
            </a:extLst>
          </p:cNvPr>
          <p:cNvSpPr>
            <a:spLocks noGrp="1"/>
          </p:cNvSpPr>
          <p:nvPr>
            <p:ph type="sldNum" sz="quarter" idx="12"/>
          </p:nvPr>
        </p:nvSpPr>
        <p:spPr/>
        <p:txBody>
          <a:bodyPr/>
          <a:lstStyle>
            <a:lvl1pPr>
              <a:defRPr/>
            </a:lvl1pPr>
          </a:lstStyle>
          <a:p>
            <a:pPr>
              <a:defRPr/>
            </a:pPr>
            <a:fld id="{45CCA64B-6EAF-407D-A834-81D48CE7D087}" type="slidenum">
              <a:rPr lang="en-US"/>
              <a:pPr>
                <a:defRPr/>
              </a:pPr>
              <a:t>‹#›</a:t>
            </a:fld>
            <a:endParaRPr lang="en-US"/>
          </a:p>
        </p:txBody>
      </p:sp>
    </p:spTree>
    <p:extLst>
      <p:ext uri="{BB962C8B-B14F-4D97-AF65-F5344CB8AC3E}">
        <p14:creationId xmlns:p14="http://schemas.microsoft.com/office/powerpoint/2010/main" val="532020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xmlns="" id="{75348913-CF7B-47CC-BDE8-766F09BA7F24}"/>
              </a:ext>
            </a:extLst>
          </p:cNvPr>
          <p:cNvSpPr>
            <a:spLocks noGrp="1"/>
          </p:cNvSpPr>
          <p:nvPr>
            <p:ph type="dt" sz="half" idx="10"/>
          </p:nvPr>
        </p:nvSpPr>
        <p:spPr/>
        <p:txBody>
          <a:bodyPr/>
          <a:lstStyle>
            <a:lvl1pPr>
              <a:defRPr/>
            </a:lvl1pPr>
          </a:lstStyle>
          <a:p>
            <a:pPr>
              <a:defRPr/>
            </a:pPr>
            <a:fld id="{39E94782-5062-450C-A5EC-C5191CC8F60B}" type="datetimeFigureOut">
              <a:rPr lang="en-US"/>
              <a:pPr>
                <a:defRPr/>
              </a:pPr>
              <a:t>12/2/2025</a:t>
            </a:fld>
            <a:endParaRPr lang="en-US"/>
          </a:p>
        </p:txBody>
      </p:sp>
      <p:sp>
        <p:nvSpPr>
          <p:cNvPr id="5" name="Footer Placeholder 4">
            <a:extLst>
              <a:ext uri="{FF2B5EF4-FFF2-40B4-BE49-F238E27FC236}">
                <a16:creationId xmlns:a16="http://schemas.microsoft.com/office/drawing/2014/main" xmlns="" id="{8DCD974F-95A3-457D-A4AB-DCF0979DF5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79EF2EE-7B04-4BD4-A51E-59179C622DB5}"/>
              </a:ext>
            </a:extLst>
          </p:cNvPr>
          <p:cNvSpPr>
            <a:spLocks noGrp="1"/>
          </p:cNvSpPr>
          <p:nvPr>
            <p:ph type="sldNum" sz="quarter" idx="12"/>
          </p:nvPr>
        </p:nvSpPr>
        <p:spPr/>
        <p:txBody>
          <a:bodyPr/>
          <a:lstStyle>
            <a:lvl1pPr>
              <a:defRPr/>
            </a:lvl1pPr>
          </a:lstStyle>
          <a:p>
            <a:pPr>
              <a:defRPr/>
            </a:pPr>
            <a:fld id="{10FC612A-9E84-4A9A-9ECC-29C346B5E770}" type="slidenum">
              <a:rPr lang="en-US"/>
              <a:pPr>
                <a:defRPr/>
              </a:pPr>
              <a:t>‹#›</a:t>
            </a:fld>
            <a:endParaRPr lang="en-US"/>
          </a:p>
        </p:txBody>
      </p:sp>
    </p:spTree>
    <p:extLst>
      <p:ext uri="{BB962C8B-B14F-4D97-AF65-F5344CB8AC3E}">
        <p14:creationId xmlns:p14="http://schemas.microsoft.com/office/powerpoint/2010/main" val="3025333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xmlns="" id="{A25370BB-E263-40F3-9640-BC238496AAF6}"/>
              </a:ext>
            </a:extLst>
          </p:cNvPr>
          <p:cNvSpPr>
            <a:spLocks noGrp="1"/>
          </p:cNvSpPr>
          <p:nvPr>
            <p:ph type="dt" sz="half" idx="10"/>
          </p:nvPr>
        </p:nvSpPr>
        <p:spPr/>
        <p:txBody>
          <a:bodyPr/>
          <a:lstStyle>
            <a:lvl1pPr>
              <a:defRPr/>
            </a:lvl1pPr>
          </a:lstStyle>
          <a:p>
            <a:pPr>
              <a:defRPr/>
            </a:pPr>
            <a:fld id="{9265816F-E396-469A-A718-EC55E40C7355}" type="datetimeFigureOut">
              <a:rPr lang="en-US"/>
              <a:pPr>
                <a:defRPr/>
              </a:pPr>
              <a:t>12/2/2025</a:t>
            </a:fld>
            <a:endParaRPr lang="en-US"/>
          </a:p>
        </p:txBody>
      </p:sp>
      <p:sp>
        <p:nvSpPr>
          <p:cNvPr id="5" name="Footer Placeholder 4">
            <a:extLst>
              <a:ext uri="{FF2B5EF4-FFF2-40B4-BE49-F238E27FC236}">
                <a16:creationId xmlns:a16="http://schemas.microsoft.com/office/drawing/2014/main" xmlns="" id="{6E0C5DFF-0C1F-41B6-A1C3-6207D688E2D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419D905-58AC-4268-8142-AEB67EEB007F}"/>
              </a:ext>
            </a:extLst>
          </p:cNvPr>
          <p:cNvSpPr>
            <a:spLocks noGrp="1"/>
          </p:cNvSpPr>
          <p:nvPr>
            <p:ph type="sldNum" sz="quarter" idx="12"/>
          </p:nvPr>
        </p:nvSpPr>
        <p:spPr/>
        <p:txBody>
          <a:bodyPr/>
          <a:lstStyle>
            <a:lvl1pPr>
              <a:defRPr/>
            </a:lvl1pPr>
          </a:lstStyle>
          <a:p>
            <a:pPr>
              <a:defRPr/>
            </a:pPr>
            <a:fld id="{97193E4A-DDB1-43D1-A3A1-C8D0449D541B}" type="slidenum">
              <a:rPr lang="en-US"/>
              <a:pPr>
                <a:defRPr/>
              </a:pPr>
              <a:t>‹#›</a:t>
            </a:fld>
            <a:endParaRPr lang="en-US"/>
          </a:p>
        </p:txBody>
      </p:sp>
    </p:spTree>
    <p:extLst>
      <p:ext uri="{BB962C8B-B14F-4D97-AF65-F5344CB8AC3E}">
        <p14:creationId xmlns:p14="http://schemas.microsoft.com/office/powerpoint/2010/main" val="2541162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xmlns="" id="{CDEB48B2-9A34-49B8-A4B1-5799131BE179}"/>
              </a:ext>
            </a:extLst>
          </p:cNvPr>
          <p:cNvSpPr>
            <a:spLocks noGrp="1"/>
          </p:cNvSpPr>
          <p:nvPr>
            <p:ph type="dt" sz="half" idx="10"/>
          </p:nvPr>
        </p:nvSpPr>
        <p:spPr/>
        <p:txBody>
          <a:bodyPr/>
          <a:lstStyle>
            <a:lvl1pPr>
              <a:defRPr/>
            </a:lvl1pPr>
          </a:lstStyle>
          <a:p>
            <a:pPr>
              <a:defRPr/>
            </a:pPr>
            <a:fld id="{EC6F59DC-7377-48EA-BA35-9A02529F1289}" type="datetimeFigureOut">
              <a:rPr lang="en-US"/>
              <a:pPr>
                <a:defRPr/>
              </a:pPr>
              <a:t>12/2/2025</a:t>
            </a:fld>
            <a:endParaRPr lang="en-US"/>
          </a:p>
        </p:txBody>
      </p:sp>
      <p:sp>
        <p:nvSpPr>
          <p:cNvPr id="5" name="Footer Placeholder 4">
            <a:extLst>
              <a:ext uri="{FF2B5EF4-FFF2-40B4-BE49-F238E27FC236}">
                <a16:creationId xmlns:a16="http://schemas.microsoft.com/office/drawing/2014/main" xmlns="" id="{68BBD315-A49C-48B1-A4FF-EC26EC9722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5E22DD1-CE79-4981-9F6A-2A9E9DABB317}"/>
              </a:ext>
            </a:extLst>
          </p:cNvPr>
          <p:cNvSpPr>
            <a:spLocks noGrp="1"/>
          </p:cNvSpPr>
          <p:nvPr>
            <p:ph type="sldNum" sz="quarter" idx="12"/>
          </p:nvPr>
        </p:nvSpPr>
        <p:spPr/>
        <p:txBody>
          <a:bodyPr/>
          <a:lstStyle>
            <a:lvl1pPr>
              <a:defRPr/>
            </a:lvl1pPr>
          </a:lstStyle>
          <a:p>
            <a:pPr>
              <a:defRPr/>
            </a:pPr>
            <a:fld id="{4F3DB8C1-8CB9-4743-8943-8EFFDB83939E}" type="slidenum">
              <a:rPr lang="en-US"/>
              <a:pPr>
                <a:defRPr/>
              </a:pPr>
              <a:t>‹#›</a:t>
            </a:fld>
            <a:endParaRPr lang="en-US"/>
          </a:p>
        </p:txBody>
      </p:sp>
    </p:spTree>
    <p:extLst>
      <p:ext uri="{BB962C8B-B14F-4D97-AF65-F5344CB8AC3E}">
        <p14:creationId xmlns:p14="http://schemas.microsoft.com/office/powerpoint/2010/main" val="3157893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3">
            <a:extLst>
              <a:ext uri="{FF2B5EF4-FFF2-40B4-BE49-F238E27FC236}">
                <a16:creationId xmlns:a16="http://schemas.microsoft.com/office/drawing/2014/main" xmlns="" id="{256E60AF-F74D-4FA6-A0D4-EB4C18CEC56A}"/>
              </a:ext>
            </a:extLst>
          </p:cNvPr>
          <p:cNvSpPr>
            <a:spLocks noGrp="1"/>
          </p:cNvSpPr>
          <p:nvPr>
            <p:ph type="dt" sz="half" idx="10"/>
          </p:nvPr>
        </p:nvSpPr>
        <p:spPr/>
        <p:txBody>
          <a:bodyPr/>
          <a:lstStyle>
            <a:lvl1pPr>
              <a:defRPr/>
            </a:lvl1pPr>
          </a:lstStyle>
          <a:p>
            <a:pPr>
              <a:defRPr/>
            </a:pPr>
            <a:fld id="{01CE100B-F124-4998-9DED-8BB4DF914CDF}" type="datetimeFigureOut">
              <a:rPr lang="en-US"/>
              <a:pPr>
                <a:defRPr/>
              </a:pPr>
              <a:t>12/2/2025</a:t>
            </a:fld>
            <a:endParaRPr lang="en-US"/>
          </a:p>
        </p:txBody>
      </p:sp>
      <p:sp>
        <p:nvSpPr>
          <p:cNvPr id="6" name="Footer Placeholder 4">
            <a:extLst>
              <a:ext uri="{FF2B5EF4-FFF2-40B4-BE49-F238E27FC236}">
                <a16:creationId xmlns:a16="http://schemas.microsoft.com/office/drawing/2014/main" xmlns="" id="{E3619211-EE0D-4910-86B9-E3D607D0725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264A549F-EE46-430B-96D7-9A716F84BBB6}"/>
              </a:ext>
            </a:extLst>
          </p:cNvPr>
          <p:cNvSpPr>
            <a:spLocks noGrp="1"/>
          </p:cNvSpPr>
          <p:nvPr>
            <p:ph type="sldNum" sz="quarter" idx="12"/>
          </p:nvPr>
        </p:nvSpPr>
        <p:spPr/>
        <p:txBody>
          <a:bodyPr/>
          <a:lstStyle>
            <a:lvl1pPr>
              <a:defRPr/>
            </a:lvl1pPr>
          </a:lstStyle>
          <a:p>
            <a:pPr>
              <a:defRPr/>
            </a:pPr>
            <a:fld id="{12263A11-6FBE-4E57-A027-9BDD43456A3D}" type="slidenum">
              <a:rPr lang="en-US"/>
              <a:pPr>
                <a:defRPr/>
              </a:pPr>
              <a:t>‹#›</a:t>
            </a:fld>
            <a:endParaRPr lang="en-US"/>
          </a:p>
        </p:txBody>
      </p:sp>
    </p:spTree>
    <p:extLst>
      <p:ext uri="{BB962C8B-B14F-4D97-AF65-F5344CB8AC3E}">
        <p14:creationId xmlns:p14="http://schemas.microsoft.com/office/powerpoint/2010/main" val="1958891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3">
            <a:extLst>
              <a:ext uri="{FF2B5EF4-FFF2-40B4-BE49-F238E27FC236}">
                <a16:creationId xmlns:a16="http://schemas.microsoft.com/office/drawing/2014/main" xmlns="" id="{4F40B41F-DA6D-4B6F-9EBC-64E21B4F3653}"/>
              </a:ext>
            </a:extLst>
          </p:cNvPr>
          <p:cNvSpPr>
            <a:spLocks noGrp="1"/>
          </p:cNvSpPr>
          <p:nvPr>
            <p:ph type="dt" sz="half" idx="10"/>
          </p:nvPr>
        </p:nvSpPr>
        <p:spPr/>
        <p:txBody>
          <a:bodyPr/>
          <a:lstStyle>
            <a:lvl1pPr>
              <a:defRPr/>
            </a:lvl1pPr>
          </a:lstStyle>
          <a:p>
            <a:pPr>
              <a:defRPr/>
            </a:pPr>
            <a:fld id="{171F53D3-23E8-41ED-A1AE-05542402F5AA}" type="datetimeFigureOut">
              <a:rPr lang="en-US"/>
              <a:pPr>
                <a:defRPr/>
              </a:pPr>
              <a:t>12/2/2025</a:t>
            </a:fld>
            <a:endParaRPr lang="en-US"/>
          </a:p>
        </p:txBody>
      </p:sp>
      <p:sp>
        <p:nvSpPr>
          <p:cNvPr id="8" name="Footer Placeholder 4">
            <a:extLst>
              <a:ext uri="{FF2B5EF4-FFF2-40B4-BE49-F238E27FC236}">
                <a16:creationId xmlns:a16="http://schemas.microsoft.com/office/drawing/2014/main" xmlns="" id="{F07333CE-AAB3-4829-A53C-856B0AAAFB3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72E8E46E-940D-4387-B182-F51D58564D16}"/>
              </a:ext>
            </a:extLst>
          </p:cNvPr>
          <p:cNvSpPr>
            <a:spLocks noGrp="1"/>
          </p:cNvSpPr>
          <p:nvPr>
            <p:ph type="sldNum" sz="quarter" idx="12"/>
          </p:nvPr>
        </p:nvSpPr>
        <p:spPr/>
        <p:txBody>
          <a:bodyPr/>
          <a:lstStyle>
            <a:lvl1pPr>
              <a:defRPr/>
            </a:lvl1pPr>
          </a:lstStyle>
          <a:p>
            <a:pPr>
              <a:defRPr/>
            </a:pPr>
            <a:fld id="{76417089-13CF-43F3-AFC4-B0BCB8F4A82E}" type="slidenum">
              <a:rPr lang="en-US"/>
              <a:pPr>
                <a:defRPr/>
              </a:pPr>
              <a:t>‹#›</a:t>
            </a:fld>
            <a:endParaRPr lang="en-US"/>
          </a:p>
        </p:txBody>
      </p:sp>
    </p:spTree>
    <p:extLst>
      <p:ext uri="{BB962C8B-B14F-4D97-AF65-F5344CB8AC3E}">
        <p14:creationId xmlns:p14="http://schemas.microsoft.com/office/powerpoint/2010/main" val="321925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a:p>
        </p:txBody>
      </p:sp>
      <p:sp>
        <p:nvSpPr>
          <p:cNvPr id="3" name="Date Placeholder 3">
            <a:extLst>
              <a:ext uri="{FF2B5EF4-FFF2-40B4-BE49-F238E27FC236}">
                <a16:creationId xmlns:a16="http://schemas.microsoft.com/office/drawing/2014/main" xmlns="" id="{D6EADB22-9D96-4734-BD38-6DAFF367375E}"/>
              </a:ext>
            </a:extLst>
          </p:cNvPr>
          <p:cNvSpPr>
            <a:spLocks noGrp="1"/>
          </p:cNvSpPr>
          <p:nvPr>
            <p:ph type="dt" sz="half" idx="10"/>
          </p:nvPr>
        </p:nvSpPr>
        <p:spPr/>
        <p:txBody>
          <a:bodyPr/>
          <a:lstStyle>
            <a:lvl1pPr>
              <a:defRPr/>
            </a:lvl1pPr>
          </a:lstStyle>
          <a:p>
            <a:pPr>
              <a:defRPr/>
            </a:pPr>
            <a:fld id="{73104963-4368-4C48-9A22-CF074569EE9E}" type="datetimeFigureOut">
              <a:rPr lang="en-US"/>
              <a:pPr>
                <a:defRPr/>
              </a:pPr>
              <a:t>12/2/2025</a:t>
            </a:fld>
            <a:endParaRPr lang="en-US"/>
          </a:p>
        </p:txBody>
      </p:sp>
      <p:sp>
        <p:nvSpPr>
          <p:cNvPr id="4" name="Footer Placeholder 4">
            <a:extLst>
              <a:ext uri="{FF2B5EF4-FFF2-40B4-BE49-F238E27FC236}">
                <a16:creationId xmlns:a16="http://schemas.microsoft.com/office/drawing/2014/main" xmlns="" id="{65C7220E-B9E5-4EB6-9B87-C75029241FB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7DBA336B-6A3B-4D86-AEA7-F72BCE06FEB8}"/>
              </a:ext>
            </a:extLst>
          </p:cNvPr>
          <p:cNvSpPr>
            <a:spLocks noGrp="1"/>
          </p:cNvSpPr>
          <p:nvPr>
            <p:ph type="sldNum" sz="quarter" idx="12"/>
          </p:nvPr>
        </p:nvSpPr>
        <p:spPr/>
        <p:txBody>
          <a:bodyPr/>
          <a:lstStyle>
            <a:lvl1pPr>
              <a:defRPr/>
            </a:lvl1pPr>
          </a:lstStyle>
          <a:p>
            <a:pPr>
              <a:defRPr/>
            </a:pPr>
            <a:fld id="{36061271-5624-452E-826C-AA23CDBBCFE7}" type="slidenum">
              <a:rPr lang="en-US"/>
              <a:pPr>
                <a:defRPr/>
              </a:pPr>
              <a:t>‹#›</a:t>
            </a:fld>
            <a:endParaRPr lang="en-US"/>
          </a:p>
        </p:txBody>
      </p:sp>
    </p:spTree>
    <p:extLst>
      <p:ext uri="{BB962C8B-B14F-4D97-AF65-F5344CB8AC3E}">
        <p14:creationId xmlns:p14="http://schemas.microsoft.com/office/powerpoint/2010/main" val="322555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xmlns="" id="{00ECE2AB-3866-4DD0-8B43-BDCFD4E7961B}"/>
              </a:ext>
            </a:extLst>
          </p:cNvPr>
          <p:cNvSpPr>
            <a:spLocks noGrp="1"/>
          </p:cNvSpPr>
          <p:nvPr>
            <p:ph type="dt" sz="half" idx="10"/>
          </p:nvPr>
        </p:nvSpPr>
        <p:spPr/>
        <p:txBody>
          <a:bodyPr/>
          <a:lstStyle>
            <a:lvl1pPr>
              <a:defRPr/>
            </a:lvl1pPr>
          </a:lstStyle>
          <a:p>
            <a:pPr>
              <a:defRPr/>
            </a:pPr>
            <a:fld id="{B81DE352-3DF2-472A-B13F-F5FE73BA6053}" type="datetimeFigureOut">
              <a:rPr lang="en-US"/>
              <a:pPr>
                <a:defRPr/>
              </a:pPr>
              <a:t>12/2/2025</a:t>
            </a:fld>
            <a:endParaRPr lang="en-US"/>
          </a:p>
        </p:txBody>
      </p:sp>
      <p:sp>
        <p:nvSpPr>
          <p:cNvPr id="6" name="Footer Placeholder 4">
            <a:extLst>
              <a:ext uri="{FF2B5EF4-FFF2-40B4-BE49-F238E27FC236}">
                <a16:creationId xmlns:a16="http://schemas.microsoft.com/office/drawing/2014/main" xmlns="" id="{61A9FB48-A27D-48B2-83B0-9A715B609C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795EFE9C-F2EE-43A7-A5DA-E1C193BD15F4}"/>
              </a:ext>
            </a:extLst>
          </p:cNvPr>
          <p:cNvSpPr>
            <a:spLocks noGrp="1"/>
          </p:cNvSpPr>
          <p:nvPr>
            <p:ph type="sldNum" sz="quarter" idx="12"/>
          </p:nvPr>
        </p:nvSpPr>
        <p:spPr/>
        <p:txBody>
          <a:bodyPr/>
          <a:lstStyle>
            <a:lvl1pPr>
              <a:defRPr/>
            </a:lvl1pPr>
          </a:lstStyle>
          <a:p>
            <a:pPr>
              <a:defRPr/>
            </a:pPr>
            <a:fld id="{1B1CEC79-8AE9-41FC-8576-F186887BDE21}" type="slidenum">
              <a:rPr lang="en-US"/>
              <a:pPr>
                <a:defRPr/>
              </a:pPr>
              <a:t>‹#›</a:t>
            </a:fld>
            <a:endParaRPr lang="en-US"/>
          </a:p>
        </p:txBody>
      </p:sp>
    </p:spTree>
    <p:extLst>
      <p:ext uri="{BB962C8B-B14F-4D97-AF65-F5344CB8AC3E}">
        <p14:creationId xmlns:p14="http://schemas.microsoft.com/office/powerpoint/2010/main" val="3762031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xmlns="" id="{7835F2C3-1BB9-4C0D-99C5-FA5C15D8E394}"/>
              </a:ext>
            </a:extLst>
          </p:cNvPr>
          <p:cNvSpPr>
            <a:spLocks noGrp="1"/>
          </p:cNvSpPr>
          <p:nvPr>
            <p:ph type="dt" sz="half" idx="10"/>
          </p:nvPr>
        </p:nvSpPr>
        <p:spPr/>
        <p:txBody>
          <a:bodyPr/>
          <a:lstStyle>
            <a:lvl1pPr>
              <a:defRPr/>
            </a:lvl1pPr>
          </a:lstStyle>
          <a:p>
            <a:pPr>
              <a:defRPr/>
            </a:pPr>
            <a:fld id="{96DCDA95-0618-4635-AA3E-77E7D9635A96}" type="datetimeFigureOut">
              <a:rPr lang="en-US"/>
              <a:pPr>
                <a:defRPr/>
              </a:pPr>
              <a:t>12/2/2025</a:t>
            </a:fld>
            <a:endParaRPr lang="en-US"/>
          </a:p>
        </p:txBody>
      </p:sp>
      <p:sp>
        <p:nvSpPr>
          <p:cNvPr id="6" name="Footer Placeholder 4">
            <a:extLst>
              <a:ext uri="{FF2B5EF4-FFF2-40B4-BE49-F238E27FC236}">
                <a16:creationId xmlns:a16="http://schemas.microsoft.com/office/drawing/2014/main" xmlns="" id="{423970E2-67D4-4D29-AFD0-6D509101CAB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F3061034-6B1A-4870-B736-C9F9D3420C82}"/>
              </a:ext>
            </a:extLst>
          </p:cNvPr>
          <p:cNvSpPr>
            <a:spLocks noGrp="1"/>
          </p:cNvSpPr>
          <p:nvPr>
            <p:ph type="sldNum" sz="quarter" idx="12"/>
          </p:nvPr>
        </p:nvSpPr>
        <p:spPr/>
        <p:txBody>
          <a:bodyPr/>
          <a:lstStyle>
            <a:lvl1pPr>
              <a:defRPr/>
            </a:lvl1pPr>
          </a:lstStyle>
          <a:p>
            <a:pPr>
              <a:defRPr/>
            </a:pPr>
            <a:fld id="{EBC1D67B-AE8C-41D2-BC04-9DE7D073AF65}" type="slidenum">
              <a:rPr lang="en-US"/>
              <a:pPr>
                <a:defRPr/>
              </a:pPr>
              <a:t>‹#›</a:t>
            </a:fld>
            <a:endParaRPr lang="en-US"/>
          </a:p>
        </p:txBody>
      </p:sp>
    </p:spTree>
    <p:extLst>
      <p:ext uri="{BB962C8B-B14F-4D97-AF65-F5344CB8AC3E}">
        <p14:creationId xmlns:p14="http://schemas.microsoft.com/office/powerpoint/2010/main" val="486455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xmlns="" id="{BB199722-802A-44F9-BB9A-FCAE75A01F5C}"/>
              </a:ext>
            </a:extLst>
          </p:cNvPr>
          <p:cNvSpPr>
            <a:spLocks noGrp="1"/>
          </p:cNvSpPr>
          <p:nvPr>
            <p:ph type="dt" sz="half" idx="10"/>
          </p:nvPr>
        </p:nvSpPr>
        <p:spPr/>
        <p:txBody>
          <a:bodyPr/>
          <a:lstStyle>
            <a:lvl1pPr>
              <a:defRPr/>
            </a:lvl1pPr>
          </a:lstStyle>
          <a:p>
            <a:pPr>
              <a:defRPr/>
            </a:pPr>
            <a:fld id="{D1AC6D69-7AF7-478C-BA34-81715BBA89B3}" type="datetimeFigureOut">
              <a:rPr lang="en-US"/>
              <a:pPr>
                <a:defRPr/>
              </a:pPr>
              <a:t>12/2/2025</a:t>
            </a:fld>
            <a:endParaRPr lang="en-US"/>
          </a:p>
        </p:txBody>
      </p:sp>
      <p:sp>
        <p:nvSpPr>
          <p:cNvPr id="5" name="Footer Placeholder 4">
            <a:extLst>
              <a:ext uri="{FF2B5EF4-FFF2-40B4-BE49-F238E27FC236}">
                <a16:creationId xmlns:a16="http://schemas.microsoft.com/office/drawing/2014/main" xmlns="" id="{842D2A17-E57B-4BD8-8BF2-05389261330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6B2550E-9FF9-4F60-B1C7-DD7E17AB6DAD}"/>
              </a:ext>
            </a:extLst>
          </p:cNvPr>
          <p:cNvSpPr>
            <a:spLocks noGrp="1"/>
          </p:cNvSpPr>
          <p:nvPr>
            <p:ph type="sldNum" sz="quarter" idx="12"/>
          </p:nvPr>
        </p:nvSpPr>
        <p:spPr/>
        <p:txBody>
          <a:bodyPr/>
          <a:lstStyle>
            <a:lvl1pPr>
              <a:defRPr/>
            </a:lvl1pPr>
          </a:lstStyle>
          <a:p>
            <a:pPr>
              <a:defRPr/>
            </a:pPr>
            <a:fld id="{EAF8B8F0-C955-404D-A1BF-A967639EADDC}" type="slidenum">
              <a:rPr lang="en-US"/>
              <a:pPr>
                <a:defRPr/>
              </a:pPr>
              <a:t>‹#›</a:t>
            </a:fld>
            <a:endParaRPr lang="en-US"/>
          </a:p>
        </p:txBody>
      </p:sp>
    </p:spTree>
    <p:extLst>
      <p:ext uri="{BB962C8B-B14F-4D97-AF65-F5344CB8AC3E}">
        <p14:creationId xmlns:p14="http://schemas.microsoft.com/office/powerpoint/2010/main" val="995507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8EE16E6-424B-4792-91BD-4E7E7A830CD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7B6919E-9588-446E-A35A-CF1F0FA84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CDCAB3CB-2A35-4618-930B-D7CCCC67A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8EA8BA5B-F3A0-488D-89BF-377F02007B6C}"/>
              </a:ext>
            </a:extLst>
          </p:cNvPr>
          <p:cNvSpPr>
            <a:spLocks noGrp="1"/>
          </p:cNvSpPr>
          <p:nvPr>
            <p:ph type="dt" sz="half" idx="10"/>
          </p:nvPr>
        </p:nvSpPr>
        <p:spPr/>
        <p:txBody>
          <a:bodyPr/>
          <a:lstStyle/>
          <a:p>
            <a:fld id="{A59D5449-FD35-4449-B93F-583EAC31D6D8}" type="datetimeFigureOut">
              <a:rPr lang="en-US" smtClean="0"/>
              <a:t>12/2/2025</a:t>
            </a:fld>
            <a:endParaRPr lang="en-US"/>
          </a:p>
        </p:txBody>
      </p:sp>
      <p:sp>
        <p:nvSpPr>
          <p:cNvPr id="6" name="Chỗ dành sẵn cho Chân trang 5">
            <a:extLst>
              <a:ext uri="{FF2B5EF4-FFF2-40B4-BE49-F238E27FC236}">
                <a16:creationId xmlns:a16="http://schemas.microsoft.com/office/drawing/2014/main" xmlns="" id="{434F7928-C1AB-464E-99B6-14E69FE783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A6FE12AC-FA50-4D9B-AFD4-90CDD6D1ADB3}"/>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620367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xmlns="" id="{833906A3-2A49-4D4F-BA48-74FED9725ED9}"/>
              </a:ext>
            </a:extLst>
          </p:cNvPr>
          <p:cNvSpPr>
            <a:spLocks noGrp="1"/>
          </p:cNvSpPr>
          <p:nvPr>
            <p:ph type="dt" sz="half" idx="10"/>
          </p:nvPr>
        </p:nvSpPr>
        <p:spPr/>
        <p:txBody>
          <a:bodyPr/>
          <a:lstStyle>
            <a:lvl1pPr>
              <a:defRPr/>
            </a:lvl1pPr>
          </a:lstStyle>
          <a:p>
            <a:pPr>
              <a:defRPr/>
            </a:pPr>
            <a:fld id="{37326C6E-936B-460B-9F11-B0519834FD5A}" type="datetimeFigureOut">
              <a:rPr lang="en-US"/>
              <a:pPr>
                <a:defRPr/>
              </a:pPr>
              <a:t>12/2/2025</a:t>
            </a:fld>
            <a:endParaRPr lang="en-US"/>
          </a:p>
        </p:txBody>
      </p:sp>
      <p:sp>
        <p:nvSpPr>
          <p:cNvPr id="5" name="Footer Placeholder 4">
            <a:extLst>
              <a:ext uri="{FF2B5EF4-FFF2-40B4-BE49-F238E27FC236}">
                <a16:creationId xmlns:a16="http://schemas.microsoft.com/office/drawing/2014/main" xmlns="" id="{C7283312-90DA-46E5-80E4-7083AAF3236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5E5604DB-6F9B-4C8F-AF4B-C20CE326E28A}"/>
              </a:ext>
            </a:extLst>
          </p:cNvPr>
          <p:cNvSpPr>
            <a:spLocks noGrp="1"/>
          </p:cNvSpPr>
          <p:nvPr>
            <p:ph type="sldNum" sz="quarter" idx="12"/>
          </p:nvPr>
        </p:nvSpPr>
        <p:spPr/>
        <p:txBody>
          <a:bodyPr/>
          <a:lstStyle>
            <a:lvl1pPr>
              <a:defRPr/>
            </a:lvl1pPr>
          </a:lstStyle>
          <a:p>
            <a:pPr>
              <a:defRPr/>
            </a:pPr>
            <a:fld id="{B35AA4BC-283A-4AF0-8E0E-366B60E2AA50}" type="slidenum">
              <a:rPr lang="en-US"/>
              <a:pPr>
                <a:defRPr/>
              </a:pPr>
              <a:t>‹#›</a:t>
            </a:fld>
            <a:endParaRPr lang="en-US"/>
          </a:p>
        </p:txBody>
      </p:sp>
    </p:spTree>
    <p:extLst>
      <p:ext uri="{BB962C8B-B14F-4D97-AF65-F5344CB8AC3E}">
        <p14:creationId xmlns:p14="http://schemas.microsoft.com/office/powerpoint/2010/main" val="2060319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97287188-E488-4145-B551-32EBB49B10E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4CE0447F-D057-4DAE-92AA-CDC3644E9A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CEF4406F-75D4-4217-A1A2-F2D48B3E3433}"/>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12/2/2025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2F7CB7CE-374E-45AD-B829-00BD1D534781}"/>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1DB693A7-0469-453F-9C7D-1100D69320B0}"/>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453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4C15D29-DD56-45C5-AD10-1FFB568667D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6BF375B5-2BF4-4C8E-8BC7-32F9C45CFB8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6AFE0B03-F6A7-4830-8700-01796173B69F}"/>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12/2/2025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99B5A0A9-8135-4059-87AC-9390D0ADBCC0}"/>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CF93CEA9-6BC3-4420-88EB-4F888ECC6C05}"/>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296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56A0E4D-3224-44D1-893E-2457DFCFABB4}"/>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14C6266-9A9C-4842-9BFB-C08D4E3BAD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4F538828-CB23-4299-9BC7-3CE1EBF4E405}"/>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12/2/2025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1D044310-D0B8-4143-BD7E-1F8C1FECA04B}"/>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7219B8DE-23DD-498B-96E0-20CE1D3C175E}"/>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804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A62014-FFEE-4224-B18E-3FC34F06BAD0}"/>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FF420F6F-4D6F-48D5-9E14-7761078E2C21}"/>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970E6002-6CF9-4C4A-9A9E-E852843416A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BA00D747-F737-4A35-9A05-1CFF20A2019F}"/>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12/2/2025</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FB4E355C-9E89-4981-B92C-A809A12C6266}"/>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E5C3CDE9-0C70-413A-90E0-495486784643}"/>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158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D042CAF-6FF0-4F6E-8118-2DFF5A0B8D4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DDC7A490-EDDF-445F-B8CC-F163E521E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A2A8D400-CD01-415F-9FC0-45A0B26B737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E1BCC926-75EA-4DB2-87AF-97129ABE29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C3C6BE81-C8DB-4F9C-8C9C-46B1665D2900}"/>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0345C7EA-397C-4CDF-848F-A6538A160A30}"/>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12/2/2025</a:t>
            </a:fld>
            <a:endParaRPr lang="en-US">
              <a:solidFill>
                <a:prstClr val="black">
                  <a:tint val="75000"/>
                </a:prstClr>
              </a:solidFill>
            </a:endParaRPr>
          </a:p>
        </p:txBody>
      </p:sp>
      <p:sp>
        <p:nvSpPr>
          <p:cNvPr id="8" name="Chỗ dành sẵn cho Chân trang 7">
            <a:extLst>
              <a:ext uri="{FF2B5EF4-FFF2-40B4-BE49-F238E27FC236}">
                <a16:creationId xmlns:a16="http://schemas.microsoft.com/office/drawing/2014/main" xmlns="" id="{1257059A-9482-4E12-ACA0-E7F691FA27A0}"/>
              </a:ext>
            </a:extLst>
          </p:cNvPr>
          <p:cNvSpPr>
            <a:spLocks noGrp="1"/>
          </p:cNvSpPr>
          <p:nvPr>
            <p:ph type="ftr" sz="quarter" idx="11"/>
          </p:nvPr>
        </p:nvSpPr>
        <p:spPr/>
        <p:txBody>
          <a:bodyPr/>
          <a:lstStyle/>
          <a:p>
            <a:endParaRPr lang="en-US">
              <a:solidFill>
                <a:prstClr val="black">
                  <a:tint val="75000"/>
                </a:prstClr>
              </a:solidFill>
            </a:endParaRPr>
          </a:p>
        </p:txBody>
      </p:sp>
      <p:sp>
        <p:nvSpPr>
          <p:cNvPr id="9" name="Chỗ dành sẵn cho Số hiệu Bản chiếu 8">
            <a:extLst>
              <a:ext uri="{FF2B5EF4-FFF2-40B4-BE49-F238E27FC236}">
                <a16:creationId xmlns:a16="http://schemas.microsoft.com/office/drawing/2014/main" xmlns="" id="{E40349B7-B99E-4903-B0BB-F59AE9B45EBD}"/>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515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D635B30-CC6B-4CC4-85B8-0DC9D67465F7}"/>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5D4740FF-1C1A-4DBD-86DC-713D4A95C391}"/>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12/2/2025</a:t>
            </a:fld>
            <a:endParaRPr lang="en-US">
              <a:solidFill>
                <a:prstClr val="black">
                  <a:tint val="75000"/>
                </a:prstClr>
              </a:solidFill>
            </a:endParaRPr>
          </a:p>
        </p:txBody>
      </p:sp>
      <p:sp>
        <p:nvSpPr>
          <p:cNvPr id="4" name="Chỗ dành sẵn cho Chân trang 3">
            <a:extLst>
              <a:ext uri="{FF2B5EF4-FFF2-40B4-BE49-F238E27FC236}">
                <a16:creationId xmlns:a16="http://schemas.microsoft.com/office/drawing/2014/main" xmlns="" id="{3223F87A-F652-4642-A137-01787634B0E7}"/>
              </a:ext>
            </a:extLst>
          </p:cNvPr>
          <p:cNvSpPr>
            <a:spLocks noGrp="1"/>
          </p:cNvSpPr>
          <p:nvPr>
            <p:ph type="ftr" sz="quarter" idx="11"/>
          </p:nvPr>
        </p:nvSpPr>
        <p:spPr/>
        <p:txBody>
          <a:bodyPr/>
          <a:lstStyle/>
          <a:p>
            <a:endParaRPr lang="en-US">
              <a:solidFill>
                <a:prstClr val="black">
                  <a:tint val="75000"/>
                </a:prstClr>
              </a:solidFill>
            </a:endParaRPr>
          </a:p>
        </p:txBody>
      </p:sp>
      <p:sp>
        <p:nvSpPr>
          <p:cNvPr id="5" name="Chỗ dành sẵn cho Số hiệu Bản chiếu 4">
            <a:extLst>
              <a:ext uri="{FF2B5EF4-FFF2-40B4-BE49-F238E27FC236}">
                <a16:creationId xmlns:a16="http://schemas.microsoft.com/office/drawing/2014/main" xmlns="" id="{065387AC-CC93-4D46-9CDD-D3CEAEAA2F6D}"/>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8512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DF84EB9A-09FC-438D-85E8-B52041008E80}"/>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12/2/2025</a:t>
            </a:fld>
            <a:endParaRPr lang="en-US">
              <a:solidFill>
                <a:prstClr val="black">
                  <a:tint val="75000"/>
                </a:prstClr>
              </a:solidFill>
            </a:endParaRPr>
          </a:p>
        </p:txBody>
      </p:sp>
      <p:sp>
        <p:nvSpPr>
          <p:cNvPr id="3" name="Chỗ dành sẵn cho Chân trang 2">
            <a:extLst>
              <a:ext uri="{FF2B5EF4-FFF2-40B4-BE49-F238E27FC236}">
                <a16:creationId xmlns:a16="http://schemas.microsoft.com/office/drawing/2014/main" xmlns="" id="{68A38A14-1BE1-42E8-9A8F-BAFF12B4C749}"/>
              </a:ext>
            </a:extLst>
          </p:cNvPr>
          <p:cNvSpPr>
            <a:spLocks noGrp="1"/>
          </p:cNvSpPr>
          <p:nvPr>
            <p:ph type="ftr" sz="quarter" idx="11"/>
          </p:nvPr>
        </p:nvSpPr>
        <p:spPr/>
        <p:txBody>
          <a:bodyPr/>
          <a:lstStyle/>
          <a:p>
            <a:endParaRPr lang="en-US">
              <a:solidFill>
                <a:prstClr val="black">
                  <a:tint val="75000"/>
                </a:prstClr>
              </a:solidFill>
            </a:endParaRPr>
          </a:p>
        </p:txBody>
      </p:sp>
      <p:sp>
        <p:nvSpPr>
          <p:cNvPr id="4" name="Chỗ dành sẵn cho Số hiệu Bản chiếu 3">
            <a:extLst>
              <a:ext uri="{FF2B5EF4-FFF2-40B4-BE49-F238E27FC236}">
                <a16:creationId xmlns:a16="http://schemas.microsoft.com/office/drawing/2014/main" xmlns="" id="{5461A1D9-9248-4A38-8404-170738F46E4A}"/>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3705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A8EE16E6-424B-4792-91BD-4E7E7A830CD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C7B6919E-9588-446E-A35A-CF1F0FA84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CDCAB3CB-2A35-4618-930B-D7CCCC67A5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8EA8BA5B-F3A0-488D-89BF-377F02007B6C}"/>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12/2/2025</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434F7928-C1AB-464E-99B6-14E69FE7839E}"/>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A6FE12AC-FA50-4D9B-AFD4-90CDD6D1ADB3}"/>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0102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76AB86F-9858-46D6-98C9-5BDBFCFC8C0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05CC85B-D5F3-4EF5-AF1E-6FD5261CDC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B6C27EFF-9E35-461D-9341-851664F7B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F6E49A9-60C7-4CB8-B1B8-67A8FC226EE2}"/>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12/2/2025</a:t>
            </a:fld>
            <a:endParaRPr lang="en-US">
              <a:solidFill>
                <a:prstClr val="black">
                  <a:tint val="75000"/>
                </a:prstClr>
              </a:solidFill>
            </a:endParaRPr>
          </a:p>
        </p:txBody>
      </p:sp>
      <p:sp>
        <p:nvSpPr>
          <p:cNvPr id="6" name="Chỗ dành sẵn cho Chân trang 5">
            <a:extLst>
              <a:ext uri="{FF2B5EF4-FFF2-40B4-BE49-F238E27FC236}">
                <a16:creationId xmlns:a16="http://schemas.microsoft.com/office/drawing/2014/main" xmlns="" id="{B60B9356-5699-445D-97B0-7A18B56002EA}"/>
              </a:ext>
            </a:extLst>
          </p:cNvPr>
          <p:cNvSpPr>
            <a:spLocks noGrp="1"/>
          </p:cNvSpPr>
          <p:nvPr>
            <p:ph type="ftr" sz="quarter" idx="11"/>
          </p:nvPr>
        </p:nvSpPr>
        <p:spPr/>
        <p:txBody>
          <a:bodyPr/>
          <a:lstStyle/>
          <a:p>
            <a:endParaRPr lang="en-US">
              <a:solidFill>
                <a:prstClr val="black">
                  <a:tint val="75000"/>
                </a:prstClr>
              </a:solidFill>
            </a:endParaRPr>
          </a:p>
        </p:txBody>
      </p:sp>
      <p:sp>
        <p:nvSpPr>
          <p:cNvPr id="7" name="Chỗ dành sẵn cho Số hiệu Bản chiếu 6">
            <a:extLst>
              <a:ext uri="{FF2B5EF4-FFF2-40B4-BE49-F238E27FC236}">
                <a16:creationId xmlns:a16="http://schemas.microsoft.com/office/drawing/2014/main" xmlns="" id="{8CFF059D-7841-425E-A572-ED8F059F7524}"/>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0693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D76AB86F-9858-46D6-98C9-5BDBFCFC8C02}"/>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05CC85B-D5F3-4EF5-AF1E-6FD5261CDC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B6C27EFF-9E35-461D-9341-851664F7BF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EF6E49A9-60C7-4CB8-B1B8-67A8FC226EE2}"/>
              </a:ext>
            </a:extLst>
          </p:cNvPr>
          <p:cNvSpPr>
            <a:spLocks noGrp="1"/>
          </p:cNvSpPr>
          <p:nvPr>
            <p:ph type="dt" sz="half" idx="10"/>
          </p:nvPr>
        </p:nvSpPr>
        <p:spPr/>
        <p:txBody>
          <a:bodyPr/>
          <a:lstStyle/>
          <a:p>
            <a:fld id="{A59D5449-FD35-4449-B93F-583EAC31D6D8}" type="datetimeFigureOut">
              <a:rPr lang="en-US" smtClean="0"/>
              <a:t>12/2/2025</a:t>
            </a:fld>
            <a:endParaRPr lang="en-US"/>
          </a:p>
        </p:txBody>
      </p:sp>
      <p:sp>
        <p:nvSpPr>
          <p:cNvPr id="6" name="Chỗ dành sẵn cho Chân trang 5">
            <a:extLst>
              <a:ext uri="{FF2B5EF4-FFF2-40B4-BE49-F238E27FC236}">
                <a16:creationId xmlns:a16="http://schemas.microsoft.com/office/drawing/2014/main" xmlns="" id="{B60B9356-5699-445D-97B0-7A18B56002EA}"/>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8CFF059D-7841-425E-A572-ED8F059F7524}"/>
              </a:ext>
            </a:extLst>
          </p:cNvPr>
          <p:cNvSpPr>
            <a:spLocks noGrp="1"/>
          </p:cNvSpPr>
          <p:nvPr>
            <p:ph type="sldNum" sz="quarter" idx="12"/>
          </p:nvPr>
        </p:nvSpPr>
        <p:spPr/>
        <p:txBody>
          <a:bodyPr/>
          <a:lstStyle/>
          <a:p>
            <a:fld id="{3989716E-9DFC-4E35-B0ED-81DEC904A4A3}" type="slidenum">
              <a:rPr lang="en-US" smtClean="0"/>
              <a:t>‹#›</a:t>
            </a:fld>
            <a:endParaRPr lang="en-US"/>
          </a:p>
        </p:txBody>
      </p:sp>
    </p:spTree>
    <p:extLst>
      <p:ext uri="{BB962C8B-B14F-4D97-AF65-F5344CB8AC3E}">
        <p14:creationId xmlns:p14="http://schemas.microsoft.com/office/powerpoint/2010/main" val="4045250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1B52D21-CE88-462F-901F-CCDC2759CFBE}"/>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6F824275-B8D1-41E1-95FD-5F3902AD7068}"/>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5B530FB-652F-4AA5-A59E-9F938AC49BFF}"/>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12/2/2025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9E0150A1-0B8E-4EE0-BE82-9C7B6F8C2100}"/>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B14B3083-CBDB-470D-816E-0332933D0754}"/>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4792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DAD5FC9D-19A9-481D-A91B-0C4B601CAE9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B37B9334-969D-4AE5-8CDC-DA392BE9F5F9}"/>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76722D2-4CB6-493E-91CA-BF750B671FCE}"/>
              </a:ext>
            </a:extLst>
          </p:cNvPr>
          <p:cNvSpPr>
            <a:spLocks noGrp="1"/>
          </p:cNvSpPr>
          <p:nvPr>
            <p:ph type="dt" sz="half" idx="10"/>
          </p:nvPr>
        </p:nvSpPr>
        <p:spPr/>
        <p:txBody>
          <a:bodyPr/>
          <a:lstStyle/>
          <a:p>
            <a:fld id="{A59D5449-FD35-4449-B93F-583EAC31D6D8}" type="datetimeFigureOut">
              <a:rPr lang="en-US" smtClean="0">
                <a:solidFill>
                  <a:prstClr val="black">
                    <a:tint val="75000"/>
                  </a:prstClr>
                </a:solidFill>
              </a:rPr>
              <a:pPr/>
              <a:t>12/2/2025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1F68C01C-487C-4C99-B3D7-A57B1FD2C1AA}"/>
              </a:ext>
            </a:extLst>
          </p:cNvPr>
          <p:cNvSpPr>
            <a:spLocks noGrp="1"/>
          </p:cNvSpPr>
          <p:nvPr>
            <p:ph type="ftr" sz="quarter" idx="11"/>
          </p:nvPr>
        </p:nvSpPr>
        <p:spPr/>
        <p:txBody>
          <a:body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680D2FA4-5C28-4266-95D9-8DFEA7962A96}"/>
              </a:ext>
            </a:extLst>
          </p:cNvPr>
          <p:cNvSpPr>
            <a:spLocks noGrp="1"/>
          </p:cNvSpPr>
          <p:nvPr>
            <p:ph type="sldNum" sz="quarter" idx="12"/>
          </p:nvPr>
        </p:nvSpPr>
        <p:spPr/>
        <p:txBody>
          <a:body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484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7.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C402D81E-4909-4541-9EB3-F3CC2A6EF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C6550CD-08C6-414A-B94F-34D8BDDFC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082CEDA-F262-4FB7-A9F8-3EE56AA75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D5449-FD35-4449-B93F-583EAC31D6D8}" type="datetimeFigureOut">
              <a:rPr lang="en-US" smtClean="0"/>
              <a:t>12/2/2025</a:t>
            </a:fld>
            <a:endParaRPr lang="en-US"/>
          </a:p>
        </p:txBody>
      </p:sp>
      <p:sp>
        <p:nvSpPr>
          <p:cNvPr id="5" name="Chỗ dành sẵn cho Chân trang 4">
            <a:extLst>
              <a:ext uri="{FF2B5EF4-FFF2-40B4-BE49-F238E27FC236}">
                <a16:creationId xmlns:a16="http://schemas.microsoft.com/office/drawing/2014/main" xmlns="" id="{870199B2-BA15-49B5-A349-E8A294409D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2818C7B9-6AA3-4FC1-BC97-ADA454DE11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9716E-9DFC-4E35-B0ED-81DEC904A4A3}" type="slidenum">
              <a:rPr lang="en-US" smtClean="0"/>
              <a:t>‹#›</a:t>
            </a:fld>
            <a:endParaRPr lang="en-US"/>
          </a:p>
        </p:txBody>
      </p:sp>
    </p:spTree>
    <p:extLst>
      <p:ext uri="{BB962C8B-B14F-4D97-AF65-F5344CB8AC3E}">
        <p14:creationId xmlns:p14="http://schemas.microsoft.com/office/powerpoint/2010/main" val="2402769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50390A-DC02-4CC9-BC9F-202DABEAF58D}" type="datetimeFigureOut">
              <a:rPr lang="en-US" smtClean="0"/>
              <a:t>12/2/2025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A1FF18-3542-47FE-B2FD-AED7B38893A4}" type="slidenum">
              <a:rPr lang="en-US" smtClean="0"/>
              <a:t>‹#›</a:t>
            </a:fld>
            <a:endParaRPr lang="en-US"/>
          </a:p>
        </p:txBody>
      </p:sp>
    </p:spTree>
    <p:extLst>
      <p:ext uri="{BB962C8B-B14F-4D97-AF65-F5344CB8AC3E}">
        <p14:creationId xmlns:p14="http://schemas.microsoft.com/office/powerpoint/2010/main" val="83002894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7D6E955D-3D90-43A0-B823-956A52F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05D96007-BD79-46E5-88C5-0F1BD328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E7D865CF-B4B7-4445-AACD-6A1E645E6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112B4-8C5A-431C-8B3F-CA82F2716BCF}" type="datetimeFigureOut">
              <a:rPr lang="en-US" smtClean="0"/>
              <a:t>12/2/2025</a:t>
            </a:fld>
            <a:endParaRPr lang="en-US"/>
          </a:p>
        </p:txBody>
      </p:sp>
      <p:sp>
        <p:nvSpPr>
          <p:cNvPr id="5" name="Chỗ dành sẵn cho Chân trang 4">
            <a:extLst>
              <a:ext uri="{FF2B5EF4-FFF2-40B4-BE49-F238E27FC236}">
                <a16:creationId xmlns:a16="http://schemas.microsoft.com/office/drawing/2014/main" xmlns="" id="{0FD9AB53-8EAD-4E9C-9490-414F5352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F16F1ED8-4F9A-4B20-BACE-536AA145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1FFF2-DF5F-41BF-8310-76101ED9F19C}" type="slidenum">
              <a:rPr lang="en-US" smtClean="0"/>
              <a:t>‹#›</a:t>
            </a:fld>
            <a:endParaRPr lang="en-US"/>
          </a:p>
        </p:txBody>
      </p:sp>
    </p:spTree>
    <p:extLst>
      <p:ext uri="{BB962C8B-B14F-4D97-AF65-F5344CB8AC3E}">
        <p14:creationId xmlns:p14="http://schemas.microsoft.com/office/powerpoint/2010/main" val="267298945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94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800"/>
              <a:buFont typeface="Fredoka One"/>
              <a:buNone/>
              <a:defRPr sz="3800">
                <a:solidFill>
                  <a:schemeClr val="dk1"/>
                </a:solidFill>
                <a:latin typeface="Fredoka One"/>
                <a:ea typeface="Fredoka One"/>
                <a:cs typeface="Fredoka One"/>
                <a:sym typeface="Fredoka One"/>
              </a:defRPr>
            </a:lvl1pPr>
            <a:lvl2pPr lvl="1">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2pPr>
            <a:lvl3pPr lvl="2">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3pPr>
            <a:lvl4pPr lvl="3">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4pPr>
            <a:lvl5pPr lvl="4">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5pPr>
            <a:lvl6pPr lvl="5">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6pPr>
            <a:lvl7pPr lvl="6">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7pPr>
            <a:lvl8pPr lvl="7">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8pPr>
            <a:lvl9pPr lvl="8">
              <a:spcBef>
                <a:spcPts val="0"/>
              </a:spcBef>
              <a:spcAft>
                <a:spcPts val="0"/>
              </a:spcAft>
              <a:buClr>
                <a:schemeClr val="dk1"/>
              </a:buClr>
              <a:buSzPts val="4800"/>
              <a:buFont typeface="Fredoka One"/>
              <a:buNone/>
              <a:defRPr sz="48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50967" y="1662433"/>
            <a:ext cx="10290000" cy="4482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1pPr>
            <a:lvl2pPr marL="914400" lvl="1"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2pPr>
            <a:lvl3pPr marL="1371600" lvl="2"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3pPr>
            <a:lvl4pPr marL="1828800" lvl="3"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4pPr>
            <a:lvl5pPr marL="2286000" lvl="4"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5pPr>
            <a:lvl6pPr marL="2743200" lvl="5"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6pPr>
            <a:lvl7pPr marL="3200400" lvl="6"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7pPr>
            <a:lvl8pPr marL="3657600" lvl="7"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8pPr>
            <a:lvl9pPr marL="4114800" lvl="8" indent="-330200">
              <a:lnSpc>
                <a:spcPct val="100000"/>
              </a:lnSpc>
              <a:spcBef>
                <a:spcPts val="0"/>
              </a:spcBef>
              <a:spcAft>
                <a:spcPts val="0"/>
              </a:spcAft>
              <a:buClr>
                <a:schemeClr val="dk1"/>
              </a:buClr>
              <a:buSzPts val="1600"/>
              <a:buFont typeface="KoHo Medium"/>
              <a:buChar char="■"/>
              <a:defRPr sz="1600">
                <a:solidFill>
                  <a:schemeClr val="dk1"/>
                </a:solidFill>
                <a:latin typeface="KoHo Medium"/>
                <a:ea typeface="KoHo Medium"/>
                <a:cs typeface="KoHo Medium"/>
                <a:sym typeface="KoHo Medium"/>
              </a:defRPr>
            </a:lvl9pPr>
          </a:lstStyle>
          <a:p>
            <a:endParaRPr/>
          </a:p>
        </p:txBody>
      </p:sp>
    </p:spTree>
    <p:extLst>
      <p:ext uri="{BB962C8B-B14F-4D97-AF65-F5344CB8AC3E}">
        <p14:creationId xmlns:p14="http://schemas.microsoft.com/office/powerpoint/2010/main" val="4191741070"/>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49">
          <p15:clr>
            <a:srgbClr val="FF00FF"/>
          </p15:clr>
        </p15:guide>
        <p15:guide id="2" pos="5311">
          <p15:clr>
            <a:srgbClr val="FF00FF"/>
          </p15:clr>
        </p15:guide>
        <p15:guide id="3" orient="horz" pos="340">
          <p15:clr>
            <a:srgbClr val="FF00FF"/>
          </p15:clr>
        </p15:guide>
        <p15:guide id="4" orient="horz" pos="2903">
          <p15:clr>
            <a:srgbClr val="FF00FF"/>
          </p15:clr>
        </p15:guide>
        <p15:guide id="5" pos="2880">
          <p15:clr>
            <a:srgbClr val="FF00FF"/>
          </p15:clr>
        </p15:guide>
        <p15:guide id="6">
          <p15:clr>
            <a:srgbClr val="FF00FF"/>
          </p15:clr>
        </p15:guide>
        <p15:guide id="7" pos="5760">
          <p15:clr>
            <a:srgbClr val="FF00FF"/>
          </p15:clr>
        </p15:guide>
        <p15:guide id="8" orient="horz" pos="1620">
          <p15:clr>
            <a:srgbClr val="FF00FF"/>
          </p15:clr>
        </p15:guide>
        <p15:guide id="9" orient="horz" pos="3237">
          <p15:clr>
            <a:srgbClr val="FF00FF"/>
          </p15:clr>
        </p15:guide>
        <p15:guide id="10" orient="horz">
          <p15:clr>
            <a:srgbClr val="FF00FF"/>
          </p15:clr>
        </p15:guide>
        <p15:guide id="11" orient="horz" pos="722">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5918FE4B-97AC-45CC-A821-7617DC48B40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8FCBABD6-FC2E-4A55-A4F4-B979D46B01FA}"/>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18CEED26-C2BC-4D20-A008-4DF7C110FDFF}"/>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xmlns="" id="{1B2E7713-79C3-4F94-91E9-D45705D01A9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xmlns="" id="{C2D11152-00A5-4E2D-AB9D-50868F42A4D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598DBD6-3990-4DC0-9B19-878944DDE651}" type="slidenum">
              <a:rPr lang="en-US" altLang="en-US"/>
              <a:pPr/>
              <a:t>‹#›</a:t>
            </a:fld>
            <a:endParaRPr lang="en-US" altLang="en-US"/>
          </a:p>
        </p:txBody>
      </p:sp>
    </p:spTree>
    <p:extLst>
      <p:ext uri="{BB962C8B-B14F-4D97-AF65-F5344CB8AC3E}">
        <p14:creationId xmlns:p14="http://schemas.microsoft.com/office/powerpoint/2010/main" val="376560109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xmlns="" id="{CF1F5EBE-252B-441F-B06E-EEE1915BE8C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để sửa kiểu tiêu đề Bản cái</a:t>
            </a:r>
            <a:endParaRPr lang="en-US" altLang="en-US"/>
          </a:p>
        </p:txBody>
      </p:sp>
      <p:sp>
        <p:nvSpPr>
          <p:cNvPr id="4099" name="Text Placeholder 2">
            <a:extLst>
              <a:ext uri="{FF2B5EF4-FFF2-40B4-BE49-F238E27FC236}">
                <a16:creationId xmlns:a16="http://schemas.microsoft.com/office/drawing/2014/main" xmlns="" id="{C9669976-3C93-4D1F-AF9C-6610EFE3E8D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xmlns="" id="{327FE738-5563-476C-8A8B-283B2F966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749F327F-24CC-4946-87EB-75D7D02A3C14}" type="datetimeFigureOut">
              <a:rPr lang="en-US"/>
              <a:pPr>
                <a:defRPr/>
              </a:pPr>
              <a:t>12/2/2025</a:t>
            </a:fld>
            <a:endParaRPr lang="en-US"/>
          </a:p>
        </p:txBody>
      </p:sp>
      <p:sp>
        <p:nvSpPr>
          <p:cNvPr id="5" name="Footer Placeholder 4">
            <a:extLst>
              <a:ext uri="{FF2B5EF4-FFF2-40B4-BE49-F238E27FC236}">
                <a16:creationId xmlns:a16="http://schemas.microsoft.com/office/drawing/2014/main" xmlns="" id="{A476C5CD-E71E-475E-92C2-D6EF5A64F9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29A5F875-C347-4E0E-8AEE-4CE03BEA6F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209892EC-53A7-4011-9318-DCF616DC8177}" type="slidenum">
              <a:rPr lang="en-US"/>
              <a:pPr>
                <a:defRPr/>
              </a:pPr>
              <a:t>‹#›</a:t>
            </a:fld>
            <a:endParaRPr lang="en-US"/>
          </a:p>
        </p:txBody>
      </p:sp>
    </p:spTree>
    <p:extLst>
      <p:ext uri="{BB962C8B-B14F-4D97-AF65-F5344CB8AC3E}">
        <p14:creationId xmlns:p14="http://schemas.microsoft.com/office/powerpoint/2010/main" val="229008247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9Slide01 Tieu de ngan" panose="00000700000000000000" pitchFamily="2" charset="0"/>
        </a:defRPr>
      </a:lvl2pPr>
      <a:lvl3pPr algn="l" rtl="0" fontAlgn="base">
        <a:lnSpc>
          <a:spcPct val="90000"/>
        </a:lnSpc>
        <a:spcBef>
          <a:spcPct val="0"/>
        </a:spcBef>
        <a:spcAft>
          <a:spcPct val="0"/>
        </a:spcAft>
        <a:defRPr sz="4400">
          <a:solidFill>
            <a:schemeClr val="tx1"/>
          </a:solidFill>
          <a:latin typeface="#9Slide01 Tieu de ngan" panose="00000700000000000000" pitchFamily="2" charset="0"/>
        </a:defRPr>
      </a:lvl3pPr>
      <a:lvl4pPr algn="l" rtl="0" fontAlgn="base">
        <a:lnSpc>
          <a:spcPct val="90000"/>
        </a:lnSpc>
        <a:spcBef>
          <a:spcPct val="0"/>
        </a:spcBef>
        <a:spcAft>
          <a:spcPct val="0"/>
        </a:spcAft>
        <a:defRPr sz="4400">
          <a:solidFill>
            <a:schemeClr val="tx1"/>
          </a:solidFill>
          <a:latin typeface="#9Slide01 Tieu de ngan" panose="00000700000000000000" pitchFamily="2" charset="0"/>
        </a:defRPr>
      </a:lvl4pPr>
      <a:lvl5pPr algn="l" rtl="0" fontAlgn="base">
        <a:lnSpc>
          <a:spcPct val="90000"/>
        </a:lnSpc>
        <a:spcBef>
          <a:spcPct val="0"/>
        </a:spcBef>
        <a:spcAft>
          <a:spcPct val="0"/>
        </a:spcAft>
        <a:defRPr sz="4400">
          <a:solidFill>
            <a:schemeClr val="tx1"/>
          </a:solidFill>
          <a:latin typeface="#9Slide01 Tieu de ngan" panose="00000700000000000000" pitchFamily="2" charset="0"/>
        </a:defRPr>
      </a:lvl5pPr>
      <a:lvl6pPr marL="457200" algn="l" rtl="0" fontAlgn="base">
        <a:lnSpc>
          <a:spcPct val="90000"/>
        </a:lnSpc>
        <a:spcBef>
          <a:spcPct val="0"/>
        </a:spcBef>
        <a:spcAft>
          <a:spcPct val="0"/>
        </a:spcAft>
        <a:defRPr sz="4400">
          <a:solidFill>
            <a:schemeClr val="tx1"/>
          </a:solidFill>
          <a:latin typeface="#9Slide01 Tieu de ngan" panose="00000700000000000000" pitchFamily="2" charset="0"/>
        </a:defRPr>
      </a:lvl6pPr>
      <a:lvl7pPr marL="914400" algn="l" rtl="0" fontAlgn="base">
        <a:lnSpc>
          <a:spcPct val="90000"/>
        </a:lnSpc>
        <a:spcBef>
          <a:spcPct val="0"/>
        </a:spcBef>
        <a:spcAft>
          <a:spcPct val="0"/>
        </a:spcAft>
        <a:defRPr sz="4400">
          <a:solidFill>
            <a:schemeClr val="tx1"/>
          </a:solidFill>
          <a:latin typeface="#9Slide01 Tieu de ngan" panose="00000700000000000000" pitchFamily="2" charset="0"/>
        </a:defRPr>
      </a:lvl7pPr>
      <a:lvl8pPr marL="1371600" algn="l" rtl="0" fontAlgn="base">
        <a:lnSpc>
          <a:spcPct val="90000"/>
        </a:lnSpc>
        <a:spcBef>
          <a:spcPct val="0"/>
        </a:spcBef>
        <a:spcAft>
          <a:spcPct val="0"/>
        </a:spcAft>
        <a:defRPr sz="4400">
          <a:solidFill>
            <a:schemeClr val="tx1"/>
          </a:solidFill>
          <a:latin typeface="#9Slide01 Tieu de ngan" panose="00000700000000000000" pitchFamily="2" charset="0"/>
        </a:defRPr>
      </a:lvl8pPr>
      <a:lvl9pPr marL="1828800" algn="l" rtl="0" fontAlgn="base">
        <a:lnSpc>
          <a:spcPct val="90000"/>
        </a:lnSpc>
        <a:spcBef>
          <a:spcPct val="0"/>
        </a:spcBef>
        <a:spcAft>
          <a:spcPct val="0"/>
        </a:spcAft>
        <a:defRPr sz="4400">
          <a:solidFill>
            <a:schemeClr val="tx1"/>
          </a:solidFill>
          <a:latin typeface="#9Slide01 Tieu de ngan" panose="00000700000000000000" pitchFamily="2"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C402D81E-4909-4541-9EB3-F3CC2A6EF1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EC6550CD-08C6-414A-B94F-34D8BDDFC1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F082CEDA-F262-4FB7-A9F8-3EE56AA752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9D5449-FD35-4449-B93F-583EAC31D6D8}" type="datetimeFigureOut">
              <a:rPr lang="en-US" smtClean="0">
                <a:solidFill>
                  <a:prstClr val="black">
                    <a:tint val="75000"/>
                  </a:prstClr>
                </a:solidFill>
              </a:rPr>
              <a:pPr/>
              <a:t>12/2/2025</a:t>
            </a:fld>
            <a:endParaRPr lang="en-US">
              <a:solidFill>
                <a:prstClr val="black">
                  <a:tint val="75000"/>
                </a:prstClr>
              </a:solidFill>
            </a:endParaRPr>
          </a:p>
        </p:txBody>
      </p:sp>
      <p:sp>
        <p:nvSpPr>
          <p:cNvPr id="5" name="Chỗ dành sẵn cho Chân trang 4">
            <a:extLst>
              <a:ext uri="{FF2B5EF4-FFF2-40B4-BE49-F238E27FC236}">
                <a16:creationId xmlns:a16="http://schemas.microsoft.com/office/drawing/2014/main" xmlns="" id="{870199B2-BA15-49B5-A349-E8A294409D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xmlns="" id="{2818C7B9-6AA3-4FC1-BC97-ADA454DE11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9716E-9DFC-4E35-B0ED-81DEC904A4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55590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0.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8.xml"/><Relationship Id="rId5" Type="http://schemas.openxmlformats.org/officeDocument/2006/relationships/image" Target="../media/image43.jp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0.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microsoft.com/office/2017/06/relationships/model3d" Target="../media/model3d1.glb"/><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0.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Hình ảnh 1">
            <a:extLst>
              <a:ext uri="{FF2B5EF4-FFF2-40B4-BE49-F238E27FC236}">
                <a16:creationId xmlns:a16="http://schemas.microsoft.com/office/drawing/2014/main" xmlns="" id="{317850F6-3695-43EA-9597-3EABB639E0B1}"/>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708393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74AD95BF-8509-4630-ABF1-D4DED8BD6E3C}"/>
              </a:ext>
            </a:extLst>
          </p:cNvPr>
          <p:cNvPicPr>
            <a:picLocks noChangeAspect="1"/>
          </p:cNvPicPr>
          <p:nvPr/>
        </p:nvPicPr>
        <p:blipFill>
          <a:blip r:embed="rId2"/>
          <a:stretch>
            <a:fillRect/>
          </a:stretch>
        </p:blipFill>
        <p:spPr>
          <a:xfrm>
            <a:off x="228600" y="148590"/>
            <a:ext cx="9372600" cy="6560820"/>
          </a:xfrm>
          <a:prstGeom prst="rect">
            <a:avLst/>
          </a:prstGeom>
        </p:spPr>
      </p:pic>
      <p:sp>
        <p:nvSpPr>
          <p:cNvPr id="3" name="Hình chữ nhật: Góc Tròn 2">
            <a:extLst>
              <a:ext uri="{FF2B5EF4-FFF2-40B4-BE49-F238E27FC236}">
                <a16:creationId xmlns:a16="http://schemas.microsoft.com/office/drawing/2014/main" xmlns="" id="{D868E349-5269-4BFB-9883-2A52A9E10E71}"/>
              </a:ext>
            </a:extLst>
          </p:cNvPr>
          <p:cNvSpPr/>
          <p:nvPr/>
        </p:nvSpPr>
        <p:spPr>
          <a:xfrm>
            <a:off x="8610600" y="914400"/>
            <a:ext cx="3505200" cy="487680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srgbClr val="FF0066"/>
                </a:solidFill>
                <a:effectLst/>
                <a:uLnTx/>
                <a:uFillTx/>
                <a:latin typeface="Times New Roman" panose="02020603050405020304" pitchFamily="18" charset="0"/>
                <a:cs typeface="Times New Roman" panose="02020603050405020304" pitchFamily="18" charset="0"/>
              </a:rPr>
              <a:t>Quan</a:t>
            </a:r>
            <a:r>
              <a:rPr kumimoji="0" lang="en-US" sz="3600" b="0" i="0" u="none" strike="noStrike" kern="1200" cap="none" spc="0" normalizeH="0" baseline="0" noProof="0" dirty="0" smtClean="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66"/>
                </a:solidFill>
                <a:effectLst/>
                <a:uLnTx/>
                <a:uFillTx/>
                <a:latin typeface="Times New Roman" panose="02020603050405020304" pitchFamily="18" charset="0"/>
                <a:cs typeface="Times New Roman" panose="02020603050405020304" pitchFamily="18" charset="0"/>
              </a:rPr>
              <a:t>sát</a:t>
            </a:r>
            <a:r>
              <a:rPr kumimoji="0" lang="en-US" sz="3600" b="0" i="0" u="none" strike="noStrike" kern="1200" cap="none" spc="0" normalizeH="0" noProof="0" dirty="0" smtClean="0">
                <a:ln>
                  <a:noFill/>
                </a:ln>
                <a:solidFill>
                  <a:srgbClr val="FF0066"/>
                </a:solidFill>
                <a:effectLst/>
                <a:uLnTx/>
                <a:uFillTx/>
                <a:latin typeface="Times New Roman" panose="02020603050405020304" pitchFamily="18" charset="0"/>
                <a:cs typeface="Times New Roman" panose="02020603050405020304" pitchFamily="18" charset="0"/>
              </a:rPr>
              <a:t> </a:t>
            </a:r>
            <a:r>
              <a:rPr lang="en-US" sz="3600" dirty="0" smtClean="0">
                <a:solidFill>
                  <a:srgbClr val="FF0066"/>
                </a:solidFill>
                <a:latin typeface="Times New Roman" panose="02020603050405020304" pitchFamily="18" charset="0"/>
                <a:cs typeface="Times New Roman" panose="02020603050405020304" pitchFamily="18" charset="0"/>
              </a:rPr>
              <a:t>H 16 </a:t>
            </a:r>
            <a:r>
              <a:rPr lang="en-US" sz="3600" dirty="0" err="1" smtClean="0">
                <a:solidFill>
                  <a:srgbClr val="FF0066"/>
                </a:solidFill>
                <a:latin typeface="Times New Roman" panose="02020603050405020304" pitchFamily="18" charset="0"/>
                <a:cs typeface="Times New Roman" panose="02020603050405020304" pitchFamily="18" charset="0"/>
              </a:rPr>
              <a:t>và</a:t>
            </a:r>
            <a:r>
              <a:rPr lang="en-US" sz="3600" dirty="0" smtClean="0">
                <a:solidFill>
                  <a:srgbClr val="FF0066"/>
                </a:solidFill>
                <a:latin typeface="Times New Roman" panose="02020603050405020304" pitchFamily="18" charset="0"/>
                <a:cs typeface="Times New Roman" panose="02020603050405020304" pitchFamily="18" charset="0"/>
              </a:rPr>
              <a:t> x</a:t>
            </a:r>
            <a:r>
              <a:rPr kumimoji="0" lang="en-US" sz="3600" b="0" i="0" u="none" strike="noStrike" kern="1200" cap="none" spc="0" normalizeH="0" baseline="0" noProof="0" dirty="0" err="1" smtClean="0">
                <a:ln>
                  <a:noFill/>
                </a:ln>
                <a:solidFill>
                  <a:srgbClr val="FF0066"/>
                </a:solidFill>
                <a:effectLst/>
                <a:uLnTx/>
                <a:uFillTx/>
                <a:latin typeface="Times New Roman" panose="02020603050405020304" pitchFamily="18" charset="0"/>
                <a:cs typeface="Times New Roman" panose="02020603050405020304" pitchFamily="18" charset="0"/>
              </a:rPr>
              <a:t>ác</a:t>
            </a:r>
            <a:r>
              <a:rPr kumimoji="0" lang="en-US" sz="3600" b="0" i="0" u="none" strike="noStrike" kern="1200" cap="none" spc="0" normalizeH="0" baseline="0" noProof="0" dirty="0" smtClean="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định</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trên</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lược</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đồ</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smtClean="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smtClean="0">
                <a:ln>
                  <a:noFill/>
                </a:ln>
                <a:solidFill>
                  <a:srgbClr val="FF0066"/>
                </a:solidFill>
                <a:effectLst/>
                <a:uLnTx/>
                <a:uFillTx/>
                <a:latin typeface="Times New Roman" panose="02020603050405020304" pitchFamily="18" charset="0"/>
                <a:cs typeface="Times New Roman" panose="02020603050405020304" pitchFamily="18" charset="0"/>
              </a:rPr>
              <a:t>phụ</a:t>
            </a:r>
            <a:r>
              <a:rPr kumimoji="0" lang="en-US" sz="3600" b="0" i="0" u="none" strike="noStrike" kern="1200" cap="none" spc="0" normalizeH="0" baseline="0" noProof="0" dirty="0" smtClean="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lưu</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và</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smtClean="0">
                <a:ln>
                  <a:noFill/>
                </a:ln>
                <a:solidFill>
                  <a:srgbClr val="FF0066"/>
                </a:solidFill>
                <a:effectLst/>
                <a:uLnTx/>
                <a:uFillTx/>
                <a:latin typeface="Times New Roman" panose="02020603050405020304" pitchFamily="18" charset="0"/>
                <a:cs typeface="Times New Roman" panose="02020603050405020304" pitchFamily="18" charset="0"/>
              </a:rPr>
              <a:t>                   chi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lưu</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sông</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Hồng</a:t>
            </a:r>
            <a:r>
              <a:rPr kumimoji="0" lang="en-US" sz="36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578255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6" name="Text Box 8">
            <a:extLst>
              <a:ext uri="{FF2B5EF4-FFF2-40B4-BE49-F238E27FC236}">
                <a16:creationId xmlns:a16="http://schemas.microsoft.com/office/drawing/2014/main" xmlns="" id="{DEDC9AD1-22B8-496A-BD00-240169AFAD4C}"/>
              </a:ext>
            </a:extLst>
          </p:cNvPr>
          <p:cNvSpPr txBox="1">
            <a:spLocks noChangeArrowheads="1"/>
          </p:cNvSpPr>
          <p:nvPr/>
        </p:nvSpPr>
        <p:spPr bwMode="auto">
          <a:xfrm>
            <a:off x="228600" y="54765"/>
            <a:ext cx="9372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Nguồn</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cung</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cấp</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nước</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chính</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cho</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sông</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r>
              <a:rPr kumimoji="0" lang="en-US" altLang="en-US" sz="3200" b="0" i="0" u="none" strike="noStrike" kern="1200" cap="none" spc="0" normalizeH="0" baseline="0" noProof="0" dirty="0" err="1">
                <a:ln>
                  <a:noFill/>
                </a:ln>
                <a:solidFill>
                  <a:srgbClr val="FF0066"/>
                </a:solidFill>
                <a:effectLst/>
                <a:uLnTx/>
                <a:uFillTx/>
                <a:latin typeface="Times New Roman" panose="02020603050405020304" pitchFamily="18" charset="0"/>
                <a:cs typeface="Times New Roman" panose="02020603050405020304" pitchFamily="18" charset="0"/>
              </a:rPr>
              <a:t>ngòi</a:t>
            </a:r>
            <a:r>
              <a:rPr kumimoji="0" lang="en-US" altLang="en-US" sz="32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 </a:t>
            </a:r>
          </a:p>
        </p:txBody>
      </p:sp>
      <p:sp>
        <p:nvSpPr>
          <p:cNvPr id="22537" name="Text Box 9">
            <a:extLst>
              <a:ext uri="{FF2B5EF4-FFF2-40B4-BE49-F238E27FC236}">
                <a16:creationId xmlns:a16="http://schemas.microsoft.com/office/drawing/2014/main" xmlns="" id="{5C8BB3B2-9588-4755-8297-A5C8B03767F6}"/>
              </a:ext>
            </a:extLst>
          </p:cNvPr>
          <p:cNvSpPr txBox="1">
            <a:spLocks noChangeArrowheads="1"/>
          </p:cNvSpPr>
          <p:nvPr/>
        </p:nvSpPr>
        <p:spPr bwMode="auto">
          <a:xfrm>
            <a:off x="4152107" y="1205486"/>
            <a:ext cx="7921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Hình chữ nhật: Góc Tròn 12">
            <a:extLst>
              <a:ext uri="{FF2B5EF4-FFF2-40B4-BE49-F238E27FC236}">
                <a16:creationId xmlns:a16="http://schemas.microsoft.com/office/drawing/2014/main" xmlns="" id="{7A24F76C-9559-4351-B6E8-80A4FE04041D}"/>
              </a:ext>
            </a:extLst>
          </p:cNvPr>
          <p:cNvSpPr/>
          <p:nvPr/>
        </p:nvSpPr>
        <p:spPr>
          <a:xfrm>
            <a:off x="8153400" y="370343"/>
            <a:ext cx="4267200" cy="3795139"/>
          </a:xfrm>
          <a:prstGeom prst="roundRect">
            <a:avLst/>
          </a:prstGeom>
          <a:solidFill>
            <a:schemeClr val="bg1"/>
          </a:solid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Nguồn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cung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cấp</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nước</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có</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ảnh</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hưởng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như</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thế</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nào</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đến</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smtClean="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smtClean="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thủy</a:t>
            </a:r>
            <a:r>
              <a:rPr kumimoji="0" lang="en-US" sz="3200" b="1" i="0" u="none" strike="noStrike" kern="1200" cap="none" spc="0" normalizeH="0" baseline="0" noProof="0" dirty="0" smtClean="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chế</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của</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 </a:t>
            </a:r>
            <a:r>
              <a:rPr kumimoji="0" lang="en-US" sz="3200" b="1" i="0" u="none" strike="noStrike" kern="1200" cap="none" spc="0" normalizeH="0" baseline="0" noProof="0" dirty="0" err="1">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sông</a:t>
            </a:r>
            <a:r>
              <a:rPr kumimoji="0" lang="en-US" sz="3200" b="1" i="0" u="none" strike="noStrike" kern="1200" cap="none" spc="0" normalizeH="0" baseline="0" noProof="0" dirty="0">
                <a:ln>
                  <a:noFill/>
                </a:ln>
                <a:solidFill>
                  <a:srgbClr val="00B050"/>
                </a:solidFill>
                <a:effectLst/>
                <a:uLnTx/>
                <a:uFillTx/>
                <a:latin typeface="Times New Roman" panose="02020603050405020304" pitchFamily="18" charset="0"/>
                <a:ea typeface="#9Slide02 Noi dung dai" panose="02000000000000000000" pitchFamily="2" charset="0"/>
                <a:cs typeface="Times New Roman" panose="02020603050405020304" pitchFamily="18" charset="0"/>
              </a:rPr>
              <a:t>?</a:t>
            </a:r>
          </a:p>
        </p:txBody>
      </p:sp>
      <p:sp>
        <p:nvSpPr>
          <p:cNvPr id="14" name="Thought Bubble: Cloud 7">
            <a:extLst>
              <a:ext uri="{FF2B5EF4-FFF2-40B4-BE49-F238E27FC236}">
                <a16:creationId xmlns:a16="http://schemas.microsoft.com/office/drawing/2014/main" xmlns="" id="{E30662C3-AA53-4DC8-A102-DA47CB9DBE3D}"/>
              </a:ext>
            </a:extLst>
          </p:cNvPr>
          <p:cNvSpPr/>
          <p:nvPr/>
        </p:nvSpPr>
        <p:spPr>
          <a:xfrm rot="21354399" flipH="1">
            <a:off x="-109400" y="1101223"/>
            <a:ext cx="3466421" cy="5076263"/>
          </a:xfrm>
          <a:prstGeom prst="cloudCallout">
            <a:avLst>
              <a:gd name="adj1" fmla="val 1926229"/>
              <a:gd name="adj2" fmla="val 1837375"/>
            </a:avLst>
          </a:prstGeom>
          <a:solidFill>
            <a:srgbClr val="00B0F0"/>
          </a:solid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Kể</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tên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nguồn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cung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sông</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pic>
        <p:nvPicPr>
          <p:cNvPr id="15" name="Hình ảnh 1">
            <a:extLst>
              <a:ext uri="{FF2B5EF4-FFF2-40B4-BE49-F238E27FC236}">
                <a16:creationId xmlns:a16="http://schemas.microsoft.com/office/drawing/2014/main" xmlns="" id="{7C53866D-5C3B-4098-9FDB-F9A560F5CD31}"/>
              </a:ext>
            </a:extLst>
          </p:cNvPr>
          <p:cNvPicPr>
            <a:picLocks noChangeAspect="1"/>
          </p:cNvPicPr>
          <p:nvPr/>
        </p:nvPicPr>
        <p:blipFill>
          <a:blip r:embed="rId2"/>
          <a:stretch>
            <a:fillRect/>
          </a:stretch>
        </p:blipFill>
        <p:spPr>
          <a:xfrm>
            <a:off x="3200400" y="1175669"/>
            <a:ext cx="4953000" cy="51489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xmlns="" id="{7DE67966-064D-4A25-9309-74B2D87EC456}"/>
              </a:ext>
            </a:extLst>
          </p:cNvPr>
          <p:cNvGraphicFramePr>
            <a:graphicFrameLocks noGrp="1"/>
          </p:cNvGraphicFramePr>
          <p:nvPr>
            <p:extLst>
              <p:ext uri="{D42A27DB-BD31-4B8C-83A1-F6EECF244321}">
                <p14:modId xmlns:p14="http://schemas.microsoft.com/office/powerpoint/2010/main" val="3670055336"/>
              </p:ext>
            </p:extLst>
          </p:nvPr>
        </p:nvGraphicFramePr>
        <p:xfrm>
          <a:off x="436145" y="1068164"/>
          <a:ext cx="11353800" cy="5646847"/>
        </p:xfrm>
        <a:graphic>
          <a:graphicData uri="http://schemas.openxmlformats.org/drawingml/2006/table">
            <a:tbl>
              <a:tblPr firstRow="1" firstCol="1" bandRow="1"/>
              <a:tblGrid>
                <a:gridCol w="2106891">
                  <a:extLst>
                    <a:ext uri="{9D8B030D-6E8A-4147-A177-3AD203B41FA5}">
                      <a16:colId xmlns:a16="http://schemas.microsoft.com/office/drawing/2014/main" xmlns="" val="61724088"/>
                    </a:ext>
                  </a:extLst>
                </a:gridCol>
                <a:gridCol w="9246909">
                  <a:extLst>
                    <a:ext uri="{9D8B030D-6E8A-4147-A177-3AD203B41FA5}">
                      <a16:colId xmlns:a16="http://schemas.microsoft.com/office/drawing/2014/main" xmlns="" val="4166076417"/>
                    </a:ext>
                  </a:extLst>
                </a:gridCol>
              </a:tblGrid>
              <a:tr h="279917">
                <a:tc>
                  <a:txBody>
                    <a:bodyPr/>
                    <a:lstStyle/>
                    <a:p>
                      <a:pPr algn="ctr">
                        <a:lnSpc>
                          <a:spcPct val="107000"/>
                        </a:lnSpc>
                        <a:spcAft>
                          <a:spcPts val="800"/>
                        </a:spcAft>
                      </a:pP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80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 lời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180113560"/>
                  </a:ext>
                </a:extLst>
              </a:tr>
              <a:tr h="673636">
                <a:tc>
                  <a:txBody>
                    <a:bodyPr/>
                    <a:lstStyle/>
                    <a:p>
                      <a:pPr>
                        <a:lnSpc>
                          <a:spcPct val="107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07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43171844"/>
                  </a:ext>
                </a:extLst>
              </a:tr>
              <a:tr h="2581257">
                <a:tc>
                  <a:txBody>
                    <a:bodyPr/>
                    <a:lstStyle/>
                    <a:p>
                      <a:pPr>
                        <a:lnSpc>
                          <a:spcPct val="107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Mối</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sông</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tuyết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 băng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tan,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50000"/>
                        </a:lnSpc>
                        <a:spcAft>
                          <a:spcPts val="8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41804958"/>
                  </a:ext>
                </a:extLst>
              </a:tr>
              <a:tr h="1512166">
                <a:tc>
                  <a:txBody>
                    <a:bodyPr/>
                    <a:lstStyle/>
                    <a:p>
                      <a:pPr>
                        <a:lnSpc>
                          <a:spcPct val="107000"/>
                        </a:lnSpc>
                        <a:spcAft>
                          <a:spcPts val="800"/>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mưa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lũ</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nSpc>
                          <a:spcPct val="150000"/>
                        </a:lnSpc>
                        <a:spcAft>
                          <a:spcPts val="8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6450481"/>
                  </a:ext>
                </a:extLst>
              </a:tr>
            </a:tbl>
          </a:graphicData>
        </a:graphic>
      </p:graphicFrame>
      <p:sp>
        <p:nvSpPr>
          <p:cNvPr id="4" name="Hộp Văn bản 3">
            <a:extLst>
              <a:ext uri="{FF2B5EF4-FFF2-40B4-BE49-F238E27FC236}">
                <a16:creationId xmlns:a16="http://schemas.microsoft.com/office/drawing/2014/main" xmlns="" id="{4FC553EA-4B9F-4280-B5B7-C95C311BFDC1}"/>
              </a:ext>
            </a:extLst>
          </p:cNvPr>
          <p:cNvSpPr txBox="1"/>
          <p:nvPr/>
        </p:nvSpPr>
        <p:spPr>
          <a:xfrm>
            <a:off x="2635624" y="1497106"/>
            <a:ext cx="6096000" cy="461665"/>
          </a:xfrm>
          <a:prstGeom prst="rect">
            <a:avLst/>
          </a:prstGeom>
          <a:noFill/>
        </p:spPr>
        <p:txBody>
          <a:bodyPr wrap="square">
            <a:spAutoFit/>
          </a:bodyPr>
          <a:lstStyle/>
          <a:p>
            <a:r>
              <a:rPr lang="vi-VN" sz="2400" dirty="0">
                <a:solidFill>
                  <a:srgbClr val="FF0000"/>
                </a:solidFill>
                <a:latin typeface="Times New Roman" pitchFamily="18" charset="0"/>
                <a:ea typeface="#9Slide02 Noi dung rat dai" panose="02000000000000000000" pitchFamily="2" charset="0"/>
                <a:cs typeface="Times New Roman" pitchFamily="18" charset="0"/>
              </a:rPr>
              <a:t>Là sự thay đổi mực nước sông theo mùa</a:t>
            </a:r>
            <a:r>
              <a:rPr lang="vi-VN" sz="2400" dirty="0">
                <a:solidFill>
                  <a:srgbClr val="FF0000"/>
                </a:solidFill>
                <a:latin typeface="#9Slide02 Noi dung rat dai" panose="02000000000000000000" pitchFamily="2" charset="0"/>
                <a:ea typeface="#9Slide02 Noi dung rat dai" panose="02000000000000000000" pitchFamily="2" charset="0"/>
              </a:rPr>
              <a:t>.</a:t>
            </a:r>
            <a:endParaRPr lang="en-US" sz="2400" dirty="0">
              <a:solidFill>
                <a:srgbClr val="FF0000"/>
              </a:solidFill>
              <a:latin typeface="#9Slide02 Noi dung rat dai" panose="02000000000000000000" pitchFamily="2" charset="0"/>
              <a:ea typeface="#9Slide02 Noi dung rat dai" panose="02000000000000000000" pitchFamily="2" charset="0"/>
            </a:endParaRPr>
          </a:p>
        </p:txBody>
      </p:sp>
      <p:sp>
        <p:nvSpPr>
          <p:cNvPr id="6" name="Hộp Văn bản 5">
            <a:extLst>
              <a:ext uri="{FF2B5EF4-FFF2-40B4-BE49-F238E27FC236}">
                <a16:creationId xmlns:a16="http://schemas.microsoft.com/office/drawing/2014/main" xmlns="" id="{EE1695B4-F356-4D29-8EAB-684041C9695A}"/>
              </a:ext>
            </a:extLst>
          </p:cNvPr>
          <p:cNvSpPr txBox="1"/>
          <p:nvPr/>
        </p:nvSpPr>
        <p:spPr>
          <a:xfrm>
            <a:off x="8941529" y="2167584"/>
            <a:ext cx="2748566" cy="461665"/>
          </a:xfrm>
          <a:prstGeom prst="rect">
            <a:avLst/>
          </a:prstGeom>
          <a:noFill/>
        </p:spPr>
        <p:txBody>
          <a:bodyPr wrap="square">
            <a:spAutoFit/>
          </a:bodyPr>
          <a:lstStyle/>
          <a:p>
            <a:r>
              <a:rPr lang="vi-VN"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là mùa mưa</a:t>
            </a:r>
            <a:endParaRPr lang="en-US"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BCFCCE66-6156-4DA9-9046-CC31287152E7}"/>
              </a:ext>
            </a:extLst>
          </p:cNvPr>
          <p:cNvSpPr txBox="1"/>
          <p:nvPr/>
        </p:nvSpPr>
        <p:spPr>
          <a:xfrm>
            <a:off x="8153636" y="2743200"/>
            <a:ext cx="3536459" cy="461665"/>
          </a:xfrm>
          <a:prstGeom prst="rect">
            <a:avLst/>
          </a:prstGeom>
          <a:noFill/>
        </p:spPr>
        <p:txBody>
          <a:bodyPr wrap="square">
            <a:spAutoFit/>
          </a:bodyPr>
          <a:lstStyle/>
          <a:p>
            <a:r>
              <a:rPr lang="vi-VN"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thường vào đầu mùa xuân</a:t>
            </a:r>
            <a:endParaRPr lang="en-US"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938C9A19-B13E-476E-BEA4-BB976A86F268}"/>
              </a:ext>
            </a:extLst>
          </p:cNvPr>
          <p:cNvSpPr txBox="1"/>
          <p:nvPr/>
        </p:nvSpPr>
        <p:spPr>
          <a:xfrm>
            <a:off x="8305800" y="3276600"/>
            <a:ext cx="3200400" cy="487506"/>
          </a:xfrm>
          <a:prstGeom prst="rect">
            <a:avLst/>
          </a:prstGeom>
          <a:noFill/>
        </p:spPr>
        <p:txBody>
          <a:bodyPr wrap="square">
            <a:spAutoFit/>
          </a:bodyPr>
          <a:lstStyle/>
          <a:p>
            <a:pPr>
              <a:lnSpc>
                <a:spcPct val="107000"/>
              </a:lnSpc>
              <a:spcAft>
                <a:spcPts val="800"/>
              </a:spcAft>
            </a:pPr>
            <a:r>
              <a:rPr lang="en-US" sz="2400"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vào</a:t>
            </a:r>
            <a:r>
              <a:rPr lang="en-US" sz="2400" dirty="0">
                <a:solidFill>
                  <a:srgbClr val="FF0000"/>
                </a:solidFill>
                <a:effectLst/>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400" dirty="0" err="1">
                <a:solidFill>
                  <a:srgbClr val="FF0000"/>
                </a:solidFill>
                <a:effectLst/>
                <a:latin typeface="Times New Roman" panose="02020603050405020304" pitchFamily="18" charset="0"/>
                <a:ea typeface="#9Slide02 Noi dung rat dai" panose="02000000000000000000" pitchFamily="2" charset="0"/>
                <a:cs typeface="Times New Roman" panose="02020603050405020304" pitchFamily="18" charset="0"/>
              </a:rPr>
              <a:t>đầu</a:t>
            </a:r>
            <a:r>
              <a:rPr lang="en-US" sz="2400" dirty="0">
                <a:solidFill>
                  <a:srgbClr val="FF0000"/>
                </a:solidFill>
                <a:effectLst/>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400" dirty="0">
                <a:solidFill>
                  <a:srgbClr val="FF0000"/>
                </a:solidFill>
                <a:effectLst/>
                <a:latin typeface="Times New Roman" panose="02020603050405020304" pitchFamily="18" charset="0"/>
                <a:ea typeface="#9Slide02 Noi dung rat dai" panose="02000000000000000000" pitchFamily="2" charset="0"/>
                <a:cs typeface="Times New Roman" panose="02020603050405020304" pitchFamily="18" charset="0"/>
              </a:rPr>
              <a:t>mùa hạ</a:t>
            </a:r>
            <a:endParaRPr lang="en-US" sz="2400" dirty="0">
              <a:solidFill>
                <a:srgbClr val="FF0000"/>
              </a:solidFill>
              <a:effectLst/>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AB54408E-AFD3-42A4-8AA2-D4FCC5F37946}"/>
              </a:ext>
            </a:extLst>
          </p:cNvPr>
          <p:cNvSpPr txBox="1"/>
          <p:nvPr/>
        </p:nvSpPr>
        <p:spPr>
          <a:xfrm>
            <a:off x="8722407" y="3817596"/>
            <a:ext cx="2967436" cy="461665"/>
          </a:xfrm>
          <a:prstGeom prst="rect">
            <a:avLst/>
          </a:prstGeom>
          <a:noFill/>
        </p:spPr>
        <p:txBody>
          <a:bodyPr wrap="square">
            <a:spAutoFit/>
          </a:bodyPr>
          <a:lstStyle/>
          <a:p>
            <a:r>
              <a:rPr lang="vi-VN"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diễn biến thất thường</a:t>
            </a:r>
            <a:endParaRPr lang="en-US"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30BCF7AB-EC35-4DD9-A33B-AC1778CEBBEC}"/>
              </a:ext>
            </a:extLst>
          </p:cNvPr>
          <p:cNvSpPr txBox="1"/>
          <p:nvPr/>
        </p:nvSpPr>
        <p:spPr>
          <a:xfrm>
            <a:off x="4043200" y="4785021"/>
            <a:ext cx="5715000" cy="461665"/>
          </a:xfrm>
          <a:prstGeom prst="rect">
            <a:avLst/>
          </a:prstGeom>
          <a:noFill/>
        </p:spPr>
        <p:txBody>
          <a:bodyPr wrap="square">
            <a:spAutoFit/>
          </a:bodyPr>
          <a:lstStyle/>
          <a:p>
            <a:r>
              <a:rPr lang="en-US" sz="2400"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Bồi</a:t>
            </a:r>
            <a:r>
              <a:rPr lang="en-US"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400"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đắp</a:t>
            </a:r>
            <a:r>
              <a:rPr lang="en-US"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400"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phù</a:t>
            </a:r>
            <a:r>
              <a:rPr lang="en-US"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400"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sa</a:t>
            </a:r>
            <a:r>
              <a:rPr lang="en-US"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400"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cho</a:t>
            </a:r>
            <a:r>
              <a:rPr lang="en-US"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400"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các</a:t>
            </a:r>
            <a:r>
              <a:rPr lang="en-US"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400"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đồng</a:t>
            </a:r>
            <a:r>
              <a:rPr lang="en-US"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400" dirty="0" err="1">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bằng</a:t>
            </a:r>
            <a:endParaRPr lang="en-US"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16" name="Hộp Văn bản 15">
            <a:extLst>
              <a:ext uri="{FF2B5EF4-FFF2-40B4-BE49-F238E27FC236}">
                <a16:creationId xmlns:a16="http://schemas.microsoft.com/office/drawing/2014/main" xmlns="" id="{17DBD62E-DEAC-4524-925E-71A6FF48602A}"/>
              </a:ext>
            </a:extLst>
          </p:cNvPr>
          <p:cNvSpPr txBox="1"/>
          <p:nvPr/>
        </p:nvSpPr>
        <p:spPr>
          <a:xfrm>
            <a:off x="4191000" y="5417125"/>
            <a:ext cx="5105400" cy="461665"/>
          </a:xfrm>
          <a:prstGeom prst="rect">
            <a:avLst/>
          </a:prstGeom>
          <a:noFill/>
        </p:spPr>
        <p:txBody>
          <a:bodyPr wrap="square">
            <a:spAutoFit/>
          </a:bodyPr>
          <a:lstStyle/>
          <a:p>
            <a:r>
              <a:rPr lang="vi-VN"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rPr>
              <a:t>Gây thiệt hại lớn đến người và tài sản.</a:t>
            </a:r>
            <a:endParaRPr lang="en-US" sz="2400" dirty="0">
              <a:solidFill>
                <a:srgbClr val="FF0000"/>
              </a:solidFill>
              <a:latin typeface="Times New Roman" panose="02020603050405020304" pitchFamily="18" charset="0"/>
              <a:ea typeface="#9Slide02 Noi dung rat dai" panose="02000000000000000000" pitchFamily="2" charset="0"/>
              <a:cs typeface="Times New Roman" panose="02020603050405020304" pitchFamily="18" charset="0"/>
            </a:endParaRPr>
          </a:p>
        </p:txBody>
      </p:sp>
      <p:sp>
        <p:nvSpPr>
          <p:cNvPr id="17" name="Google Shape;2606;p56">
            <a:extLst>
              <a:ext uri="{FF2B5EF4-FFF2-40B4-BE49-F238E27FC236}">
                <a16:creationId xmlns:a16="http://schemas.microsoft.com/office/drawing/2014/main" xmlns="" id="{681DEBEC-B83F-4DD3-8B9A-B45FDBF1392E}"/>
              </a:ext>
            </a:extLst>
          </p:cNvPr>
          <p:cNvSpPr txBox="1">
            <a:spLocks/>
          </p:cNvSpPr>
          <p:nvPr/>
        </p:nvSpPr>
        <p:spPr>
          <a:xfrm>
            <a:off x="381000" y="123207"/>
            <a:ext cx="109728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2"/>
              </a:buClr>
              <a:buSzPts val="30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9pPr>
          </a:lstStyle>
          <a:p>
            <a:pPr algn="l">
              <a:buClr>
                <a:srgbClr val="323B5B"/>
              </a:buClr>
              <a:buSzPts val="5200"/>
              <a:defRPr/>
            </a:pPr>
            <a:r>
              <a:rPr lang="en-US" sz="3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rPr>
              <a:t>HOẠT ĐỘNG </a:t>
            </a:r>
            <a:r>
              <a:rPr lang="en-US" sz="3200"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NHÓM: (</a:t>
            </a:r>
            <a:r>
              <a:rPr lang="en-US" sz="3200"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thời</a:t>
            </a:r>
            <a:r>
              <a:rPr lang="en-US" sz="3200"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gian</a:t>
            </a:r>
            <a:r>
              <a:rPr lang="en-US" sz="3200"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6’)- </a:t>
            </a:r>
            <a:r>
              <a:rPr lang="en-US" sz="3200"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Lớp</a:t>
            </a:r>
            <a:r>
              <a:rPr lang="en-US" sz="3200"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chia </a:t>
            </a:r>
            <a:r>
              <a:rPr lang="en-US" sz="3200"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làm</a:t>
            </a:r>
            <a:r>
              <a:rPr lang="en-US" sz="3200" b="1" dirty="0"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 4 </a:t>
            </a:r>
            <a:r>
              <a:rPr lang="en-US" sz="3200" b="1" dirty="0" err="1" smtClean="0">
                <a:solidFill>
                  <a:srgbClr val="FF0066"/>
                </a:solidFill>
                <a:latin typeface="Times New Roman" panose="02020603050405020304" pitchFamily="18" charset="0"/>
                <a:ea typeface="Tahoma" panose="020B0604030504040204" pitchFamily="34" charset="0"/>
                <a:cs typeface="Times New Roman" panose="02020603050405020304" pitchFamily="18" charset="0"/>
              </a:rPr>
              <a:t>nhóm</a:t>
            </a:r>
            <a:endParaRPr lang="en-US" sz="3200" b="1" dirty="0">
              <a:solidFill>
                <a:srgbClr val="FF0066"/>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Hộp Văn bản 18">
            <a:extLst>
              <a:ext uri="{FF2B5EF4-FFF2-40B4-BE49-F238E27FC236}">
                <a16:creationId xmlns:a16="http://schemas.microsoft.com/office/drawing/2014/main" xmlns="" id="{F918BF5E-2429-4171-B9C2-CFC396CCB850}"/>
              </a:ext>
            </a:extLst>
          </p:cNvPr>
          <p:cNvSpPr txBox="1"/>
          <p:nvPr/>
        </p:nvSpPr>
        <p:spPr>
          <a:xfrm>
            <a:off x="228600" y="584165"/>
            <a:ext cx="11768890" cy="461665"/>
          </a:xfrm>
          <a:prstGeom prst="rect">
            <a:avLst/>
          </a:prstGeom>
          <a:noFill/>
        </p:spPr>
        <p:txBody>
          <a:bodyPr wrap="square">
            <a:spAutoFit/>
          </a:bodyPr>
          <a:lstStyle/>
          <a:p>
            <a:pPr algn="ctr"/>
            <a:r>
              <a:rPr lang="en-US" sz="2400" dirty="0" err="1">
                <a:solidFill>
                  <a:srgbClr val="0000FF"/>
                </a:solidFill>
                <a:latin typeface="Times New Roman" panose="02020603050405020304" pitchFamily="18" charset="0"/>
                <a:cs typeface="Times New Roman" panose="02020603050405020304" pitchFamily="18" charset="0"/>
              </a:rPr>
              <a:t>Nhiệm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vụ</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Dựa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thông</a:t>
            </a:r>
            <a:r>
              <a:rPr lang="en-US" sz="2400" dirty="0">
                <a:solidFill>
                  <a:srgbClr val="0000FF"/>
                </a:solidFill>
                <a:latin typeface="Times New Roman" panose="02020603050405020304" pitchFamily="18" charset="0"/>
                <a:cs typeface="Times New Roman" panose="02020603050405020304" pitchFamily="18" charset="0"/>
              </a:rPr>
              <a:t> tin SGK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hiểu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biết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hoàn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thiện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nội</a:t>
            </a:r>
            <a:r>
              <a:rPr lang="en-US" sz="2400" dirty="0">
                <a:solidFill>
                  <a:srgbClr val="0000FF"/>
                </a:solidFill>
                <a:latin typeface="Times New Roman" panose="02020603050405020304" pitchFamily="18" charset="0"/>
                <a:cs typeface="Times New Roman" panose="02020603050405020304" pitchFamily="18" charset="0"/>
              </a:rPr>
              <a:t> dung </a:t>
            </a:r>
            <a:r>
              <a:rPr lang="en-US" sz="2400" dirty="0" err="1">
                <a:solidFill>
                  <a:srgbClr val="0000FF"/>
                </a:solidFill>
                <a:latin typeface="Times New Roman" panose="02020603050405020304" pitchFamily="18" charset="0"/>
                <a:cs typeface="Times New Roman" panose="02020603050405020304" pitchFamily="18" charset="0"/>
              </a:rPr>
              <a:t>phiếu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học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tập</a:t>
            </a:r>
            <a:r>
              <a:rPr lang="en-US" sz="2400" dirty="0">
                <a:solidFill>
                  <a:srgbClr val="0000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92517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2"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 name="Hộp Văn bản 3">
            <a:extLst>
              <a:ext uri="{FF2B5EF4-FFF2-40B4-BE49-F238E27FC236}">
                <a16:creationId xmlns:a16="http://schemas.microsoft.com/office/drawing/2014/main" xmlns="" id="{67B82C4B-6AC6-45F4-B665-C9A9830D7578}"/>
              </a:ext>
            </a:extLst>
          </p:cNvPr>
          <p:cNvSpPr txBox="1"/>
          <p:nvPr/>
        </p:nvSpPr>
        <p:spPr>
          <a:xfrm>
            <a:off x="685800" y="457200"/>
            <a:ext cx="11125200" cy="1938992"/>
          </a:xfrm>
          <a:prstGeom prst="rect">
            <a:avLst/>
          </a:prstGeom>
          <a:solidFill>
            <a:schemeClr val="bg1"/>
          </a:solidFill>
        </p:spPr>
        <p:txBody>
          <a:bodyPr wrap="square">
            <a:spAutoFit/>
          </a:bodyPr>
          <a:lstStyle/>
          <a:p>
            <a:pPr algn="ctr">
              <a:defRPr/>
            </a:pPr>
            <a:r>
              <a:rPr lang="en-US" sz="6000" dirty="0" err="1" smtClean="0">
                <a:solidFill>
                  <a:srgbClr val="0070C0"/>
                </a:solidFill>
                <a:latin typeface="Times New Roman" panose="02020603050405020304" pitchFamily="18" charset="0"/>
                <a:cs typeface="Times New Roman" panose="02020603050405020304" pitchFamily="18" charset="0"/>
              </a:rPr>
              <a:t>Bài</a:t>
            </a:r>
            <a:r>
              <a:rPr lang="en-US" sz="6000" dirty="0" smtClean="0">
                <a:solidFill>
                  <a:srgbClr val="0070C0"/>
                </a:solidFill>
                <a:latin typeface="Times New Roman" panose="02020603050405020304" pitchFamily="18" charset="0"/>
                <a:cs typeface="Times New Roman" panose="02020603050405020304" pitchFamily="18" charset="0"/>
              </a:rPr>
              <a:t> 20: </a:t>
            </a:r>
            <a:r>
              <a:rPr lang="en-US" sz="6000" b="1" dirty="0" smtClean="0">
                <a:solidFill>
                  <a:srgbClr val="FF0000"/>
                </a:solidFill>
                <a:latin typeface="Times New Roman" panose="02020603050405020304" pitchFamily="18" charset="0"/>
                <a:cs typeface="Times New Roman" panose="02020603050405020304" pitchFamily="18" charset="0"/>
              </a:rPr>
              <a:t>SÔNG VÀ HỒ. NƯỚC NGẦM VÀ BĂNG HÀ </a:t>
            </a:r>
            <a:endParaRPr lang="vi-VN" sz="60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82650" y="1491365"/>
            <a:ext cx="3776996" cy="2862322"/>
          </a:xfrm>
          <a:prstGeom prst="rect">
            <a:avLst/>
          </a:prstGeom>
        </p:spPr>
        <p:txBody>
          <a:bodyPr wrap="none">
            <a:spAutoFit/>
          </a:bodyPr>
          <a:lstStyle/>
          <a:p>
            <a:pPr>
              <a:defRPr/>
            </a:pPr>
            <a:endParaRPr lang="en-US" sz="6000" b="1" dirty="0" smtClean="0">
              <a:solidFill>
                <a:srgbClr val="0070C0"/>
              </a:solidFill>
              <a:latin typeface="Times New Roman" panose="02020603050405020304" pitchFamily="18" charset="0"/>
              <a:cs typeface="Times New Roman" panose="02020603050405020304" pitchFamily="18" charset="0"/>
            </a:endParaRPr>
          </a:p>
          <a:p>
            <a:pPr>
              <a:defRPr/>
            </a:pPr>
            <a:r>
              <a:rPr lang="en-US" sz="6000" b="1" dirty="0" smtClean="0">
                <a:solidFill>
                  <a:srgbClr val="0070C0"/>
                </a:solidFill>
                <a:latin typeface="Times New Roman" panose="02020603050405020304" pitchFamily="18" charset="0"/>
                <a:cs typeface="Times New Roman" panose="02020603050405020304" pitchFamily="18" charset="0"/>
              </a:rPr>
              <a:t>1. </a:t>
            </a:r>
            <a:r>
              <a:rPr lang="en-US" sz="6000" b="1" dirty="0" err="1" smtClean="0">
                <a:solidFill>
                  <a:srgbClr val="0070C0"/>
                </a:solidFill>
                <a:latin typeface="Times New Roman" panose="02020603050405020304" pitchFamily="18" charset="0"/>
                <a:cs typeface="Times New Roman" panose="02020603050405020304" pitchFamily="18" charset="0"/>
              </a:rPr>
              <a:t>Sông</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hồ</a:t>
            </a:r>
            <a:endParaRPr lang="en-US" sz="6000" b="1" dirty="0">
              <a:solidFill>
                <a:srgbClr val="0070C0"/>
              </a:solidFill>
              <a:latin typeface="Times New Roman" panose="02020603050405020304" pitchFamily="18" charset="0"/>
              <a:cs typeface="Times New Roman" panose="02020603050405020304" pitchFamily="18" charset="0"/>
            </a:endParaRPr>
          </a:p>
          <a:p>
            <a:pPr>
              <a:defRPr/>
            </a:pPr>
            <a:r>
              <a:rPr lang="en-US" sz="6000" b="1" dirty="0">
                <a:solidFill>
                  <a:srgbClr val="0070C0"/>
                </a:solidFill>
                <a:latin typeface="Times New Roman" panose="02020603050405020304" pitchFamily="18" charset="0"/>
                <a:cs typeface="Times New Roman" panose="02020603050405020304" pitchFamily="18" charset="0"/>
              </a:rPr>
              <a:t> </a:t>
            </a:r>
            <a:endParaRPr lang="en-US" sz="6000" b="1" dirty="0" smtClean="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066800" y="3429000"/>
            <a:ext cx="6096000" cy="707886"/>
          </a:xfrm>
          <a:prstGeom prst="rect">
            <a:avLst/>
          </a:prstGeom>
        </p:spPr>
        <p:txBody>
          <a:bodyPr>
            <a:spAutoFit/>
          </a:bodyPr>
          <a:lstStyle/>
          <a:p>
            <a:pPr>
              <a:defRPr/>
            </a:pPr>
            <a:r>
              <a:rPr lang="en-US" sz="4000" b="1" dirty="0" smtClean="0">
                <a:solidFill>
                  <a:srgbClr val="0070C0"/>
                </a:solidFill>
                <a:latin typeface="Times New Roman" panose="02020603050405020304" pitchFamily="18" charset="0"/>
                <a:cs typeface="Times New Roman" panose="02020603050405020304" pitchFamily="18" charset="0"/>
              </a:rPr>
              <a:t>a </a:t>
            </a:r>
            <a:r>
              <a:rPr lang="en-US" sz="4000" b="1" dirty="0" err="1">
                <a:solidFill>
                  <a:srgbClr val="0070C0"/>
                </a:solidFill>
                <a:latin typeface="Times New Roman" panose="02020603050405020304" pitchFamily="18" charset="0"/>
                <a:cs typeface="Times New Roman" panose="02020603050405020304" pitchFamily="18" charset="0"/>
              </a:rPr>
              <a:t>Sông</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6436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sh Pond | Clipart Panda - Free Clipart Images">
            <a:extLst>
              <a:ext uri="{FF2B5EF4-FFF2-40B4-BE49-F238E27FC236}">
                <a16:creationId xmlns:a16="http://schemas.microsoft.com/office/drawing/2014/main" xmlns="" id="{25EF44FB-CFF2-440D-9134-1F7BEE3C43D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33800" y="1524000"/>
            <a:ext cx="7498648" cy="4524184"/>
          </a:xfrm>
          <a:prstGeom prst="rect">
            <a:avLst/>
          </a:prstGeom>
          <a:solidFill>
            <a:srgbClr val="FFFFFF"/>
          </a:solidFill>
        </p:spPr>
      </p:pic>
    </p:spTree>
    <p:extLst>
      <p:ext uri="{BB962C8B-B14F-4D97-AF65-F5344CB8AC3E}">
        <p14:creationId xmlns:p14="http://schemas.microsoft.com/office/powerpoint/2010/main" val="217868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8" name="Picture 8">
            <a:extLst>
              <a:ext uri="{FF2B5EF4-FFF2-40B4-BE49-F238E27FC236}">
                <a16:creationId xmlns:a16="http://schemas.microsoft.com/office/drawing/2014/main" xmlns="" id="{5ED82514-2277-4CB4-8F8C-5C327D9A2C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299" y="-41276"/>
            <a:ext cx="5981700" cy="6878638"/>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a:extLst>
              <a:ext uri="{FF2B5EF4-FFF2-40B4-BE49-F238E27FC236}">
                <a16:creationId xmlns:a16="http://schemas.microsoft.com/office/drawing/2014/main" xmlns="" id="{E6E13A8C-E1D1-4EC0-9E0A-244E937EB5AF}"/>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0" y="-20638"/>
            <a:ext cx="6248400" cy="685800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6" name="Text Box 6">
            <a:extLst>
              <a:ext uri="{FF2B5EF4-FFF2-40B4-BE49-F238E27FC236}">
                <a16:creationId xmlns:a16="http://schemas.microsoft.com/office/drawing/2014/main" xmlns="" id="{E892B865-A868-4EE5-A423-F9DD17B88F75}"/>
              </a:ext>
            </a:extLst>
          </p:cNvPr>
          <p:cNvSpPr txBox="1">
            <a:spLocks noChangeArrowheads="1"/>
          </p:cNvSpPr>
          <p:nvPr/>
        </p:nvSpPr>
        <p:spPr bwMode="auto">
          <a:xfrm>
            <a:off x="7162800" y="5619572"/>
            <a:ext cx="4565651" cy="1200329"/>
          </a:xfrm>
          <a:prstGeom prst="rect">
            <a:avLst/>
          </a:prstGeom>
          <a:solidFill>
            <a:srgbClr val="FF0066"/>
          </a:solidFill>
          <a:ln w="9525">
            <a:solidFill>
              <a:srgbClr val="FF0066"/>
            </a:solid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9Slide05 Shaqila" pitchFamily="2" charset="0"/>
                <a:ea typeface="+mn-ea"/>
                <a:cs typeface="Arial" panose="020B0604020202020204" pitchFamily="34" charset="0"/>
              </a:rPr>
              <a:t>Hồ Baikal chiếm 20% trữ lượng nước ngọt của thế giới</a:t>
            </a:r>
          </a:p>
        </p:txBody>
      </p:sp>
      <p:sp>
        <p:nvSpPr>
          <p:cNvPr id="51207" name="Rectangle 7">
            <a:extLst>
              <a:ext uri="{FF2B5EF4-FFF2-40B4-BE49-F238E27FC236}">
                <a16:creationId xmlns:a16="http://schemas.microsoft.com/office/drawing/2014/main" xmlns="" id="{E99275E2-6297-42C2-8F0B-B391201F0821}"/>
              </a:ext>
            </a:extLst>
          </p:cNvPr>
          <p:cNvSpPr>
            <a:spLocks noChangeArrowheads="1"/>
          </p:cNvSpPr>
          <p:nvPr/>
        </p:nvSpPr>
        <p:spPr bwMode="auto">
          <a:xfrm>
            <a:off x="501649" y="6362701"/>
            <a:ext cx="4572000" cy="457200"/>
          </a:xfrm>
          <a:prstGeom prst="rect">
            <a:avLst/>
          </a:prstGeom>
          <a:solidFill>
            <a:srgbClr val="FF0066"/>
          </a:solidFill>
          <a:ln w="9525">
            <a:solidFill>
              <a:srgbClr val="FF0066"/>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9Slide05 Shaqila" pitchFamily="2" charset="0"/>
                <a:ea typeface="+mn-ea"/>
                <a:cs typeface="Arial" panose="020B0604020202020204" pitchFamily="34" charset="0"/>
              </a:rPr>
              <a:t>Biển Chết là hồ nước mặn</a:t>
            </a:r>
          </a:p>
        </p:txBody>
      </p:sp>
    </p:spTree>
    <p:extLst>
      <p:ext uri="{BB962C8B-B14F-4D97-AF65-F5344CB8AC3E}">
        <p14:creationId xmlns:p14="http://schemas.microsoft.com/office/powerpoint/2010/main" val="3589695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barn(inVertical)">
                                      <p:cBhvr>
                                        <p:cTn id="7" dur="500"/>
                                        <p:tgtEl>
                                          <p:spTgt spid="5120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1207"/>
                                        </p:tgtEl>
                                        <p:attrNameLst>
                                          <p:attrName>style.visibility</p:attrName>
                                        </p:attrNameLst>
                                      </p:cBhvr>
                                      <p:to>
                                        <p:strVal val="visible"/>
                                      </p:to>
                                    </p:set>
                                    <p:animEffect transition="in" filter="barn(inVertical)">
                                      <p:cBhvr>
                                        <p:cTn id="10" dur="500"/>
                                        <p:tgtEl>
                                          <p:spTgt spid="51207"/>
                                        </p:tgtEl>
                                      </p:cBhvr>
                                    </p:animEffect>
                                  </p:childTnLst>
                                </p:cTn>
                              </p:par>
                              <p:par>
                                <p:cTn id="11" presetID="16" presetClass="entr" presetSubtype="21" fill="hold" nodeType="withEffect">
                                  <p:stCondLst>
                                    <p:cond delay="0"/>
                                  </p:stCondLst>
                                  <p:childTnLst>
                                    <p:set>
                                      <p:cBhvr>
                                        <p:cTn id="12" dur="1" fill="hold">
                                          <p:stCondLst>
                                            <p:cond delay="0"/>
                                          </p:stCondLst>
                                        </p:cTn>
                                        <p:tgtEl>
                                          <p:spTgt spid="51208"/>
                                        </p:tgtEl>
                                        <p:attrNameLst>
                                          <p:attrName>style.visibility</p:attrName>
                                        </p:attrNameLst>
                                      </p:cBhvr>
                                      <p:to>
                                        <p:strVal val="visible"/>
                                      </p:to>
                                    </p:set>
                                    <p:animEffect transition="in" filter="barn(inVertical)">
                                      <p:cBhvr>
                                        <p:cTn id="13" dur="500"/>
                                        <p:tgtEl>
                                          <p:spTgt spid="5120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206"/>
                                        </p:tgtEl>
                                        <p:attrNameLst>
                                          <p:attrName>style.visibility</p:attrName>
                                        </p:attrNameLst>
                                      </p:cBhvr>
                                      <p:to>
                                        <p:strVal val="visible"/>
                                      </p:to>
                                    </p:set>
                                    <p:animEffect transition="in" filter="barn(inVertical)">
                                      <p:cBhvr>
                                        <p:cTn id="16"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nimBg="1"/>
      <p:bldP spid="5120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xmlns="" id="{5C2E403F-D7B5-4AFA-A6BE-B2395ED56A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01" r="9562"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Hình ảnh 1">
            <a:extLst>
              <a:ext uri="{FF2B5EF4-FFF2-40B4-BE49-F238E27FC236}">
                <a16:creationId xmlns:a16="http://schemas.microsoft.com/office/drawing/2014/main" xmlns="" id="{8D70BE8D-D20E-4211-948C-7DF64361C816}"/>
              </a:ext>
            </a:extLst>
          </p:cNvPr>
          <p:cNvPicPr>
            <a:picLocks noChangeAspect="1"/>
          </p:cNvPicPr>
          <p:nvPr/>
        </p:nvPicPr>
        <p:blipFill rotWithShape="1">
          <a:blip r:embed="rId3"/>
          <a:srcRect l="5934" r="20001" b="3"/>
          <a:stretch/>
        </p:blipFill>
        <p:spPr>
          <a:xfrm>
            <a:off x="6811680" y="1721144"/>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39948" name="Text Box 12">
            <a:extLst>
              <a:ext uri="{FF2B5EF4-FFF2-40B4-BE49-F238E27FC236}">
                <a16:creationId xmlns:a16="http://schemas.microsoft.com/office/drawing/2014/main" xmlns="" id="{E5A0E86E-523E-4A8E-BD24-F5ACDB1EA185}"/>
              </a:ext>
            </a:extLst>
          </p:cNvPr>
          <p:cNvSpPr txBox="1">
            <a:spLocks noChangeArrowheads="1"/>
          </p:cNvSpPr>
          <p:nvPr/>
        </p:nvSpPr>
        <p:spPr bwMode="auto">
          <a:xfrm>
            <a:off x="609600" y="5991169"/>
            <a:ext cx="4648200" cy="646331"/>
          </a:xfrm>
          <a:prstGeom prst="rect">
            <a:avLst/>
          </a:prstGeom>
          <a:solidFill>
            <a:srgbClr val="FF0066"/>
          </a:solid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9Slide05 Shaqila" pitchFamily="2" charset="0"/>
                <a:ea typeface="+mn-ea"/>
                <a:cs typeface="Arial" panose="020B0604020202020204" pitchFamily="34" charset="0"/>
              </a:rPr>
              <a:t>Hồ miệng núi lửa</a:t>
            </a:r>
            <a:r>
              <a:rPr kumimoji="0" lang="en-US" altLang="en-US" sz="3600" b="0" i="0" u="none" strike="noStrike" kern="1200" cap="none" spc="0" normalizeH="0" baseline="0" noProof="0">
                <a:ln>
                  <a:noFill/>
                </a:ln>
                <a:solidFill>
                  <a:srgbClr val="000000"/>
                </a:solidFill>
                <a:effectLst/>
                <a:uLnTx/>
                <a:uFillTx/>
                <a:latin typeface="#9Slide05 Shaqila" pitchFamily="2" charset="0"/>
                <a:ea typeface="+mn-ea"/>
                <a:cs typeface="Arial" panose="020B0604020202020204" pitchFamily="34" charset="0"/>
              </a:rPr>
              <a:t> </a:t>
            </a:r>
            <a:r>
              <a:rPr kumimoji="0" lang="en-US" altLang="en-US" sz="3600" b="0" i="0" u="none" strike="noStrike" kern="1200" cap="none" spc="0" normalizeH="0" baseline="0" noProof="0">
                <a:ln>
                  <a:noFill/>
                </a:ln>
                <a:solidFill>
                  <a:srgbClr val="FFFFFF"/>
                </a:solidFill>
                <a:effectLst/>
                <a:uLnTx/>
                <a:uFillTx/>
                <a:latin typeface="#9Slide05 Shaqila" pitchFamily="2" charset="0"/>
                <a:ea typeface="+mn-ea"/>
                <a:cs typeface="Arial" panose="020B0604020202020204" pitchFamily="34" charset="0"/>
              </a:rPr>
              <a:t>tại oregon( Hoa Kì)</a:t>
            </a:r>
          </a:p>
        </p:txBody>
      </p:sp>
      <p:sp>
        <p:nvSpPr>
          <p:cNvPr id="39949" name="Text Box 13">
            <a:extLst>
              <a:ext uri="{FF2B5EF4-FFF2-40B4-BE49-F238E27FC236}">
                <a16:creationId xmlns:a16="http://schemas.microsoft.com/office/drawing/2014/main" xmlns="" id="{E3B84015-9F8F-4B28-9B79-96183FB35C6E}"/>
              </a:ext>
            </a:extLst>
          </p:cNvPr>
          <p:cNvSpPr txBox="1">
            <a:spLocks noChangeArrowheads="1"/>
          </p:cNvSpPr>
          <p:nvPr/>
        </p:nvSpPr>
        <p:spPr bwMode="auto">
          <a:xfrm>
            <a:off x="7620000" y="610194"/>
            <a:ext cx="4267200" cy="1093826"/>
          </a:xfrm>
          <a:prstGeom prst="rect">
            <a:avLst/>
          </a:prstGeom>
          <a:solidFill>
            <a:srgbClr val="FF0066"/>
          </a:solidFill>
          <a:ln>
            <a:noFill/>
          </a:ln>
          <a:effectLst/>
        </p:spPr>
        <p:txBody>
          <a:bodyPr>
            <a:spAutoFit/>
          </a:bodyPr>
          <a:lstStyle/>
          <a:p>
            <a:pPr marL="0" marR="0" lvl="0" indent="0" algn="ctr" defTabSz="914400" rtl="0" eaLnBrk="1" fontAlgn="base" latinLnBrk="0" hangingPunct="1">
              <a:lnSpc>
                <a:spcPts val="3600"/>
              </a:lnSpc>
              <a:spcBef>
                <a:spcPts val="60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9Slide05 Shaqila" pitchFamily="2" charset="0"/>
                <a:ea typeface="+mn-ea"/>
                <a:cs typeface="Arial" panose="020B0604020202020204" pitchFamily="34" charset="0"/>
              </a:rPr>
              <a:t>Hồ vết tích của khúc sông cũ</a:t>
            </a:r>
          </a:p>
          <a:p>
            <a:pPr marL="0" marR="0" lvl="0" indent="0" algn="ctr" defTabSz="914400" rtl="0" eaLnBrk="1" fontAlgn="base" latinLnBrk="0" hangingPunct="1">
              <a:lnSpc>
                <a:spcPts val="3600"/>
              </a:lnSpc>
              <a:spcBef>
                <a:spcPts val="600"/>
              </a:spcBef>
              <a:spcAft>
                <a:spcPct val="0"/>
              </a:spcAft>
              <a:buClrTx/>
              <a:buSzTx/>
              <a:buFontTx/>
              <a:buNone/>
              <a:tabLst/>
              <a:defRPr/>
            </a:pPr>
            <a:r>
              <a:rPr kumimoji="0" lang="en-US" altLang="en-US" sz="3600" b="0" i="0" u="none" strike="noStrike" kern="1200" cap="none" spc="0" normalizeH="0" baseline="0" noProof="0">
                <a:ln>
                  <a:noFill/>
                </a:ln>
                <a:solidFill>
                  <a:srgbClr val="FFFFFF"/>
                </a:solidFill>
                <a:effectLst/>
                <a:uLnTx/>
                <a:uFillTx/>
                <a:latin typeface="#9Slide05 Shaqila" pitchFamily="2" charset="0"/>
                <a:ea typeface="+mn-ea"/>
                <a:cs typeface="Arial" panose="020B0604020202020204" pitchFamily="34" charset="0"/>
              </a:rPr>
              <a:t>(Hồ Tây- Hà Nội)</a:t>
            </a:r>
          </a:p>
        </p:txBody>
      </p:sp>
    </p:spTree>
    <p:extLst>
      <p:ext uri="{BB962C8B-B14F-4D97-AF65-F5344CB8AC3E}">
        <p14:creationId xmlns:p14="http://schemas.microsoft.com/office/powerpoint/2010/main" val="3541325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4" name="Hộp Văn bản 3">
            <a:extLst>
              <a:ext uri="{FF2B5EF4-FFF2-40B4-BE49-F238E27FC236}">
                <a16:creationId xmlns:a16="http://schemas.microsoft.com/office/drawing/2014/main" xmlns="" id="{67B82C4B-6AC6-45F4-B665-C9A9830D7578}"/>
              </a:ext>
            </a:extLst>
          </p:cNvPr>
          <p:cNvSpPr txBox="1"/>
          <p:nvPr/>
        </p:nvSpPr>
        <p:spPr>
          <a:xfrm>
            <a:off x="685800" y="457200"/>
            <a:ext cx="11125200" cy="1938992"/>
          </a:xfrm>
          <a:prstGeom prst="rect">
            <a:avLst/>
          </a:prstGeom>
          <a:solidFill>
            <a:schemeClr val="bg1"/>
          </a:solidFill>
        </p:spPr>
        <p:txBody>
          <a:bodyPr wrap="square">
            <a:spAutoFit/>
          </a:bodyPr>
          <a:lstStyle/>
          <a:p>
            <a:pPr algn="ctr">
              <a:defRPr/>
            </a:pPr>
            <a:r>
              <a:rPr lang="en-US" sz="6000" dirty="0" err="1" smtClean="0">
                <a:solidFill>
                  <a:srgbClr val="0070C0"/>
                </a:solidFill>
                <a:latin typeface="Times New Roman" panose="02020603050405020304" pitchFamily="18" charset="0"/>
                <a:cs typeface="Times New Roman" panose="02020603050405020304" pitchFamily="18" charset="0"/>
              </a:rPr>
              <a:t>Bài</a:t>
            </a:r>
            <a:r>
              <a:rPr lang="en-US" sz="6000" dirty="0" smtClean="0">
                <a:solidFill>
                  <a:srgbClr val="0070C0"/>
                </a:solidFill>
                <a:latin typeface="Times New Roman" panose="02020603050405020304" pitchFamily="18" charset="0"/>
                <a:cs typeface="Times New Roman" panose="02020603050405020304" pitchFamily="18" charset="0"/>
              </a:rPr>
              <a:t> 20: </a:t>
            </a:r>
            <a:r>
              <a:rPr lang="en-US" sz="6000" b="1" dirty="0" smtClean="0">
                <a:solidFill>
                  <a:srgbClr val="FF0000"/>
                </a:solidFill>
                <a:latin typeface="Times New Roman" panose="02020603050405020304" pitchFamily="18" charset="0"/>
                <a:cs typeface="Times New Roman" panose="02020603050405020304" pitchFamily="18" charset="0"/>
              </a:rPr>
              <a:t>SÔNG VÀ HỒ. NƯỚC NGẦM VÀ BĂNG HÀ </a:t>
            </a:r>
            <a:endParaRPr lang="vi-VN" sz="60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82650" y="1491365"/>
            <a:ext cx="3776996" cy="2862322"/>
          </a:xfrm>
          <a:prstGeom prst="rect">
            <a:avLst/>
          </a:prstGeom>
        </p:spPr>
        <p:txBody>
          <a:bodyPr wrap="none">
            <a:spAutoFit/>
          </a:bodyPr>
          <a:lstStyle/>
          <a:p>
            <a:pPr>
              <a:defRPr/>
            </a:pPr>
            <a:endParaRPr lang="en-US" sz="6000" b="1" dirty="0" smtClean="0">
              <a:solidFill>
                <a:srgbClr val="0070C0"/>
              </a:solidFill>
              <a:latin typeface="Times New Roman" panose="02020603050405020304" pitchFamily="18" charset="0"/>
              <a:cs typeface="Times New Roman" panose="02020603050405020304" pitchFamily="18" charset="0"/>
            </a:endParaRPr>
          </a:p>
          <a:p>
            <a:pPr>
              <a:defRPr/>
            </a:pPr>
            <a:r>
              <a:rPr lang="en-US" sz="6000" b="1" dirty="0" smtClean="0">
                <a:solidFill>
                  <a:srgbClr val="0070C0"/>
                </a:solidFill>
                <a:latin typeface="Times New Roman" panose="02020603050405020304" pitchFamily="18" charset="0"/>
                <a:cs typeface="Times New Roman" panose="02020603050405020304" pitchFamily="18" charset="0"/>
              </a:rPr>
              <a:t>1. </a:t>
            </a:r>
            <a:r>
              <a:rPr lang="en-US" sz="6000" b="1" dirty="0" err="1" smtClean="0">
                <a:solidFill>
                  <a:srgbClr val="0070C0"/>
                </a:solidFill>
                <a:latin typeface="Times New Roman" panose="02020603050405020304" pitchFamily="18" charset="0"/>
                <a:cs typeface="Times New Roman" panose="02020603050405020304" pitchFamily="18" charset="0"/>
              </a:rPr>
              <a:t>Sông</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hồ</a:t>
            </a:r>
            <a:endParaRPr lang="en-US" sz="6000" b="1" dirty="0">
              <a:solidFill>
                <a:srgbClr val="0070C0"/>
              </a:solidFill>
              <a:latin typeface="Times New Roman" panose="02020603050405020304" pitchFamily="18" charset="0"/>
              <a:cs typeface="Times New Roman" panose="02020603050405020304" pitchFamily="18" charset="0"/>
            </a:endParaRPr>
          </a:p>
          <a:p>
            <a:pPr>
              <a:defRPr/>
            </a:pPr>
            <a:r>
              <a:rPr lang="en-US" sz="6000" b="1" dirty="0">
                <a:solidFill>
                  <a:srgbClr val="0070C0"/>
                </a:solidFill>
                <a:latin typeface="Times New Roman" panose="02020603050405020304" pitchFamily="18" charset="0"/>
                <a:cs typeface="Times New Roman" panose="02020603050405020304" pitchFamily="18" charset="0"/>
              </a:rPr>
              <a:t> </a:t>
            </a:r>
            <a:endParaRPr lang="en-US" sz="6000" b="1" dirty="0" smtClean="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066800" y="3429000"/>
            <a:ext cx="6096000" cy="707886"/>
          </a:xfrm>
          <a:prstGeom prst="rect">
            <a:avLst/>
          </a:prstGeom>
        </p:spPr>
        <p:txBody>
          <a:bodyPr>
            <a:spAutoFit/>
          </a:bodyPr>
          <a:lstStyle/>
          <a:p>
            <a:pPr>
              <a:defRPr/>
            </a:pPr>
            <a:r>
              <a:rPr lang="en-US" sz="4000" b="1" dirty="0" smtClean="0">
                <a:solidFill>
                  <a:srgbClr val="0070C0"/>
                </a:solidFill>
                <a:latin typeface="Times New Roman" panose="02020603050405020304" pitchFamily="18" charset="0"/>
                <a:cs typeface="Times New Roman" panose="02020603050405020304" pitchFamily="18" charset="0"/>
              </a:rPr>
              <a:t>a. </a:t>
            </a:r>
            <a:r>
              <a:rPr lang="en-US" sz="4000" b="1" dirty="0" err="1" smtClean="0">
                <a:solidFill>
                  <a:srgbClr val="0070C0"/>
                </a:solidFill>
                <a:latin typeface="Times New Roman" panose="02020603050405020304" pitchFamily="18" charset="0"/>
                <a:cs typeface="Times New Roman" panose="02020603050405020304" pitchFamily="18" charset="0"/>
              </a:rPr>
              <a:t>Sông</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066800" y="4384557"/>
            <a:ext cx="6096000" cy="1323439"/>
          </a:xfrm>
          <a:prstGeom prst="rect">
            <a:avLst/>
          </a:prstGeom>
        </p:spPr>
        <p:txBody>
          <a:bodyPr>
            <a:spAutoFit/>
          </a:bodyPr>
          <a:lstStyle/>
          <a:p>
            <a:pPr>
              <a:defRPr/>
            </a:pPr>
            <a:r>
              <a:rPr lang="en-US" sz="4000" b="1" dirty="0" smtClean="0">
                <a:solidFill>
                  <a:srgbClr val="0070C0"/>
                </a:solidFill>
                <a:latin typeface="Times New Roman" panose="02020603050405020304" pitchFamily="18" charset="0"/>
                <a:cs typeface="Times New Roman" panose="02020603050405020304" pitchFamily="18" charset="0"/>
              </a:rPr>
              <a:t>b.  </a:t>
            </a:r>
            <a:r>
              <a:rPr lang="en-US" sz="4000" b="1" dirty="0" err="1" smtClean="0">
                <a:solidFill>
                  <a:srgbClr val="0070C0"/>
                </a:solidFill>
                <a:latin typeface="Times New Roman" panose="02020603050405020304" pitchFamily="18" charset="0"/>
                <a:cs typeface="Times New Roman" panose="02020603050405020304" pitchFamily="18" charset="0"/>
              </a:rPr>
              <a:t>Vai</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trò</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của</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sông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hồ</a:t>
            </a:r>
            <a:endParaRPr lang="en-US" sz="4000" b="1" dirty="0">
              <a:solidFill>
                <a:srgbClr val="0070C0"/>
              </a:solidFill>
              <a:latin typeface="Times New Roman" panose="02020603050405020304" pitchFamily="18" charset="0"/>
              <a:cs typeface="Times New Roman" panose="02020603050405020304" pitchFamily="18" charset="0"/>
            </a:endParaRPr>
          </a:p>
          <a:p>
            <a:pPr>
              <a:defRPr/>
            </a:pPr>
            <a:r>
              <a:rPr lang="en-US" sz="4000" b="1" dirty="0" smtClean="0">
                <a:solidFill>
                  <a:srgbClr val="0070C0"/>
                </a:solidFill>
                <a:latin typeface="Times New Roman" panose="02020603050405020304" pitchFamily="18" charset="0"/>
                <a:cs typeface="Times New Roman" panose="02020603050405020304" pitchFamily="18" charset="0"/>
              </a:rPr>
              <a:t> </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39905" y="5082988"/>
            <a:ext cx="10990730" cy="707886"/>
          </a:xfrm>
          <a:prstGeom prst="rect">
            <a:avLst/>
          </a:prstGeom>
        </p:spPr>
        <p:txBody>
          <a:bodyPr wrap="square">
            <a:spAutoFit/>
          </a:bodyPr>
          <a:lstStyle/>
          <a:p>
            <a:pPr>
              <a:defRPr/>
            </a:pPr>
            <a:r>
              <a:rPr lang="en-US" sz="4000" b="1" dirty="0" smtClean="0">
                <a:solidFill>
                  <a:srgbClr val="0070C0"/>
                </a:solidFill>
                <a:latin typeface="Times New Roman" panose="02020603050405020304" pitchFamily="18" charset="0"/>
                <a:cs typeface="Times New Roman" panose="02020603050405020304" pitchFamily="18" charset="0"/>
              </a:rPr>
              <a:t>c </a:t>
            </a:r>
            <a:r>
              <a:rPr lang="en-US" sz="4000" b="1" dirty="0" err="1" smtClean="0">
                <a:solidFill>
                  <a:srgbClr val="0070C0"/>
                </a:solidFill>
                <a:latin typeface="Times New Roman" panose="02020603050405020304" pitchFamily="18" charset="0"/>
                <a:cs typeface="Times New Roman" panose="02020603050405020304" pitchFamily="18" charset="0"/>
              </a:rPr>
              <a:t>Sử</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dụng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tổng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hợp</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nước</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sông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hồ</a:t>
            </a:r>
            <a:endParaRPr lang="en-US" sz="4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8475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 calcmode="lin" valueType="num">
                                      <p:cBhvr additive="base">
                                        <p:cTn id="3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additive="base">
                                        <p:cTn id="4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299459" y="20131"/>
            <a:ext cx="5163525" cy="838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FF"/>
                </a:solidFill>
                <a:effectLst/>
                <a:uLnTx/>
                <a:uFillTx/>
                <a:latin typeface="Times New Roman" panose="02020603050405020304" pitchFamily="18" charset="0"/>
                <a:cs typeface="Times New Roman" panose="02020603050405020304" pitchFamily="18" charset="0"/>
              </a:rPr>
              <a:t>TRÒ</a:t>
            </a:r>
            <a:r>
              <a:rPr kumimoji="0" lang="en-US" sz="2400" b="1" i="0"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 CH</a:t>
            </a:r>
            <a:r>
              <a:rPr kumimoji="0" lang="vi-VN" sz="2400" b="1" i="0"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Ơ</a:t>
            </a:r>
            <a:r>
              <a:rPr kumimoji="0" lang="en-US" sz="2400" b="1" i="0"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FF"/>
                </a:solidFill>
                <a:effectLst/>
                <a:uLnTx/>
                <a:uFillTx/>
                <a:latin typeface="Times New Roman" panose="02020603050405020304" pitchFamily="18" charset="0"/>
                <a:cs typeface="Times New Roman" panose="02020603050405020304" pitchFamily="18" charset="0"/>
              </a:rPr>
              <a:t>NHÌN HÌNH ĐOÁN CHỮ</a:t>
            </a:r>
          </a:p>
        </p:txBody>
      </p:sp>
      <p:sp>
        <p:nvSpPr>
          <p:cNvPr id="5" name="TextBox 4"/>
          <p:cNvSpPr txBox="1"/>
          <p:nvPr/>
        </p:nvSpPr>
        <p:spPr>
          <a:xfrm>
            <a:off x="530352" y="812895"/>
            <a:ext cx="10458222" cy="954107"/>
          </a:xfrm>
          <a:prstGeom prst="rect">
            <a:avLst/>
          </a:prstGeom>
          <a:noFill/>
          <a:ln w="28575">
            <a:solidFill>
              <a:srgbClr val="FF3300"/>
            </a:solid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Luật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ơ</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Nhìn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hình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ảnh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gọi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đúng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giá</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trị</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của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sông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ngòi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Tham</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gia</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trả</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lời</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bằng</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gi</a:t>
            </a:r>
            <a:r>
              <a:rPr kumimoji="0" 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ơ</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tay</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nhanh</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nhất</a:t>
            </a: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6" name="Rectangle 5"/>
          <p:cNvSpPr/>
          <p:nvPr/>
        </p:nvSpPr>
        <p:spPr>
          <a:xfrm>
            <a:off x="530351" y="2915092"/>
            <a:ext cx="1387053" cy="2671891"/>
          </a:xfrm>
          <a:custGeom>
            <a:avLst/>
            <a:gdLst>
              <a:gd name="connsiteX0" fmla="*/ 0 w 1387053"/>
              <a:gd name="connsiteY0" fmla="*/ 0 h 2671891"/>
              <a:gd name="connsiteX1" fmla="*/ 434610 w 1387053"/>
              <a:gd name="connsiteY1" fmla="*/ 0 h 2671891"/>
              <a:gd name="connsiteX2" fmla="*/ 883090 w 1387053"/>
              <a:gd name="connsiteY2" fmla="*/ 0 h 2671891"/>
              <a:gd name="connsiteX3" fmla="*/ 1387053 w 1387053"/>
              <a:gd name="connsiteY3" fmla="*/ 0 h 2671891"/>
              <a:gd name="connsiteX4" fmla="*/ 1387053 w 1387053"/>
              <a:gd name="connsiteY4" fmla="*/ 534378 h 2671891"/>
              <a:gd name="connsiteX5" fmla="*/ 1387053 w 1387053"/>
              <a:gd name="connsiteY5" fmla="*/ 1068756 h 2671891"/>
              <a:gd name="connsiteX6" fmla="*/ 1387053 w 1387053"/>
              <a:gd name="connsiteY6" fmla="*/ 1629854 h 2671891"/>
              <a:gd name="connsiteX7" fmla="*/ 1387053 w 1387053"/>
              <a:gd name="connsiteY7" fmla="*/ 2671891 h 2671891"/>
              <a:gd name="connsiteX8" fmla="*/ 938573 w 1387053"/>
              <a:gd name="connsiteY8" fmla="*/ 2671891 h 2671891"/>
              <a:gd name="connsiteX9" fmla="*/ 462351 w 1387053"/>
              <a:gd name="connsiteY9" fmla="*/ 2671891 h 2671891"/>
              <a:gd name="connsiteX10" fmla="*/ 0 w 1387053"/>
              <a:gd name="connsiteY10" fmla="*/ 2671891 h 2671891"/>
              <a:gd name="connsiteX11" fmla="*/ 0 w 1387053"/>
              <a:gd name="connsiteY11" fmla="*/ 2217670 h 2671891"/>
              <a:gd name="connsiteX12" fmla="*/ 0 w 1387053"/>
              <a:gd name="connsiteY12" fmla="*/ 1736729 h 2671891"/>
              <a:gd name="connsiteX13" fmla="*/ 0 w 1387053"/>
              <a:gd name="connsiteY13" fmla="*/ 1229070 h 2671891"/>
              <a:gd name="connsiteX14" fmla="*/ 0 w 1387053"/>
              <a:gd name="connsiteY14" fmla="*/ 694692 h 2671891"/>
              <a:gd name="connsiteX15" fmla="*/ 0 w 1387053"/>
              <a:gd name="connsiteY15" fmla="*/ 0 h 267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7053" h="2671891" fill="none" extrusionOk="0">
                <a:moveTo>
                  <a:pt x="0" y="0"/>
                </a:moveTo>
                <a:cubicBezTo>
                  <a:pt x="194911" y="-3838"/>
                  <a:pt x="333677" y="25869"/>
                  <a:pt x="434610" y="0"/>
                </a:cubicBezTo>
                <a:cubicBezTo>
                  <a:pt x="535543" y="-25869"/>
                  <a:pt x="788921" y="32486"/>
                  <a:pt x="883090" y="0"/>
                </a:cubicBezTo>
                <a:cubicBezTo>
                  <a:pt x="977259" y="-32486"/>
                  <a:pt x="1200072" y="27383"/>
                  <a:pt x="1387053" y="0"/>
                </a:cubicBezTo>
                <a:cubicBezTo>
                  <a:pt x="1426640" y="231667"/>
                  <a:pt x="1375912" y="385370"/>
                  <a:pt x="1387053" y="534378"/>
                </a:cubicBezTo>
                <a:cubicBezTo>
                  <a:pt x="1398194" y="683386"/>
                  <a:pt x="1359834" y="931490"/>
                  <a:pt x="1387053" y="1068756"/>
                </a:cubicBezTo>
                <a:cubicBezTo>
                  <a:pt x="1414272" y="1206022"/>
                  <a:pt x="1358567" y="1470406"/>
                  <a:pt x="1387053" y="1629854"/>
                </a:cubicBezTo>
                <a:cubicBezTo>
                  <a:pt x="1415539" y="1789302"/>
                  <a:pt x="1351424" y="2389477"/>
                  <a:pt x="1387053" y="2671891"/>
                </a:cubicBezTo>
                <a:cubicBezTo>
                  <a:pt x="1264777" y="2715575"/>
                  <a:pt x="1039503" y="2665635"/>
                  <a:pt x="938573" y="2671891"/>
                </a:cubicBezTo>
                <a:cubicBezTo>
                  <a:pt x="837643" y="2678147"/>
                  <a:pt x="661630" y="2643746"/>
                  <a:pt x="462351" y="2671891"/>
                </a:cubicBezTo>
                <a:cubicBezTo>
                  <a:pt x="263072" y="2700036"/>
                  <a:pt x="215443" y="2661684"/>
                  <a:pt x="0" y="2671891"/>
                </a:cubicBezTo>
                <a:cubicBezTo>
                  <a:pt x="-28402" y="2510865"/>
                  <a:pt x="8531" y="2387812"/>
                  <a:pt x="0" y="2217670"/>
                </a:cubicBezTo>
                <a:cubicBezTo>
                  <a:pt x="-8531" y="2047528"/>
                  <a:pt x="10932" y="1890494"/>
                  <a:pt x="0" y="1736729"/>
                </a:cubicBezTo>
                <a:cubicBezTo>
                  <a:pt x="-10932" y="1582964"/>
                  <a:pt x="55951" y="1470996"/>
                  <a:pt x="0" y="1229070"/>
                </a:cubicBezTo>
                <a:cubicBezTo>
                  <a:pt x="-55951" y="987144"/>
                  <a:pt x="17681" y="817556"/>
                  <a:pt x="0" y="694692"/>
                </a:cubicBezTo>
                <a:cubicBezTo>
                  <a:pt x="-17681" y="571828"/>
                  <a:pt x="46825" y="177507"/>
                  <a:pt x="0" y="0"/>
                </a:cubicBezTo>
                <a:close/>
              </a:path>
              <a:path w="1387053" h="2671891" stroke="0" extrusionOk="0">
                <a:moveTo>
                  <a:pt x="0" y="0"/>
                </a:moveTo>
                <a:cubicBezTo>
                  <a:pt x="104187" y="-15250"/>
                  <a:pt x="301751" y="30564"/>
                  <a:pt x="476222" y="0"/>
                </a:cubicBezTo>
                <a:cubicBezTo>
                  <a:pt x="650693" y="-30564"/>
                  <a:pt x="790783" y="12943"/>
                  <a:pt x="952443" y="0"/>
                </a:cubicBezTo>
                <a:cubicBezTo>
                  <a:pt x="1114103" y="-12943"/>
                  <a:pt x="1217993" y="48834"/>
                  <a:pt x="1387053" y="0"/>
                </a:cubicBezTo>
                <a:cubicBezTo>
                  <a:pt x="1397022" y="248922"/>
                  <a:pt x="1364776" y="441713"/>
                  <a:pt x="1387053" y="561097"/>
                </a:cubicBezTo>
                <a:cubicBezTo>
                  <a:pt x="1409330" y="680481"/>
                  <a:pt x="1371120" y="885738"/>
                  <a:pt x="1387053" y="1095475"/>
                </a:cubicBezTo>
                <a:cubicBezTo>
                  <a:pt x="1402986" y="1305212"/>
                  <a:pt x="1376086" y="1482547"/>
                  <a:pt x="1387053" y="1603135"/>
                </a:cubicBezTo>
                <a:cubicBezTo>
                  <a:pt x="1398020" y="1723723"/>
                  <a:pt x="1355515" y="1980063"/>
                  <a:pt x="1387053" y="2110794"/>
                </a:cubicBezTo>
                <a:cubicBezTo>
                  <a:pt x="1418591" y="2241525"/>
                  <a:pt x="1382701" y="2393341"/>
                  <a:pt x="1387053" y="2671891"/>
                </a:cubicBezTo>
                <a:cubicBezTo>
                  <a:pt x="1274237" y="2721290"/>
                  <a:pt x="1161674" y="2625174"/>
                  <a:pt x="966314" y="2671891"/>
                </a:cubicBezTo>
                <a:cubicBezTo>
                  <a:pt x="770954" y="2718608"/>
                  <a:pt x="670741" y="2633009"/>
                  <a:pt x="517833" y="2671891"/>
                </a:cubicBezTo>
                <a:cubicBezTo>
                  <a:pt x="364925" y="2710773"/>
                  <a:pt x="230917" y="2665618"/>
                  <a:pt x="0" y="2671891"/>
                </a:cubicBezTo>
                <a:cubicBezTo>
                  <a:pt x="-30778" y="2398774"/>
                  <a:pt x="27641" y="2308287"/>
                  <a:pt x="0" y="2084075"/>
                </a:cubicBezTo>
                <a:cubicBezTo>
                  <a:pt x="-27641" y="1859863"/>
                  <a:pt x="22430" y="1716858"/>
                  <a:pt x="0" y="1496259"/>
                </a:cubicBezTo>
                <a:cubicBezTo>
                  <a:pt x="-22430" y="1275660"/>
                  <a:pt x="15158" y="1224675"/>
                  <a:pt x="0" y="988600"/>
                </a:cubicBezTo>
                <a:cubicBezTo>
                  <a:pt x="-15158" y="752525"/>
                  <a:pt x="29316" y="732869"/>
                  <a:pt x="0" y="480940"/>
                </a:cubicBezTo>
                <a:cubicBezTo>
                  <a:pt x="-29316" y="229011"/>
                  <a:pt x="37352" y="177181"/>
                  <a:pt x="0" y="0"/>
                </a:cubicBezTo>
                <a:close/>
              </a:path>
            </a:pathLst>
          </a:custGeom>
          <a:solidFill>
            <a:srgbClr val="FF00FF"/>
          </a:solidFill>
          <a:ln>
            <a:extLst>
              <a:ext uri="{C807C97D-BFC1-408E-A445-0C87EB9F89A2}">
                <ask:lineSketchStyleProps xmlns:ask="http://schemas.microsoft.com/office/drawing/2018/sketchyshapes" xmlns="" sd="298749061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GIÁ TRỊ CỦA SÔNG </a:t>
            </a:r>
            <a:r>
              <a:rPr kumimoji="0" lang="en-US" sz="28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 HỒ</a:t>
            </a:r>
            <a:endParaRPr kumimoji="0" lang="en-US" sz="2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Rectangle 9"/>
          <p:cNvSpPr/>
          <p:nvPr/>
        </p:nvSpPr>
        <p:spPr>
          <a:xfrm>
            <a:off x="2755604" y="2076893"/>
            <a:ext cx="3338874" cy="609600"/>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Bồi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đắp</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các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đồng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bằng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sp>
        <p:nvSpPr>
          <p:cNvPr id="16" name="Rectangle 15"/>
          <p:cNvSpPr/>
          <p:nvPr/>
        </p:nvSpPr>
        <p:spPr>
          <a:xfrm>
            <a:off x="2725230" y="2838893"/>
            <a:ext cx="3318917" cy="609600"/>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Cung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cấp</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n</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ước</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cxnSp>
        <p:nvCxnSpPr>
          <p:cNvPr id="18" name="Straight Arrow Connector 17"/>
          <p:cNvCxnSpPr/>
          <p:nvPr/>
        </p:nvCxnSpPr>
        <p:spPr>
          <a:xfrm rot="5400000" flipH="1" flipV="1">
            <a:off x="1993605" y="3296092"/>
            <a:ext cx="685800" cy="685800"/>
          </a:xfrm>
          <a:prstGeom prst="straightConnector1">
            <a:avLst/>
          </a:prstGeom>
          <a:ln w="28575">
            <a:solidFill>
              <a:srgbClr val="FF00FF"/>
            </a:solidFill>
            <a:prstDash val="dashDot"/>
            <a:tailEnd type="arrow"/>
          </a:ln>
        </p:spPr>
        <p:style>
          <a:lnRef idx="1">
            <a:schemeClr val="accent1"/>
          </a:lnRef>
          <a:fillRef idx="0">
            <a:schemeClr val="accent1"/>
          </a:fillRef>
          <a:effectRef idx="0">
            <a:schemeClr val="accent1"/>
          </a:effectRef>
          <a:fontRef idx="minor">
            <a:schemeClr val="tx1"/>
          </a:fontRef>
        </p:style>
      </p:cxnSp>
      <p:pic>
        <p:nvPicPr>
          <p:cNvPr id="70662" name="Picture 6" descr="Kết quả hình ảnh cho thủy điện sơn la"/>
          <p:cNvPicPr>
            <a:picLocks noChangeAspect="1" noChangeArrowheads="1"/>
          </p:cNvPicPr>
          <p:nvPr/>
        </p:nvPicPr>
        <p:blipFill>
          <a:blip r:embed="rId2"/>
          <a:srcRect/>
          <a:stretch>
            <a:fillRect/>
          </a:stretch>
        </p:blipFill>
        <p:spPr bwMode="auto">
          <a:xfrm>
            <a:off x="6652703" y="2124448"/>
            <a:ext cx="43434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ectangle 20"/>
          <p:cNvSpPr/>
          <p:nvPr/>
        </p:nvSpPr>
        <p:spPr>
          <a:xfrm>
            <a:off x="2802955" y="3553648"/>
            <a:ext cx="3233466" cy="609600"/>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Thủy</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iện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thủy</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l</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ợi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cxnSp>
        <p:nvCxnSpPr>
          <p:cNvPr id="22" name="Straight Arrow Connector 21"/>
          <p:cNvCxnSpPr/>
          <p:nvPr/>
        </p:nvCxnSpPr>
        <p:spPr>
          <a:xfrm flipV="1">
            <a:off x="1841205" y="3753292"/>
            <a:ext cx="914400" cy="266700"/>
          </a:xfrm>
          <a:prstGeom prst="straightConnector1">
            <a:avLst/>
          </a:prstGeom>
          <a:ln w="28575">
            <a:solidFill>
              <a:srgbClr val="FF00FF"/>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810682" y="4210491"/>
            <a:ext cx="3225738" cy="819911"/>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Nuôi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trồng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đánh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b</a:t>
            </a: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ắt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thủy</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sản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p>
        </p:txBody>
      </p:sp>
      <p:cxnSp>
        <p:nvCxnSpPr>
          <p:cNvPr id="28" name="Straight Arrow Connector 27"/>
          <p:cNvCxnSpPr/>
          <p:nvPr/>
        </p:nvCxnSpPr>
        <p:spPr>
          <a:xfrm>
            <a:off x="1917405" y="4058092"/>
            <a:ext cx="838200" cy="495300"/>
          </a:xfrm>
          <a:prstGeom prst="straightConnector1">
            <a:avLst/>
          </a:prstGeom>
          <a:ln w="28575">
            <a:solidFill>
              <a:srgbClr val="FF00FF"/>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70664" name="AutoShape 8" descr="Kết quả hình ảnh cho nuôi và đánh bắt cá ở sông cửu long"/>
          <p:cNvSpPr>
            <a:spLocks noChangeAspect="1" noChangeArrowheads="1"/>
          </p:cNvSpPr>
          <p:nvPr/>
        </p:nvSpPr>
        <p:spPr bwMode="auto">
          <a:xfrm>
            <a:off x="701380" y="408430"/>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1 Noi dung ngan"/>
              <a:ea typeface="+mn-ea"/>
              <a:cs typeface="+mn-cs"/>
            </a:endParaRPr>
          </a:p>
        </p:txBody>
      </p:sp>
      <p:pic>
        <p:nvPicPr>
          <p:cNvPr id="70666" name="Picture 10" descr="Hình ảnh có liên quan"/>
          <p:cNvPicPr>
            <a:picLocks noChangeAspect="1" noChangeArrowheads="1"/>
          </p:cNvPicPr>
          <p:nvPr/>
        </p:nvPicPr>
        <p:blipFill>
          <a:blip r:embed="rId3"/>
          <a:srcRect/>
          <a:stretch>
            <a:fillRect/>
          </a:stretch>
        </p:blipFill>
        <p:spPr bwMode="auto">
          <a:xfrm>
            <a:off x="6645173" y="2114993"/>
            <a:ext cx="434340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Rectangle 31"/>
          <p:cNvSpPr/>
          <p:nvPr/>
        </p:nvSpPr>
        <p:spPr>
          <a:xfrm>
            <a:off x="2802954" y="5134478"/>
            <a:ext cx="3233466" cy="609599"/>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Giao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thông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thủy</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70670" name="AutoShape 14" descr="Hình ảnh có liên quan"/>
          <p:cNvSpPr>
            <a:spLocks noChangeAspect="1" noChangeArrowheads="1"/>
          </p:cNvSpPr>
          <p:nvPr/>
        </p:nvSpPr>
        <p:spPr bwMode="auto">
          <a:xfrm>
            <a:off x="701380" y="408430"/>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1 Noi dung ngan"/>
              <a:ea typeface="+mn-ea"/>
              <a:cs typeface="+mn-cs"/>
            </a:endParaRPr>
          </a:p>
        </p:txBody>
      </p:sp>
      <p:pic>
        <p:nvPicPr>
          <p:cNvPr id="70672" name="Picture 16" descr="Hình ảnh có liên quan"/>
          <p:cNvPicPr>
            <a:picLocks noChangeAspect="1" noChangeArrowheads="1"/>
          </p:cNvPicPr>
          <p:nvPr/>
        </p:nvPicPr>
        <p:blipFill>
          <a:blip r:embed="rId4"/>
          <a:srcRect/>
          <a:stretch>
            <a:fillRect/>
          </a:stretch>
        </p:blipFill>
        <p:spPr bwMode="auto">
          <a:xfrm>
            <a:off x="6653115" y="2076893"/>
            <a:ext cx="441960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38" name="Straight Arrow Connector 37"/>
          <p:cNvCxnSpPr/>
          <p:nvPr/>
        </p:nvCxnSpPr>
        <p:spPr>
          <a:xfrm>
            <a:off x="1993605" y="4210492"/>
            <a:ext cx="762000" cy="990600"/>
          </a:xfrm>
          <a:prstGeom prst="straightConnector1">
            <a:avLst/>
          </a:prstGeom>
          <a:ln w="28575">
            <a:solidFill>
              <a:srgbClr val="FF00FF"/>
            </a:solidFill>
            <a:prstDash val="dashDot"/>
            <a:tailEnd type="arrow"/>
          </a:ln>
        </p:spPr>
        <p:style>
          <a:lnRef idx="1">
            <a:schemeClr val="accent1"/>
          </a:lnRef>
          <a:fillRef idx="0">
            <a:schemeClr val="accent1"/>
          </a:fillRef>
          <a:effectRef idx="0">
            <a:schemeClr val="accent1"/>
          </a:effectRef>
          <a:fontRef idx="minor">
            <a:schemeClr val="tx1"/>
          </a:fontRef>
        </p:style>
      </p:cxnSp>
      <p:pic>
        <p:nvPicPr>
          <p:cNvPr id="70674" name="Picture 18" descr="Kết quả hình ảnh cho du lịch trên sông nước"/>
          <p:cNvPicPr>
            <a:picLocks noChangeAspect="1" noChangeArrowheads="1"/>
          </p:cNvPicPr>
          <p:nvPr/>
        </p:nvPicPr>
        <p:blipFill>
          <a:blip r:embed="rId5"/>
          <a:srcRect/>
          <a:stretch>
            <a:fillRect/>
          </a:stretch>
        </p:blipFill>
        <p:spPr bwMode="auto">
          <a:xfrm>
            <a:off x="6596613" y="2107054"/>
            <a:ext cx="441960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0" name="Rectangle 39"/>
          <p:cNvSpPr/>
          <p:nvPr/>
        </p:nvSpPr>
        <p:spPr>
          <a:xfrm>
            <a:off x="2810681" y="5924992"/>
            <a:ext cx="3233467" cy="609600"/>
          </a:xfrm>
          <a:prstGeom prst="roundRect">
            <a:avLst/>
          </a:prstGeom>
          <a:solidFill>
            <a:srgbClr val="00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Du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lịch</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cxnSp>
        <p:nvCxnSpPr>
          <p:cNvPr id="42" name="Straight Arrow Connector 41"/>
          <p:cNvCxnSpPr>
            <a:cxnSpLocks/>
            <a:endCxn id="40" idx="1"/>
          </p:cNvCxnSpPr>
          <p:nvPr/>
        </p:nvCxnSpPr>
        <p:spPr>
          <a:xfrm>
            <a:off x="1917405" y="4210492"/>
            <a:ext cx="893276" cy="2019300"/>
          </a:xfrm>
          <a:prstGeom prst="straightConnector1">
            <a:avLst/>
          </a:prstGeom>
          <a:ln w="28575">
            <a:solidFill>
              <a:srgbClr val="FF00FF"/>
            </a:solidFill>
            <a:prstDash val="dashDot"/>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rot="5400000" flipH="1" flipV="1">
            <a:off x="1631655" y="2857942"/>
            <a:ext cx="1485900" cy="762000"/>
          </a:xfrm>
          <a:prstGeom prst="straightConnector1">
            <a:avLst/>
          </a:prstGeom>
          <a:ln w="28575">
            <a:solidFill>
              <a:srgbClr val="FF00FF"/>
            </a:solidFill>
            <a:prstDash val="dashDot"/>
            <a:tailEnd type="arrow"/>
          </a:ln>
        </p:spPr>
        <p:style>
          <a:lnRef idx="1">
            <a:schemeClr val="accent1"/>
          </a:lnRef>
          <a:fillRef idx="0">
            <a:schemeClr val="accent1"/>
          </a:fillRef>
          <a:effectRef idx="0">
            <a:schemeClr val="accent1"/>
          </a:effectRef>
          <a:fontRef idx="minor">
            <a:schemeClr val="tx1"/>
          </a:fontRef>
        </p:style>
      </p:cxnSp>
      <p:pic>
        <p:nvPicPr>
          <p:cNvPr id="23556" name="Picture 4" descr="Kết quả hình ảnh cho hình ảnh bồi đắp phù sa của các sông"/>
          <p:cNvPicPr>
            <a:picLocks noChangeAspect="1" noChangeArrowheads="1"/>
          </p:cNvPicPr>
          <p:nvPr/>
        </p:nvPicPr>
        <p:blipFill>
          <a:blip r:embed="rId6"/>
          <a:srcRect/>
          <a:stretch>
            <a:fillRect/>
          </a:stretch>
        </p:blipFill>
        <p:spPr bwMode="auto">
          <a:xfrm>
            <a:off x="6652739" y="2102161"/>
            <a:ext cx="434340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558" name="Picture 6" descr="Kết quả hình ảnh cho lấy nước sinh hoạt từ nước sông"/>
          <p:cNvPicPr>
            <a:picLocks noChangeAspect="1" noChangeArrowheads="1"/>
          </p:cNvPicPr>
          <p:nvPr/>
        </p:nvPicPr>
        <p:blipFill>
          <a:blip r:embed="rId7"/>
          <a:srcRect/>
          <a:stretch>
            <a:fillRect/>
          </a:stretch>
        </p:blipFill>
        <p:spPr bwMode="auto">
          <a:xfrm>
            <a:off x="6586576" y="2084970"/>
            <a:ext cx="4419600" cy="3352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556"/>
                                        </p:tgtEl>
                                        <p:attrNameLst>
                                          <p:attrName>style.visibility</p:attrName>
                                        </p:attrNameLst>
                                      </p:cBhvr>
                                      <p:to>
                                        <p:strVal val="visible"/>
                                      </p:to>
                                    </p:set>
                                    <p:animEffect transition="in" filter="blinds(horizontal)">
                                      <p:cBhvr>
                                        <p:cTn id="17" dur="500"/>
                                        <p:tgtEl>
                                          <p:spTgt spid="2355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linds(horizontal)">
                                      <p:cBhvr>
                                        <p:cTn id="22" dur="500"/>
                                        <p:tgtEl>
                                          <p:spTgt spid="4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xit" presetSubtype="16" fill="hold" nodeType="clickEffect">
                                  <p:stCondLst>
                                    <p:cond delay="0"/>
                                  </p:stCondLst>
                                  <p:childTnLst>
                                    <p:animEffect transition="out" filter="box(in)">
                                      <p:cBhvr>
                                        <p:cTn id="29" dur="500"/>
                                        <p:tgtEl>
                                          <p:spTgt spid="23556"/>
                                        </p:tgtEl>
                                      </p:cBhvr>
                                    </p:animEffect>
                                    <p:set>
                                      <p:cBhvr>
                                        <p:cTn id="30" dur="1" fill="hold">
                                          <p:stCondLst>
                                            <p:cond delay="499"/>
                                          </p:stCondLst>
                                        </p:cTn>
                                        <p:tgtEl>
                                          <p:spTgt spid="235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23558"/>
                                        </p:tgtEl>
                                        <p:attrNameLst>
                                          <p:attrName>style.visibility</p:attrName>
                                        </p:attrNameLst>
                                      </p:cBhvr>
                                      <p:to>
                                        <p:strVal val="visible"/>
                                      </p:to>
                                    </p:set>
                                    <p:animEffect transition="in" filter="blinds(horizontal)">
                                      <p:cBhvr>
                                        <p:cTn id="35" dur="500"/>
                                        <p:tgtEl>
                                          <p:spTgt spid="2355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linds(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4" presetClass="exit" presetSubtype="16" fill="hold" nodeType="clickEffect">
                                  <p:stCondLst>
                                    <p:cond delay="0"/>
                                  </p:stCondLst>
                                  <p:childTnLst>
                                    <p:animEffect transition="out" filter="box(in)">
                                      <p:cBhvr>
                                        <p:cTn id="47" dur="500"/>
                                        <p:tgtEl>
                                          <p:spTgt spid="23558"/>
                                        </p:tgtEl>
                                      </p:cBhvr>
                                    </p:animEffect>
                                    <p:set>
                                      <p:cBhvr>
                                        <p:cTn id="48" dur="1" fill="hold">
                                          <p:stCondLst>
                                            <p:cond delay="499"/>
                                          </p:stCondLst>
                                        </p:cTn>
                                        <p:tgtEl>
                                          <p:spTgt spid="23558"/>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70662"/>
                                        </p:tgtEl>
                                        <p:attrNameLst>
                                          <p:attrName>style.visibility</p:attrName>
                                        </p:attrNameLst>
                                      </p:cBhvr>
                                      <p:to>
                                        <p:strVal val="visible"/>
                                      </p:to>
                                    </p:set>
                                    <p:animEffect transition="in" filter="blinds(horizontal)">
                                      <p:cBhvr>
                                        <p:cTn id="53" dur="500"/>
                                        <p:tgtEl>
                                          <p:spTgt spid="70662"/>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blinds(horizontal)">
                                      <p:cBhvr>
                                        <p:cTn id="58" dur="500"/>
                                        <p:tgtEl>
                                          <p:spTgt spid="22"/>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blinds(horizontal)">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xit" presetSubtype="16" fill="hold" nodeType="clickEffect">
                                  <p:stCondLst>
                                    <p:cond delay="0"/>
                                  </p:stCondLst>
                                  <p:childTnLst>
                                    <p:animEffect transition="out" filter="box(in)">
                                      <p:cBhvr>
                                        <p:cTn id="65" dur="500"/>
                                        <p:tgtEl>
                                          <p:spTgt spid="70662"/>
                                        </p:tgtEl>
                                      </p:cBhvr>
                                    </p:animEffect>
                                    <p:set>
                                      <p:cBhvr>
                                        <p:cTn id="66" dur="1" fill="hold">
                                          <p:stCondLst>
                                            <p:cond delay="499"/>
                                          </p:stCondLst>
                                        </p:cTn>
                                        <p:tgtEl>
                                          <p:spTgt spid="7066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70666"/>
                                        </p:tgtEl>
                                        <p:attrNameLst>
                                          <p:attrName>style.visibility</p:attrName>
                                        </p:attrNameLst>
                                      </p:cBhvr>
                                      <p:to>
                                        <p:strVal val="visible"/>
                                      </p:to>
                                    </p:set>
                                    <p:animEffect transition="in" filter="blinds(horizontal)">
                                      <p:cBhvr>
                                        <p:cTn id="71" dur="500"/>
                                        <p:tgtEl>
                                          <p:spTgt spid="70666"/>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linds(horizontal)">
                                      <p:cBhvr>
                                        <p:cTn id="76" dur="500"/>
                                        <p:tgtEl>
                                          <p:spTgt spid="28"/>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blinds(horizontal)">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4" presetClass="exit" presetSubtype="16" fill="hold" nodeType="clickEffect">
                                  <p:stCondLst>
                                    <p:cond delay="0"/>
                                  </p:stCondLst>
                                  <p:childTnLst>
                                    <p:animEffect transition="out" filter="box(in)">
                                      <p:cBhvr>
                                        <p:cTn id="83" dur="500"/>
                                        <p:tgtEl>
                                          <p:spTgt spid="70666"/>
                                        </p:tgtEl>
                                      </p:cBhvr>
                                    </p:animEffect>
                                    <p:set>
                                      <p:cBhvr>
                                        <p:cTn id="84" dur="1" fill="hold">
                                          <p:stCondLst>
                                            <p:cond delay="499"/>
                                          </p:stCondLst>
                                        </p:cTn>
                                        <p:tgtEl>
                                          <p:spTgt spid="7066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nodeType="clickEffect">
                                  <p:stCondLst>
                                    <p:cond delay="0"/>
                                  </p:stCondLst>
                                  <p:childTnLst>
                                    <p:set>
                                      <p:cBhvr>
                                        <p:cTn id="88" dur="1" fill="hold">
                                          <p:stCondLst>
                                            <p:cond delay="0"/>
                                          </p:stCondLst>
                                        </p:cTn>
                                        <p:tgtEl>
                                          <p:spTgt spid="70672"/>
                                        </p:tgtEl>
                                        <p:attrNameLst>
                                          <p:attrName>style.visibility</p:attrName>
                                        </p:attrNameLst>
                                      </p:cBhvr>
                                      <p:to>
                                        <p:strVal val="visible"/>
                                      </p:to>
                                    </p:set>
                                    <p:animEffect transition="in" filter="blinds(horizontal)">
                                      <p:cBhvr>
                                        <p:cTn id="89" dur="500"/>
                                        <p:tgtEl>
                                          <p:spTgt spid="70672"/>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nodeType="click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blinds(horizontal)">
                                      <p:cBhvr>
                                        <p:cTn id="94" dur="500"/>
                                        <p:tgtEl>
                                          <p:spTgt spid="38"/>
                                        </p:tgtEl>
                                      </p:cBhvr>
                                    </p:animEffect>
                                  </p:childTnLst>
                                </p:cTn>
                              </p:par>
                              <p:par>
                                <p:cTn id="95" presetID="3" presetClass="entr" presetSubtype="10"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Effect transition="in" filter="blinds(horizontal)">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70674"/>
                                        </p:tgtEl>
                                        <p:attrNameLst>
                                          <p:attrName>style.visibility</p:attrName>
                                        </p:attrNameLst>
                                      </p:cBhvr>
                                      <p:to>
                                        <p:strVal val="visible"/>
                                      </p:to>
                                    </p:set>
                                    <p:animEffect transition="in" filter="blinds(horizontal)">
                                      <p:cBhvr>
                                        <p:cTn id="102" dur="500"/>
                                        <p:tgtEl>
                                          <p:spTgt spid="70674"/>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42"/>
                                        </p:tgtEl>
                                        <p:attrNameLst>
                                          <p:attrName>style.visibility</p:attrName>
                                        </p:attrNameLst>
                                      </p:cBhvr>
                                      <p:to>
                                        <p:strVal val="visible"/>
                                      </p:to>
                                    </p:set>
                                    <p:animEffect transition="in" filter="blinds(horizontal)">
                                      <p:cBhvr>
                                        <p:cTn id="107" dur="500"/>
                                        <p:tgtEl>
                                          <p:spTgt spid="42"/>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linds(horizontal)">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6" grpId="0" animBg="1"/>
      <p:bldP spid="21" grpId="0" animBg="1"/>
      <p:bldP spid="25" grpId="0" animBg="1"/>
      <p:bldP spid="32" grpId="0" animBg="1"/>
      <p:bldP spid="4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a:extLst>
              <a:ext uri="{FF2B5EF4-FFF2-40B4-BE49-F238E27FC236}">
                <a16:creationId xmlns:a16="http://schemas.microsoft.com/office/drawing/2014/main" xmlns="" id="{F520FF04-1B41-4B60-A07C-859D3449384E}"/>
              </a:ext>
            </a:extLst>
          </p:cNvPr>
          <p:cNvPicPr>
            <a:picLocks noChangeAspect="1"/>
          </p:cNvPicPr>
          <p:nvPr/>
        </p:nvPicPr>
        <p:blipFill rotWithShape="1">
          <a:blip r:embed="rId2"/>
          <a:srcRect l="3727" r="13859" b="-2"/>
          <a:stretch/>
        </p:blipFill>
        <p:spPr>
          <a:xfrm>
            <a:off x="191086" y="838200"/>
            <a:ext cx="5813197" cy="5462602"/>
          </a:xfrm>
          <a:prstGeom prst="rect">
            <a:avLst/>
          </a:prstGeom>
        </p:spPr>
      </p:pic>
      <p:pic>
        <p:nvPicPr>
          <p:cNvPr id="7" name="Hình ảnh 6">
            <a:extLst>
              <a:ext uri="{FF2B5EF4-FFF2-40B4-BE49-F238E27FC236}">
                <a16:creationId xmlns:a16="http://schemas.microsoft.com/office/drawing/2014/main" xmlns="" id="{BBA82C38-BCE5-430C-8901-10A24FBD34FF}"/>
              </a:ext>
            </a:extLst>
          </p:cNvPr>
          <p:cNvPicPr>
            <a:picLocks noChangeAspect="1"/>
          </p:cNvPicPr>
          <p:nvPr/>
        </p:nvPicPr>
        <p:blipFill rotWithShape="1">
          <a:blip r:embed="rId3"/>
          <a:srcRect t="1307" r="3" b="17553"/>
          <a:stretch/>
        </p:blipFill>
        <p:spPr>
          <a:xfrm>
            <a:off x="6400799" y="685800"/>
            <a:ext cx="5486401" cy="2657338"/>
          </a:xfrm>
          <a:prstGeom prst="rect">
            <a:avLst/>
          </a:prstGeom>
        </p:spPr>
      </p:pic>
      <p:pic>
        <p:nvPicPr>
          <p:cNvPr id="3" name="Hình ảnh 2">
            <a:extLst>
              <a:ext uri="{FF2B5EF4-FFF2-40B4-BE49-F238E27FC236}">
                <a16:creationId xmlns:a16="http://schemas.microsoft.com/office/drawing/2014/main" xmlns="" id="{46242974-1F4F-4587-9F16-2620A83CDDC5}"/>
              </a:ext>
            </a:extLst>
          </p:cNvPr>
          <p:cNvPicPr>
            <a:picLocks noChangeAspect="1"/>
          </p:cNvPicPr>
          <p:nvPr/>
        </p:nvPicPr>
        <p:blipFill rotWithShape="1">
          <a:blip r:embed="rId4"/>
          <a:srcRect t="34126" r="-2" b="10006"/>
          <a:stretch/>
        </p:blipFill>
        <p:spPr>
          <a:xfrm>
            <a:off x="6196929" y="3514856"/>
            <a:ext cx="5786386" cy="2785950"/>
          </a:xfrm>
          <a:prstGeom prst="rect">
            <a:avLst/>
          </a:prstGeom>
        </p:spPr>
      </p:pic>
      <p:sp>
        <p:nvSpPr>
          <p:cNvPr id="9" name="Hộp Văn bản 8">
            <a:extLst>
              <a:ext uri="{FF2B5EF4-FFF2-40B4-BE49-F238E27FC236}">
                <a16:creationId xmlns:a16="http://schemas.microsoft.com/office/drawing/2014/main" xmlns="" id="{1515F783-1671-4166-B42E-CD834CD80321}"/>
              </a:ext>
            </a:extLst>
          </p:cNvPr>
          <p:cNvSpPr txBox="1"/>
          <p:nvPr/>
        </p:nvSpPr>
        <p:spPr>
          <a:xfrm>
            <a:off x="300788" y="85635"/>
            <a:ext cx="11682527" cy="1754326"/>
          </a:xfrm>
          <a:prstGeom prst="rect">
            <a:avLst/>
          </a:prstGeom>
          <a:noFill/>
        </p:spPr>
        <p:txBody>
          <a:bodyPr wrap="square">
            <a:spAutoFit/>
          </a:bodyPr>
          <a:lstStyle/>
          <a:p>
            <a:r>
              <a:rPr lang="en-US" sz="3600" dirty="0">
                <a:solidFill>
                  <a:srgbClr val="0000FF"/>
                </a:solidFill>
                <a:latin typeface="Times New Roman" panose="02020603050405020304" pitchFamily="18" charset="0"/>
                <a:cs typeface="Times New Roman" panose="02020603050405020304" pitchFamily="18" charset="0"/>
              </a:rPr>
              <a:t>V</a:t>
            </a:r>
            <a:r>
              <a:rPr lang="vi-VN" sz="3600" dirty="0">
                <a:solidFill>
                  <a:srgbClr val="0000FF"/>
                </a:solidFill>
                <a:latin typeface="Times New Roman" panose="02020603050405020304" pitchFamily="18" charset="0"/>
                <a:cs typeface="Times New Roman" panose="02020603050405020304" pitchFamily="18" charset="0"/>
              </a:rPr>
              <a:t>iệc sử dụng tổng hợp nước sông, hồ có thể mang lại những lợi ích gì</a:t>
            </a:r>
            <a:r>
              <a:rPr lang="en-US" sz="3600" dirty="0">
                <a:solidFill>
                  <a:srgbClr val="0000FF"/>
                </a:solidFill>
                <a:latin typeface="Times New Roman" panose="02020603050405020304" pitchFamily="18" charset="0"/>
                <a:cs typeface="Times New Roman" panose="02020603050405020304" pitchFamily="18" charset="0"/>
              </a:rPr>
              <a:t>?</a:t>
            </a:r>
          </a:p>
          <a:p>
            <a:r>
              <a:rPr lang="vi-VN" sz="3600" dirty="0">
                <a:solidFill>
                  <a:srgbClr val="0000FF"/>
                </a:solidFill>
                <a:latin typeface="#9Slide07 IcielBaliho Script" pitchFamily="2" charset="0"/>
              </a:rPr>
              <a:t> </a:t>
            </a:r>
            <a:endParaRPr lang="en-US" sz="1050" dirty="0">
              <a:solidFill>
                <a:prstClr val="black"/>
              </a:solidFill>
              <a:latin typeface="#9Slide01 Noi dung ngan"/>
            </a:endParaRPr>
          </a:p>
        </p:txBody>
      </p:sp>
    </p:spTree>
    <p:extLst>
      <p:ext uri="{BB962C8B-B14F-4D97-AF65-F5344CB8AC3E}">
        <p14:creationId xmlns:p14="http://schemas.microsoft.com/office/powerpoint/2010/main" val="217222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492822D2-33B6-4334-A40D-1BFE72EEDA1D}"/>
              </a:ext>
            </a:extLst>
          </p:cNvPr>
          <p:cNvSpPr/>
          <p:nvPr/>
        </p:nvSpPr>
        <p:spPr>
          <a:xfrm rot="18746038">
            <a:off x="9584977" y="5639981"/>
            <a:ext cx="734697" cy="692798"/>
          </a:xfrm>
          <a:prstGeom prst="roundRect">
            <a:avLst/>
          </a:prstGeom>
          <a:solidFill>
            <a:srgbClr val="FF0066">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Hình chữ nhật: Góc Tròn 3">
            <a:extLst>
              <a:ext uri="{FF2B5EF4-FFF2-40B4-BE49-F238E27FC236}">
                <a16:creationId xmlns:a16="http://schemas.microsoft.com/office/drawing/2014/main" xmlns="" id="{04AE44C8-94DC-464E-A280-954B7DC50CA2}"/>
              </a:ext>
            </a:extLst>
          </p:cNvPr>
          <p:cNvSpPr/>
          <p:nvPr/>
        </p:nvSpPr>
        <p:spPr>
          <a:xfrm rot="19658240">
            <a:off x="11113399" y="5717423"/>
            <a:ext cx="1242803" cy="1214356"/>
          </a:xfrm>
          <a:prstGeom prst="roundRect">
            <a:avLst/>
          </a:prstGeom>
          <a:solidFill>
            <a:srgbClr val="FF0066">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Hình chữ nhật: Góc Tròn 4">
            <a:extLst>
              <a:ext uri="{FF2B5EF4-FFF2-40B4-BE49-F238E27FC236}">
                <a16:creationId xmlns:a16="http://schemas.microsoft.com/office/drawing/2014/main" xmlns="" id="{0928955E-74C6-426F-9DAC-C990A5AC3708}"/>
              </a:ext>
            </a:extLst>
          </p:cNvPr>
          <p:cNvSpPr/>
          <p:nvPr/>
        </p:nvSpPr>
        <p:spPr>
          <a:xfrm rot="3097636">
            <a:off x="11247136" y="272142"/>
            <a:ext cx="595194" cy="598969"/>
          </a:xfrm>
          <a:prstGeom prst="roundRect">
            <a:avLst/>
          </a:prstGeom>
          <a:solidFill>
            <a:srgbClr val="FF0066">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Hình chữ nhật 5">
            <a:extLst>
              <a:ext uri="{FF2B5EF4-FFF2-40B4-BE49-F238E27FC236}">
                <a16:creationId xmlns:a16="http://schemas.microsoft.com/office/drawing/2014/main" xmlns="" id="{EF437208-0545-476B-9AD4-A8DAE32777C2}"/>
              </a:ext>
            </a:extLst>
          </p:cNvPr>
          <p:cNvSpPr/>
          <p:nvPr/>
        </p:nvSpPr>
        <p:spPr>
          <a:xfrm>
            <a:off x="1493437" y="457467"/>
            <a:ext cx="5090325" cy="685799"/>
          </a:xfrm>
          <a:prstGeom prst="rect">
            <a:avLst/>
          </a:prstGeom>
          <a:solidFill>
            <a:srgbClr val="FF0066"/>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FF"/>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9" name="Hộp Văn bản 8">
            <a:extLst>
              <a:ext uri="{FF2B5EF4-FFF2-40B4-BE49-F238E27FC236}">
                <a16:creationId xmlns:a16="http://schemas.microsoft.com/office/drawing/2014/main" xmlns="" id="{5820F8B7-D44D-4A37-BA24-A9267EA3262F}"/>
              </a:ext>
            </a:extLst>
          </p:cNvPr>
          <p:cNvSpPr txBox="1"/>
          <p:nvPr/>
        </p:nvSpPr>
        <p:spPr>
          <a:xfrm>
            <a:off x="1295400" y="588148"/>
            <a:ext cx="54864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Đây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en-US" sz="3600" dirty="0" err="1">
                <a:solidFill>
                  <a:prstClr val="white"/>
                </a:solidFill>
                <a:latin typeface="Times New Roman" panose="02020603050405020304" pitchFamily="18" charset="0"/>
                <a:cs typeface="Times New Roman" panose="02020603050405020304" pitchFamily="18" charset="0"/>
              </a:rPr>
              <a:t>gì</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8" name="Hộp Văn bản 7">
            <a:extLst>
              <a:ext uri="{FF2B5EF4-FFF2-40B4-BE49-F238E27FC236}">
                <a16:creationId xmlns:a16="http://schemas.microsoft.com/office/drawing/2014/main" xmlns="" id="{AC832CEA-BDF5-4EA9-9683-5B226C301B2D}"/>
              </a:ext>
            </a:extLst>
          </p:cNvPr>
          <p:cNvSpPr txBox="1"/>
          <p:nvPr/>
        </p:nvSpPr>
        <p:spPr>
          <a:xfrm>
            <a:off x="8610600" y="3642500"/>
            <a:ext cx="69643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Sông</a:t>
            </a:r>
            <a:endParaRPr kumimoji="0" lang="en-US" sz="60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xmlns="" Requires="am3d">
          <p:graphicFrame>
            <p:nvGraphicFramePr>
              <p:cNvPr id="11" name="Kiểu 3D 10" descr="Rainbow heart">
                <a:extLst>
                  <a:ext uri="{FF2B5EF4-FFF2-40B4-BE49-F238E27FC236}">
                    <a16:creationId xmlns:a16="http://schemas.microsoft.com/office/drawing/2014/main" id="{65C83969-B6FA-4513-AEA6-4D00F9DAD989}"/>
                  </a:ext>
                </a:extLst>
              </p:cNvPr>
              <p:cNvGraphicFramePr>
                <a:graphicFrameLocks noChangeAspect="1"/>
              </p:cNvGraphicFramePr>
              <p:nvPr/>
            </p:nvGraphicFramePr>
            <p:xfrm>
              <a:off x="8292404" y="849758"/>
              <a:ext cx="2406159" cy="2273012"/>
            </p:xfrm>
            <a:graphic>
              <a:graphicData uri="http://schemas.microsoft.com/office/drawing/2017/model3d">
                <am3d:model3d r:embed="rId2">
                  <am3d:spPr>
                    <a:xfrm>
                      <a:off x="0" y="0"/>
                      <a:ext cx="2406159" cy="2273012"/>
                    </a:xfrm>
                    <a:prstGeom prst="rect">
                      <a:avLst/>
                    </a:prstGeom>
                  </am3d:spPr>
                  <am3d:camera>
                    <am3d:pos x="0" y="0" z="66445625"/>
                    <am3d:up dx="0" dy="36000000" dz="0"/>
                    <am3d:lookAt x="0" y="0" z="0"/>
                    <am3d:perspective fov="2700000"/>
                  </am3d:camera>
                  <am3d:trans>
                    <am3d:meterPerModelUnit n="155022928" d="1000000"/>
                    <am3d:preTrans dx="0" dy="-16175479" dz="1"/>
                    <am3d:scale>
                      <am3d:sx n="1000000" d="1000000"/>
                      <am3d:sy n="1000000" d="1000000"/>
                      <am3d:sz n="1000000" d="1000000"/>
                    </am3d:scale>
                    <am3d:rot ax="279504" ay="1849211" az="143420"/>
                    <am3d:postTrans dx="0" dy="0" dz="0"/>
                  </am3d:trans>
                  <am3d:raster rName="Office3DRenderer" rVer="16.0.8326">
                    <am3d:blip r:embed="rId3"/>
                  </am3d:raster>
                  <am3d:objViewport viewportSz="35093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Kiểu 3D 10" descr="Rainbow heart">
                <a:extLst>
                  <a:ext uri="{FF2B5EF4-FFF2-40B4-BE49-F238E27FC236}">
                    <a16:creationId xmlns:a16="http://schemas.microsoft.com/office/drawing/2014/main" xmlns="" id="{65C83969-B6FA-4513-AEA6-4D00F9DAD989}"/>
                  </a:ext>
                </a:extLst>
              </p:cNvPr>
              <p:cNvPicPr>
                <a:picLocks noGrp="1" noRot="1" noChangeAspect="1" noMove="1" noResize="1" noEditPoints="1" noAdjustHandles="1" noChangeArrowheads="1" noChangeShapeType="1" noCrop="1"/>
              </p:cNvPicPr>
              <p:nvPr/>
            </p:nvPicPr>
            <p:blipFill>
              <a:blip r:embed="rId4"/>
              <a:stretch>
                <a:fillRect/>
              </a:stretch>
            </p:blipFill>
            <p:spPr>
              <a:xfrm>
                <a:off x="8292404" y="849758"/>
                <a:ext cx="2406159" cy="2273012"/>
              </a:xfrm>
              <a:prstGeom prst="rect">
                <a:avLst/>
              </a:prstGeom>
            </p:spPr>
          </p:pic>
        </mc:Fallback>
      </mc:AlternateContent>
      <p:pic>
        <p:nvPicPr>
          <p:cNvPr id="12" name="Hình ảnh 11">
            <a:extLst>
              <a:ext uri="{FF2B5EF4-FFF2-40B4-BE49-F238E27FC236}">
                <a16:creationId xmlns:a16="http://schemas.microsoft.com/office/drawing/2014/main" xmlns="" id="{FECE3CE2-EE74-4BEA-8AF8-AC348B523E09}"/>
              </a:ext>
            </a:extLst>
          </p:cNvPr>
          <p:cNvPicPr>
            <a:picLocks noChangeAspect="1"/>
          </p:cNvPicPr>
          <p:nvPr/>
        </p:nvPicPr>
        <p:blipFill rotWithShape="1">
          <a:blip r:embed="rId5"/>
          <a:srcRect b="5555"/>
          <a:stretch/>
        </p:blipFill>
        <p:spPr>
          <a:xfrm>
            <a:off x="783737" y="1828800"/>
            <a:ext cx="6586107" cy="4267200"/>
          </a:xfrm>
          <a:prstGeom prst="rect">
            <a:avLst/>
          </a:prstGeom>
        </p:spPr>
      </p:pic>
    </p:spTree>
    <p:extLst>
      <p:ext uri="{BB962C8B-B14F-4D97-AF65-F5344CB8AC3E}">
        <p14:creationId xmlns:p14="http://schemas.microsoft.com/office/powerpoint/2010/main" val="3481244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C9065FD3-9575-42F2-80E6-51C3C60EF1EB}"/>
              </a:ext>
            </a:extLst>
          </p:cNvPr>
          <p:cNvSpPr/>
          <p:nvPr/>
        </p:nvSpPr>
        <p:spPr>
          <a:xfrm>
            <a:off x="318214" y="191556"/>
            <a:ext cx="10820400" cy="59067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4400" b="1" i="0" u="none" strike="noStrike" kern="1200" cap="none" spc="0" normalizeH="0" baseline="0" noProof="0">
              <a:ln>
                <a:noFill/>
              </a:ln>
              <a:solidFill>
                <a:srgbClr val="FF0066"/>
              </a:solidFill>
              <a:effectLst/>
              <a:uLnTx/>
              <a:uFillTx/>
              <a:latin typeface="#9Slide03 AmpleSoft Bold" panose="02000000000000000000" pitchFamily="2" charset="0"/>
              <a:ea typeface="+mn-ea"/>
              <a:cs typeface="+mn-cs"/>
            </a:endParaRPr>
          </a:p>
        </p:txBody>
      </p:sp>
      <p:sp>
        <p:nvSpPr>
          <p:cNvPr id="16" name="Hộp Văn bản 15">
            <a:extLst>
              <a:ext uri="{FF2B5EF4-FFF2-40B4-BE49-F238E27FC236}">
                <a16:creationId xmlns:a16="http://schemas.microsoft.com/office/drawing/2014/main" xmlns="" id="{F5F0FE68-34C9-47E9-9125-FDE08CE28EFB}"/>
              </a:ext>
            </a:extLst>
          </p:cNvPr>
          <p:cNvSpPr txBox="1"/>
          <p:nvPr/>
        </p:nvSpPr>
        <p:spPr>
          <a:xfrm>
            <a:off x="1066800" y="212870"/>
            <a:ext cx="779957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1.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Sông</a:t>
            </a:r>
            <a:r>
              <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hồ</a:t>
            </a:r>
            <a:endParaRPr kumimoji="0" lang="en-US" sz="36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xmlns="" id="{3CB12164-C1BE-4289-AD83-E9F28828C67E}"/>
              </a:ext>
            </a:extLst>
          </p:cNvPr>
          <p:cNvSpPr txBox="1"/>
          <p:nvPr/>
        </p:nvSpPr>
        <p:spPr>
          <a:xfrm>
            <a:off x="762000" y="764702"/>
            <a:ext cx="10134601" cy="4524315"/>
          </a:xfrm>
          <a:prstGeom prst="rect">
            <a:avLst/>
          </a:prstGeom>
          <a:solidFill>
            <a:schemeClr val="bg1"/>
          </a:solidFill>
        </p:spPr>
        <p:txBody>
          <a:bodyPr wrap="square">
            <a:spAutoFit/>
          </a:bodyPr>
          <a:lstStyle/>
          <a:p>
            <a:r>
              <a:rPr lang="vi-VN" sz="240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a. Sông</a:t>
            </a:r>
          </a:p>
          <a:p>
            <a:r>
              <a:rPr lang="vi-VN" sz="2400" dirty="0">
                <a:latin typeface="Times New Roman" panose="02020603050405020304" pitchFamily="18" charset="0"/>
                <a:ea typeface="#9Slide02 Noi dung rat dai" panose="02000000000000000000" pitchFamily="2" charset="0"/>
                <a:cs typeface="Times New Roman" panose="02020603050405020304" pitchFamily="18" charset="0"/>
              </a:rPr>
              <a:t>- Sông là các dòng chảy thường xuyên tương đối lớn trên bề mặt lục địa.</a:t>
            </a:r>
          </a:p>
          <a:p>
            <a:r>
              <a:rPr lang="vi-VN" sz="2400" dirty="0">
                <a:latin typeface="Times New Roman" panose="02020603050405020304" pitchFamily="18" charset="0"/>
                <a:ea typeface="#9Slide02 Noi dung rat dai" panose="02000000000000000000" pitchFamily="2" charset="0"/>
                <a:cs typeface="Times New Roman" panose="02020603050405020304" pitchFamily="18" charset="0"/>
              </a:rPr>
              <a:t>- Hệ thống sông bao gồm sông chính, các phụ lưu và chi lưu.</a:t>
            </a:r>
          </a:p>
          <a:p>
            <a:r>
              <a:rPr lang="vi-VN" sz="2400" dirty="0">
                <a:latin typeface="Times New Roman" panose="02020603050405020304" pitchFamily="18" charset="0"/>
                <a:ea typeface="#9Slide02 Noi dung rat dai" panose="02000000000000000000" pitchFamily="2" charset="0"/>
                <a:cs typeface="Times New Roman" panose="02020603050405020304" pitchFamily="18" charset="0"/>
              </a:rPr>
              <a:t>- Mùa lũ của sông có mối quan hệ chặt chẽ với các nguồn cung cấp nước.</a:t>
            </a:r>
            <a:endParaRPr lang="en-US" sz="2400" dirty="0">
              <a:latin typeface="Times New Roman" panose="02020603050405020304" pitchFamily="18" charset="0"/>
              <a:ea typeface="#9Slide02 Noi dung rat dai" panose="02000000000000000000" pitchFamily="2" charset="0"/>
              <a:cs typeface="Times New Roman" panose="02020603050405020304" pitchFamily="18" charset="0"/>
            </a:endParaRPr>
          </a:p>
          <a:p>
            <a:r>
              <a:rPr lang="vi-VN" sz="2400" dirty="0" smtClean="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b.</a:t>
            </a:r>
            <a:r>
              <a:rPr lang="en-US" sz="2400" dirty="0" smtClean="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400" dirty="0" smtClean="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Vai </a:t>
            </a:r>
            <a:r>
              <a:rPr lang="vi-VN" sz="240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trò của nước sông, hồ</a:t>
            </a:r>
          </a:p>
          <a:p>
            <a:r>
              <a:rPr lang="vi-VN" sz="2400" dirty="0">
                <a:latin typeface="Times New Roman" panose="02020603050405020304" pitchFamily="18" charset="0"/>
                <a:ea typeface="#9Slide02 Noi dung rat dai" panose="02000000000000000000" pitchFamily="2" charset="0"/>
                <a:cs typeface="Times New Roman" panose="02020603050405020304" pitchFamily="18" charset="0"/>
              </a:rPr>
              <a:t>- Nước sông, hồ được con người sử dụng vào nhiều mục đích: giao thông, du lịch, nước cho sinh hoạt, tưới tiêu, đánh bắt và nuôi trồng thuỷ sản, làm thuỷ điện.</a:t>
            </a:r>
          </a:p>
          <a:p>
            <a:r>
              <a:rPr lang="en-US" sz="240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c</a:t>
            </a:r>
            <a:r>
              <a:rPr lang="vi-VN" sz="2400" dirty="0" smtClean="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 </a:t>
            </a:r>
            <a:r>
              <a:rPr lang="vi-VN" sz="2400" dirty="0">
                <a:solidFill>
                  <a:srgbClr val="0000FF"/>
                </a:solidFill>
                <a:latin typeface="Times New Roman" panose="02020603050405020304" pitchFamily="18" charset="0"/>
                <a:ea typeface="#9Slide02 Noi dung rat dai" panose="02000000000000000000" pitchFamily="2" charset="0"/>
                <a:cs typeface="Times New Roman" panose="02020603050405020304" pitchFamily="18" charset="0"/>
              </a:rPr>
              <a:t>Sử dụng tổng hợp nước sông, hồ.</a:t>
            </a:r>
          </a:p>
          <a:p>
            <a:r>
              <a:rPr lang="vi-VN" sz="2400" dirty="0">
                <a:latin typeface="Times New Roman" panose="02020603050405020304" pitchFamily="18" charset="0"/>
                <a:ea typeface="#9Slide02 Noi dung rat dai" panose="02000000000000000000" pitchFamily="2" charset="0"/>
                <a:cs typeface="Times New Roman" panose="02020603050405020304" pitchFamily="18" charset="0"/>
              </a:rPr>
              <a:t>- Việc sử dụng tổng hợp nước sông, hồ góp phần khai thác tốt nhất giá trị của sông, hồ đồng thời góp phần bảo vệ môi trường nước và phát triển bền vững.</a:t>
            </a:r>
          </a:p>
          <a:p>
            <a:endParaRPr lang="vi-VN" sz="2400" dirty="0">
              <a:latin typeface="Times New Roman" panose="02020603050405020304" pitchFamily="18" charset="0"/>
              <a:ea typeface="#9Slide02 Noi dung rat dai" panose="02000000000000000000" pitchFamily="2" charset="0"/>
              <a:cs typeface="Times New Roman" panose="02020603050405020304" pitchFamily="18" charset="0"/>
            </a:endParaRPr>
          </a:p>
        </p:txBody>
      </p:sp>
      <p:pic>
        <p:nvPicPr>
          <p:cNvPr id="4" name="Hình ảnh 3">
            <a:extLst>
              <a:ext uri="{FF2B5EF4-FFF2-40B4-BE49-F238E27FC236}">
                <a16:creationId xmlns:a16="http://schemas.microsoft.com/office/drawing/2014/main" xmlns="" id="{65729918-08F1-41CA-A411-5B45BFBE3287}"/>
              </a:ext>
            </a:extLst>
          </p:cNvPr>
          <p:cNvPicPr>
            <a:picLocks noChangeAspect="1"/>
          </p:cNvPicPr>
          <p:nvPr/>
        </p:nvPicPr>
        <p:blipFill>
          <a:blip r:embed="rId2"/>
          <a:stretch>
            <a:fillRect/>
          </a:stretch>
        </p:blipFill>
        <p:spPr>
          <a:xfrm>
            <a:off x="10248820" y="5113202"/>
            <a:ext cx="1828959" cy="1828959"/>
          </a:xfrm>
          <a:prstGeom prst="rect">
            <a:avLst/>
          </a:prstGeom>
        </p:spPr>
      </p:pic>
    </p:spTree>
    <p:extLst>
      <p:ext uri="{BB962C8B-B14F-4D97-AF65-F5344CB8AC3E}">
        <p14:creationId xmlns:p14="http://schemas.microsoft.com/office/powerpoint/2010/main" val="1228894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animEffect transition="in" filter="barn(inVertical)">
                                      <p:cBhvr>
                                        <p:cTn id="7" dur="500"/>
                                        <p:tgtEl>
                                          <p:spTgt spid="7">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7" end="7"/>
                                            </p:txEl>
                                          </p:spTgt>
                                        </p:tgtEl>
                                        <p:attrNameLst>
                                          <p:attrName>style.visibility</p:attrName>
                                        </p:attrNameLst>
                                      </p:cBhvr>
                                      <p:to>
                                        <p:strVal val="visible"/>
                                      </p:to>
                                    </p:set>
                                    <p:animEffect transition="in" filter="barn(inVertical)">
                                      <p:cBhvr>
                                        <p:cTn id="1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Oval Callout 4"/>
          <p:cNvSpPr/>
          <p:nvPr/>
        </p:nvSpPr>
        <p:spPr>
          <a:xfrm>
            <a:off x="381000" y="3048000"/>
            <a:ext cx="5715000" cy="3624791"/>
          </a:xfrm>
          <a:prstGeom prst="cloud">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dân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ta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đã</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tiến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hành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biện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pháp</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nào</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để</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khai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thác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nguồn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lợi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hạn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chế</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tác</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hại</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của</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lũ</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lụt</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874231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953328" cy="3424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328" y="18586"/>
            <a:ext cx="6238672" cy="34402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1545" t="20993"/>
          <a:stretch/>
        </p:blipFill>
        <p:spPr>
          <a:xfrm>
            <a:off x="142672" y="3464291"/>
            <a:ext cx="5953328" cy="3393709"/>
          </a:xfrm>
          <a:prstGeom prst="roundRect">
            <a:avLst>
              <a:gd name="adj" fmla="val 8594"/>
            </a:avLst>
          </a:prstGeom>
          <a:solidFill>
            <a:srgbClr val="00B050"/>
          </a:solidFill>
          <a:ln>
            <a:noFill/>
          </a:ln>
          <a:effectLst>
            <a:reflection blurRad="12700" stA="38000" endPos="28000" dist="5000" dir="5400000" sy="-100000" algn="bl" rotWithShape="0"/>
          </a:effectLst>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9274" b="33049"/>
          <a:stretch/>
        </p:blipFill>
        <p:spPr>
          <a:xfrm>
            <a:off x="5953328" y="3453319"/>
            <a:ext cx="6238672" cy="3404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2218718" y="3096327"/>
            <a:ext cx="1682885" cy="35992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Đắp</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đê</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11"/>
          <p:cNvSpPr/>
          <p:nvPr/>
        </p:nvSpPr>
        <p:spPr>
          <a:xfrm>
            <a:off x="8373893" y="3096327"/>
            <a:ext cx="2208179" cy="3856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Trồng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rừng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2068747" y="6375541"/>
            <a:ext cx="2888264" cy="4337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Xây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dựng</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hồ</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chứa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8111246" y="6423687"/>
            <a:ext cx="2208179" cy="38563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nổi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41724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xmlns="" id="{B8554C25-A30B-40C7-B550-34A2029AC3C3}"/>
              </a:ext>
            </a:extLst>
          </p:cNvPr>
          <p:cNvPicPr>
            <a:picLocks noChangeAspect="1"/>
          </p:cNvPicPr>
          <p:nvPr/>
        </p:nvPicPr>
        <p:blipFill>
          <a:blip r:embed="rId2"/>
          <a:stretch>
            <a:fillRect/>
          </a:stretch>
        </p:blipFill>
        <p:spPr>
          <a:xfrm>
            <a:off x="776176" y="180754"/>
            <a:ext cx="4667693" cy="6496494"/>
          </a:xfrm>
          <a:prstGeom prst="rect">
            <a:avLst/>
          </a:prstGeom>
        </p:spPr>
      </p:pic>
      <p:pic>
        <p:nvPicPr>
          <p:cNvPr id="6" name="Hình ảnh 5">
            <a:extLst>
              <a:ext uri="{FF2B5EF4-FFF2-40B4-BE49-F238E27FC236}">
                <a16:creationId xmlns:a16="http://schemas.microsoft.com/office/drawing/2014/main" xmlns="" id="{903533CB-3513-4CD5-BD7E-F50C0361EFAB}"/>
              </a:ext>
            </a:extLst>
          </p:cNvPr>
          <p:cNvPicPr>
            <a:picLocks noChangeAspect="1"/>
          </p:cNvPicPr>
          <p:nvPr/>
        </p:nvPicPr>
        <p:blipFill>
          <a:blip r:embed="rId3"/>
          <a:stretch>
            <a:fillRect/>
          </a:stretch>
        </p:blipFill>
        <p:spPr>
          <a:xfrm>
            <a:off x="5316278" y="180753"/>
            <a:ext cx="6081824" cy="2876550"/>
          </a:xfrm>
          <a:prstGeom prst="rect">
            <a:avLst/>
          </a:prstGeom>
        </p:spPr>
      </p:pic>
      <p:pic>
        <p:nvPicPr>
          <p:cNvPr id="7" name="Hình ảnh 6">
            <a:extLst>
              <a:ext uri="{FF2B5EF4-FFF2-40B4-BE49-F238E27FC236}">
                <a16:creationId xmlns:a16="http://schemas.microsoft.com/office/drawing/2014/main" xmlns="" id="{FC037EC7-6920-46EA-89E3-567B919B061D}"/>
              </a:ext>
            </a:extLst>
          </p:cNvPr>
          <p:cNvPicPr>
            <a:picLocks noChangeAspect="1"/>
          </p:cNvPicPr>
          <p:nvPr/>
        </p:nvPicPr>
        <p:blipFill>
          <a:blip r:embed="rId4"/>
          <a:stretch>
            <a:fillRect/>
          </a:stretch>
        </p:blipFill>
        <p:spPr>
          <a:xfrm>
            <a:off x="5316278" y="3057303"/>
            <a:ext cx="6081824" cy="3619943"/>
          </a:xfrm>
          <a:prstGeom prst="rect">
            <a:avLst/>
          </a:prstGeom>
        </p:spPr>
      </p:pic>
    </p:spTree>
    <p:extLst>
      <p:ext uri="{BB962C8B-B14F-4D97-AF65-F5344CB8AC3E}">
        <p14:creationId xmlns:p14="http://schemas.microsoft.com/office/powerpoint/2010/main" val="4281506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8E68EA68-C7DF-4E9E-B227-0B7FF4CCBF5F}"/>
              </a:ext>
            </a:extLst>
          </p:cNvPr>
          <p:cNvPicPr>
            <a:picLocks noChangeAspect="1"/>
          </p:cNvPicPr>
          <p:nvPr/>
        </p:nvPicPr>
        <p:blipFill rotWithShape="1">
          <a:blip r:embed="rId2"/>
          <a:srcRect t="26116" b="9079"/>
          <a:stretch/>
        </p:blipFill>
        <p:spPr>
          <a:xfrm>
            <a:off x="0" y="1"/>
            <a:ext cx="12192000" cy="6679832"/>
          </a:xfrm>
          <a:prstGeom prst="rect">
            <a:avLst/>
          </a:prstGeom>
        </p:spPr>
      </p:pic>
      <p:sp>
        <p:nvSpPr>
          <p:cNvPr id="9" name="TextBox 5">
            <a:extLst>
              <a:ext uri="{FF2B5EF4-FFF2-40B4-BE49-F238E27FC236}">
                <a16:creationId xmlns:a16="http://schemas.microsoft.com/office/drawing/2014/main" xmlns="" id="{1C22CA6D-1B2B-4FEA-ADFB-BD4BAB41382D}"/>
              </a:ext>
            </a:extLst>
          </p:cNvPr>
          <p:cNvSpPr txBox="1"/>
          <p:nvPr/>
        </p:nvSpPr>
        <p:spPr>
          <a:xfrm>
            <a:off x="1062560" y="314714"/>
            <a:ext cx="10066879" cy="107721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Là</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học</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sinh</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em</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có</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thể</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là</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gì</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để</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bảo</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vệ</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sự</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trong</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sạch</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của</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các</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dòng</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sông</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và</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hồ</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ở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nơi</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e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đang</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kumimoji="0" lang="en-US" sz="3200" b="0" i="0" u="none" strike="noStrike" kern="1200" cap="none" spc="0" normalizeH="0" baseline="0" noProof="0" dirty="0" err="1">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sống</a:t>
            </a:r>
            <a:r>
              <a:rPr kumimoji="0" lang="en-US" sz="3200" b="0" i="0" u="none" strike="noStrike" kern="1200" cap="none" spc="0" normalizeH="0" baseline="0" noProof="0" dirty="0">
                <a:ln>
                  <a:noFill/>
                </a:ln>
                <a:solidFill>
                  <a:srgbClr val="FF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a:t>
            </a:r>
            <a:endParaRPr kumimoji="0" lang="en-US" sz="32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336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20" name="Rectangle 16"/>
          <p:cNvSpPr>
            <a:spLocks noChangeArrowheads="1"/>
          </p:cNvSpPr>
          <p:nvPr/>
        </p:nvSpPr>
        <p:spPr bwMode="auto">
          <a:xfrm>
            <a:off x="3354215" y="637058"/>
            <a:ext cx="5036592" cy="954297"/>
          </a:xfrm>
          <a:prstGeom prst="rect">
            <a:avLst/>
          </a:prstGeom>
          <a:solidFill>
            <a:srgbClr val="FF0066"/>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HƯỚNG DẪN VỀ NHÀ</a:t>
            </a:r>
          </a:p>
        </p:txBody>
      </p:sp>
      <p:sp>
        <p:nvSpPr>
          <p:cNvPr id="98330" name="Text Box 26"/>
          <p:cNvSpPr txBox="1">
            <a:spLocks noChangeArrowheads="1"/>
          </p:cNvSpPr>
          <p:nvPr/>
        </p:nvSpPr>
        <p:spPr bwMode="auto">
          <a:xfrm>
            <a:off x="914400" y="2126485"/>
            <a:ext cx="119495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1.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bài</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tập</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trả</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lời</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câu</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hỏi</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cuối</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bài</a:t>
            </a:r>
            <a:endPar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8331" name="Text Box 27"/>
          <p:cNvSpPr txBox="1">
            <a:spLocks noChangeArrowheads="1"/>
          </p:cNvSpPr>
          <p:nvPr/>
        </p:nvSpPr>
        <p:spPr bwMode="auto">
          <a:xfrm>
            <a:off x="914400" y="2934293"/>
            <a:ext cx="9175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2.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Tìm</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hiểu</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bài</a:t>
            </a:r>
            <a:r>
              <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vi-VN" sz="28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mới</a:t>
            </a:r>
            <a:endParaRPr kumimoji="0" lang="en-US" altLang="vi-VN" sz="28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8048237" y="2888336"/>
            <a:ext cx="3042129" cy="3042129"/>
          </a:xfrm>
          <a:prstGeom prst="rect">
            <a:avLst/>
          </a:prstGeom>
        </p:spPr>
      </p:pic>
    </p:spTree>
    <p:extLst>
      <p:ext uri="{BB962C8B-B14F-4D97-AF65-F5344CB8AC3E}">
        <p14:creationId xmlns:p14="http://schemas.microsoft.com/office/powerpoint/2010/main" val="1186899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8320"/>
                                        </p:tgtEl>
                                        <p:attrNameLst>
                                          <p:attrName>style.visibility</p:attrName>
                                        </p:attrNameLst>
                                      </p:cBhvr>
                                      <p:to>
                                        <p:strVal val="visible"/>
                                      </p:to>
                                    </p:set>
                                    <p:anim calcmode="lin" valueType="num">
                                      <p:cBhvr>
                                        <p:cTn id="7" dur="500" fill="hold"/>
                                        <p:tgtEl>
                                          <p:spTgt spid="98320"/>
                                        </p:tgtEl>
                                        <p:attrNameLst>
                                          <p:attrName>ppt_w</p:attrName>
                                        </p:attrNameLst>
                                      </p:cBhvr>
                                      <p:tavLst>
                                        <p:tav tm="0">
                                          <p:val>
                                            <p:fltVal val="0"/>
                                          </p:val>
                                        </p:tav>
                                        <p:tav tm="100000">
                                          <p:val>
                                            <p:strVal val="#ppt_w"/>
                                          </p:val>
                                        </p:tav>
                                      </p:tavLst>
                                    </p:anim>
                                    <p:anim calcmode="lin" valueType="num">
                                      <p:cBhvr>
                                        <p:cTn id="8" dur="500" fill="hold"/>
                                        <p:tgtEl>
                                          <p:spTgt spid="98320"/>
                                        </p:tgtEl>
                                        <p:attrNameLst>
                                          <p:attrName>ppt_h</p:attrName>
                                        </p:attrNameLst>
                                      </p:cBhvr>
                                      <p:tavLst>
                                        <p:tav tm="0">
                                          <p:val>
                                            <p:fltVal val="0"/>
                                          </p:val>
                                        </p:tav>
                                        <p:tav tm="100000">
                                          <p:val>
                                            <p:strVal val="#ppt_h"/>
                                          </p:val>
                                        </p:tav>
                                      </p:tavLst>
                                    </p:anim>
                                    <p:animEffect transition="in" filter="fade">
                                      <p:cBhvr>
                                        <p:cTn id="9" dur="500"/>
                                        <p:tgtEl>
                                          <p:spTgt spid="9832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98330"/>
                                        </p:tgtEl>
                                        <p:attrNameLst>
                                          <p:attrName>style.visibility</p:attrName>
                                        </p:attrNameLst>
                                      </p:cBhvr>
                                      <p:to>
                                        <p:strVal val="visible"/>
                                      </p:to>
                                    </p:set>
                                    <p:anim from="(-#ppt_w/2)" to="(#ppt_x)" calcmode="lin" valueType="num">
                                      <p:cBhvr>
                                        <p:cTn id="14" dur="600" fill="hold">
                                          <p:stCondLst>
                                            <p:cond delay="0"/>
                                          </p:stCondLst>
                                        </p:cTn>
                                        <p:tgtEl>
                                          <p:spTgt spid="98330"/>
                                        </p:tgtEl>
                                        <p:attrNameLst>
                                          <p:attrName>ppt_x</p:attrName>
                                        </p:attrNameLst>
                                      </p:cBhvr>
                                    </p:anim>
                                    <p:anim from="0" to="-1.0" calcmode="lin" valueType="num">
                                      <p:cBhvr>
                                        <p:cTn id="15" dur="200" decel="50000" autoRev="1" fill="hold">
                                          <p:stCondLst>
                                            <p:cond delay="600"/>
                                          </p:stCondLst>
                                        </p:cTn>
                                        <p:tgtEl>
                                          <p:spTgt spid="98330"/>
                                        </p:tgtEl>
                                        <p:attrNameLst>
                                          <p:attrName>xshear</p:attrName>
                                        </p:attrNameLst>
                                      </p:cBhvr>
                                    </p:anim>
                                    <p:animScale>
                                      <p:cBhvr>
                                        <p:cTn id="16" dur="200" decel="100000" autoRev="1" fill="hold">
                                          <p:stCondLst>
                                            <p:cond delay="600"/>
                                          </p:stCondLst>
                                        </p:cTn>
                                        <p:tgtEl>
                                          <p:spTgt spid="98330"/>
                                        </p:tgtEl>
                                      </p:cBhvr>
                                      <p:from x="100000" y="100000"/>
                                      <p:to x="80000" y="100000"/>
                                    </p:animScale>
                                    <p:anim by="(#ppt_h/3+#ppt_w*0.1)" calcmode="lin" valueType="num">
                                      <p:cBhvr additive="sum">
                                        <p:cTn id="17" dur="200" decel="100000" autoRev="1" fill="hold">
                                          <p:stCondLst>
                                            <p:cond delay="600"/>
                                          </p:stCondLst>
                                        </p:cTn>
                                        <p:tgtEl>
                                          <p:spTgt spid="98330"/>
                                        </p:tgtEl>
                                        <p:attrNameLst>
                                          <p:attrName>ppt_x</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98331"/>
                                        </p:tgtEl>
                                        <p:attrNameLst>
                                          <p:attrName>style.visibility</p:attrName>
                                        </p:attrNameLst>
                                      </p:cBhvr>
                                      <p:to>
                                        <p:strVal val="visible"/>
                                      </p:to>
                                    </p:set>
                                    <p:animEffect transition="in" filter="fade">
                                      <p:cBhvr>
                                        <p:cTn id="22" dur="800" decel="100000"/>
                                        <p:tgtEl>
                                          <p:spTgt spid="98331"/>
                                        </p:tgtEl>
                                      </p:cBhvr>
                                    </p:animEffect>
                                    <p:anim calcmode="lin" valueType="num">
                                      <p:cBhvr>
                                        <p:cTn id="23" dur="800" decel="100000" fill="hold"/>
                                        <p:tgtEl>
                                          <p:spTgt spid="98331"/>
                                        </p:tgtEl>
                                        <p:attrNameLst>
                                          <p:attrName>style.rotation</p:attrName>
                                        </p:attrNameLst>
                                      </p:cBhvr>
                                      <p:tavLst>
                                        <p:tav tm="0">
                                          <p:val>
                                            <p:fltVal val="-90"/>
                                          </p:val>
                                        </p:tav>
                                        <p:tav tm="100000">
                                          <p:val>
                                            <p:fltVal val="0"/>
                                          </p:val>
                                        </p:tav>
                                      </p:tavLst>
                                    </p:anim>
                                    <p:anim calcmode="lin" valueType="num">
                                      <p:cBhvr>
                                        <p:cTn id="24" dur="800" decel="100000" fill="hold"/>
                                        <p:tgtEl>
                                          <p:spTgt spid="98331"/>
                                        </p:tgtEl>
                                        <p:attrNameLst>
                                          <p:attrName>ppt_x</p:attrName>
                                        </p:attrNameLst>
                                      </p:cBhvr>
                                      <p:tavLst>
                                        <p:tav tm="0">
                                          <p:val>
                                            <p:strVal val="#ppt_x+0.4"/>
                                          </p:val>
                                        </p:tav>
                                        <p:tav tm="100000">
                                          <p:val>
                                            <p:strVal val="#ppt_x-0.05"/>
                                          </p:val>
                                        </p:tav>
                                      </p:tavLst>
                                    </p:anim>
                                    <p:anim calcmode="lin" valueType="num">
                                      <p:cBhvr>
                                        <p:cTn id="25" dur="800" decel="100000" fill="hold"/>
                                        <p:tgtEl>
                                          <p:spTgt spid="9833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9833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9833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0" grpId="0" animBg="1"/>
      <p:bldP spid="98330" grpId="0"/>
      <p:bldP spid="983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xmlns="" id="{C807E98E-6BAD-49D8-9650-61252F09D9D8}"/>
              </a:ext>
            </a:extLst>
          </p:cNvPr>
          <p:cNvSpPr/>
          <p:nvPr/>
        </p:nvSpPr>
        <p:spPr>
          <a:xfrm rot="1249473">
            <a:off x="1068317" y="1692253"/>
            <a:ext cx="4731282" cy="4266257"/>
          </a:xfrm>
          <a:prstGeom prst="roundRect">
            <a:avLst/>
          </a:prstGeom>
          <a:solidFill>
            <a:srgbClr val="FF66FF">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xmlns="" id="{5BE0F145-0A4D-4217-B967-6A8A52FDC13D}"/>
              </a:ext>
            </a:extLst>
          </p:cNvPr>
          <p:cNvSpPr/>
          <p:nvPr/>
        </p:nvSpPr>
        <p:spPr>
          <a:xfrm rot="19776727">
            <a:off x="1658217" y="1656799"/>
            <a:ext cx="4722685" cy="4362951"/>
          </a:xfrm>
          <a:prstGeom prst="roundRect">
            <a:avLst/>
          </a:prstGeom>
          <a:solidFill>
            <a:srgbClr val="FF66FF">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Góc Tròn 5">
            <a:extLst>
              <a:ext uri="{FF2B5EF4-FFF2-40B4-BE49-F238E27FC236}">
                <a16:creationId xmlns:a16="http://schemas.microsoft.com/office/drawing/2014/main" xmlns="" id="{63EBACF8-0826-4911-9AC3-6D91D38096FB}"/>
              </a:ext>
            </a:extLst>
          </p:cNvPr>
          <p:cNvSpPr/>
          <p:nvPr/>
        </p:nvSpPr>
        <p:spPr>
          <a:xfrm rot="18552501">
            <a:off x="1214773" y="1562779"/>
            <a:ext cx="4884626" cy="4503677"/>
          </a:xfrm>
          <a:prstGeom prst="roundRect">
            <a:avLst/>
          </a:prstGeom>
          <a:solidFill>
            <a:srgbClr val="FF66FF">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ình chữ nhật 7">
            <a:extLst>
              <a:ext uri="{FF2B5EF4-FFF2-40B4-BE49-F238E27FC236}">
                <a16:creationId xmlns:a16="http://schemas.microsoft.com/office/drawing/2014/main" xmlns="" id="{D11A15C5-C92E-4971-9ED1-AFD60CEA36A8}"/>
              </a:ext>
            </a:extLst>
          </p:cNvPr>
          <p:cNvSpPr/>
          <p:nvPr/>
        </p:nvSpPr>
        <p:spPr>
          <a:xfrm>
            <a:off x="7454866" y="5791200"/>
            <a:ext cx="4114800" cy="685799"/>
          </a:xfrm>
          <a:prstGeom prst="rect">
            <a:avLst/>
          </a:prstGeom>
          <a:solidFill>
            <a:srgbClr val="0070C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00FF"/>
              </a:solidFill>
              <a:latin typeface="#9Slide03 Arima Madurai Black" panose="00000A00000000000000" pitchFamily="2" charset="0"/>
              <a:cs typeface="#9Slide03 Arima Madurai Black" panose="00000A00000000000000" pitchFamily="2" charset="0"/>
            </a:endParaRPr>
          </a:p>
        </p:txBody>
      </p:sp>
      <p:sp>
        <p:nvSpPr>
          <p:cNvPr id="9" name="Hộp Văn bản 8">
            <a:extLst>
              <a:ext uri="{FF2B5EF4-FFF2-40B4-BE49-F238E27FC236}">
                <a16:creationId xmlns:a16="http://schemas.microsoft.com/office/drawing/2014/main" xmlns="" id="{41C03C13-29BE-40F0-9FEE-C09C467ECCD0}"/>
              </a:ext>
            </a:extLst>
          </p:cNvPr>
          <p:cNvSpPr txBox="1"/>
          <p:nvPr/>
        </p:nvSpPr>
        <p:spPr>
          <a:xfrm>
            <a:off x="7209265" y="5953779"/>
            <a:ext cx="461438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chemeClr val="bg1"/>
                </a:solidFill>
                <a:latin typeface="Times New Roman" panose="02020603050405020304" pitchFamily="18" charset="0"/>
                <a:cs typeface="Times New Roman" panose="02020603050405020304" pitchFamily="18" charset="0"/>
              </a:rPr>
              <a:t>Đây</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gì</a:t>
            </a:r>
            <a:r>
              <a:rPr lang="en-US" sz="4000" dirty="0">
                <a:solidFill>
                  <a:schemeClr val="bg1"/>
                </a:solidFill>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E0C74051-325F-462C-92E5-86E72AEEB0F2}"/>
              </a:ext>
            </a:extLst>
          </p:cNvPr>
          <p:cNvSpPr txBox="1"/>
          <p:nvPr/>
        </p:nvSpPr>
        <p:spPr>
          <a:xfrm>
            <a:off x="8077200" y="1536707"/>
            <a:ext cx="4051246" cy="830997"/>
          </a:xfrm>
          <a:prstGeom prst="rect">
            <a:avLst/>
          </a:prstGeom>
          <a:noFill/>
        </p:spPr>
        <p:txBody>
          <a:bodyPr wrap="square" rtlCol="0">
            <a:spAutoFit/>
          </a:bodyPr>
          <a:lstStyle/>
          <a:p>
            <a:r>
              <a:rPr lang="en-US" sz="4800" dirty="0" err="1">
                <a:solidFill>
                  <a:srgbClr val="0000FF"/>
                </a:solidFill>
                <a:latin typeface="Times New Roman" panose="02020603050405020304" pitchFamily="18" charset="0"/>
                <a:cs typeface="Times New Roman" panose="02020603050405020304" pitchFamily="18" charset="0"/>
              </a:rPr>
              <a:t>Nước</a:t>
            </a:r>
            <a:r>
              <a:rPr lang="en-US" sz="4800" dirty="0">
                <a:solidFill>
                  <a:srgbClr val="0000FF"/>
                </a:solidFill>
                <a:latin typeface="Times New Roman" panose="02020603050405020304" pitchFamily="18" charset="0"/>
                <a:cs typeface="Times New Roman" panose="02020603050405020304" pitchFamily="18" charset="0"/>
              </a:rPr>
              <a:t> </a:t>
            </a:r>
            <a:r>
              <a:rPr lang="en-US" sz="4800" dirty="0" err="1">
                <a:solidFill>
                  <a:srgbClr val="0000FF"/>
                </a:solidFill>
                <a:latin typeface="Times New Roman" panose="02020603050405020304" pitchFamily="18" charset="0"/>
                <a:cs typeface="Times New Roman" panose="02020603050405020304" pitchFamily="18" charset="0"/>
              </a:rPr>
              <a:t>ngầm</a:t>
            </a:r>
            <a:endParaRPr lang="en-US" sz="6000" dirty="0">
              <a:solidFill>
                <a:srgbClr val="0000FF"/>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m3d="http://schemas.microsoft.com/office/drawing/2017/model3d" xmlns="" Requires="am3d">
          <p:graphicFrame>
            <p:nvGraphicFramePr>
              <p:cNvPr id="11" name="Kiểu 3D 10" descr="Rainbow heart">
                <a:extLst>
                  <a:ext uri="{FF2B5EF4-FFF2-40B4-BE49-F238E27FC236}">
                    <a16:creationId xmlns:a16="http://schemas.microsoft.com/office/drawing/2014/main" id="{078E9EF2-2633-4B72-8B94-EE2ABBE60E90}"/>
                  </a:ext>
                </a:extLst>
              </p:cNvPr>
              <p:cNvGraphicFramePr>
                <a:graphicFrameLocks noChangeAspect="1"/>
              </p:cNvGraphicFramePr>
              <p:nvPr>
                <p:extLst>
                  <p:ext uri="{D42A27DB-BD31-4B8C-83A1-F6EECF244321}">
                    <p14:modId xmlns:p14="http://schemas.microsoft.com/office/powerpoint/2010/main" val="344022079"/>
                  </p:ext>
                </p:extLst>
              </p:nvPr>
            </p:nvGraphicFramePr>
            <p:xfrm>
              <a:off x="8414437" y="3308569"/>
              <a:ext cx="1975401" cy="1804452"/>
            </p:xfrm>
            <a:graphic>
              <a:graphicData uri="http://schemas.microsoft.com/office/drawing/2017/model3d">
                <am3d:model3d r:embed="rId2">
                  <am3d:spPr>
                    <a:xfrm>
                      <a:off x="0" y="0"/>
                      <a:ext cx="1975401" cy="1804452"/>
                    </a:xfrm>
                    <a:prstGeom prst="rect">
                      <a:avLst/>
                    </a:prstGeom>
                  </am3d:spPr>
                  <am3d:camera>
                    <am3d:pos x="0" y="0" z="66445625"/>
                    <am3d:up dx="0" dy="36000000" dz="0"/>
                    <am3d:lookAt x="0" y="0" z="0"/>
                    <am3d:perspective fov="2700000"/>
                  </am3d:camera>
                  <am3d:trans>
                    <am3d:meterPerModelUnit n="155022928" d="1000000"/>
                    <am3d:preTrans dx="0" dy="-16175479" dz="1"/>
                    <am3d:scale>
                      <am3d:sx n="1000000" d="1000000"/>
                      <am3d:sy n="1000000" d="1000000"/>
                      <am3d:sz n="1000000" d="1000000"/>
                    </am3d:scale>
                    <am3d:rot ax="-10446151" ay="967383" az="-10701408"/>
                    <am3d:postTrans dx="0" dy="0" dz="0"/>
                  </am3d:trans>
                  <am3d:raster rName="Office3DRenderer" rVer="16.0.8326">
                    <am3d:blip r:embed="rId3"/>
                  </am3d:raster>
                  <am3d:objViewport viewportSz="283014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Kiểu 3D 10" descr="Rainbow heart">
                <a:extLst>
                  <a:ext uri="{FF2B5EF4-FFF2-40B4-BE49-F238E27FC236}">
                    <a16:creationId xmlns:a16="http://schemas.microsoft.com/office/drawing/2014/main" xmlns="" id="{078E9EF2-2633-4B72-8B94-EE2ABBE60E90}"/>
                  </a:ext>
                </a:extLst>
              </p:cNvPr>
              <p:cNvPicPr>
                <a:picLocks noGrp="1" noRot="1" noChangeAspect="1" noMove="1" noResize="1" noEditPoints="1" noAdjustHandles="1" noChangeArrowheads="1" noChangeShapeType="1" noCrop="1"/>
              </p:cNvPicPr>
              <p:nvPr/>
            </p:nvPicPr>
            <p:blipFill>
              <a:blip r:embed="rId4"/>
              <a:stretch>
                <a:fillRect/>
              </a:stretch>
            </p:blipFill>
            <p:spPr>
              <a:xfrm>
                <a:off x="8414437" y="3308569"/>
                <a:ext cx="1975401" cy="1804452"/>
              </a:xfrm>
              <a:prstGeom prst="rect">
                <a:avLst/>
              </a:prstGeom>
            </p:spPr>
          </p:pic>
        </mc:Fallback>
      </mc:AlternateContent>
      <p:pic>
        <p:nvPicPr>
          <p:cNvPr id="2" name="Hình ảnh 1">
            <a:extLst>
              <a:ext uri="{FF2B5EF4-FFF2-40B4-BE49-F238E27FC236}">
                <a16:creationId xmlns:a16="http://schemas.microsoft.com/office/drawing/2014/main" xmlns="" id="{014F4852-B622-4697-8D66-1BCDA1F6892E}"/>
              </a:ext>
            </a:extLst>
          </p:cNvPr>
          <p:cNvPicPr>
            <a:picLocks noChangeAspect="1"/>
          </p:cNvPicPr>
          <p:nvPr/>
        </p:nvPicPr>
        <p:blipFill>
          <a:blip r:embed="rId5"/>
          <a:stretch>
            <a:fillRect/>
          </a:stretch>
        </p:blipFill>
        <p:spPr>
          <a:xfrm>
            <a:off x="1107408" y="1952206"/>
            <a:ext cx="5265173" cy="3886199"/>
          </a:xfrm>
          <a:prstGeom prst="rect">
            <a:avLst/>
          </a:prstGeom>
        </p:spPr>
      </p:pic>
    </p:spTree>
    <p:extLst>
      <p:ext uri="{BB962C8B-B14F-4D97-AF65-F5344CB8AC3E}">
        <p14:creationId xmlns:p14="http://schemas.microsoft.com/office/powerpoint/2010/main" val="2460170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5000" fill="hold"/>
                                        <p:tgtEl>
                                          <p:spTgt spid="6"/>
                                        </p:tgtEl>
                                        <p:attrNameLst>
                                          <p:attrName>r</p:attrName>
                                        </p:attrNameLst>
                                      </p:cBhvr>
                                    </p:animRot>
                                  </p:childTnLst>
                                </p:cTn>
                              </p:par>
                              <p:par>
                                <p:cTn id="7" presetID="8" presetClass="emph" presetSubtype="0" fill="hold" grpId="0" nodeType="withEffect">
                                  <p:stCondLst>
                                    <p:cond delay="0"/>
                                  </p:stCondLst>
                                  <p:childTnLst>
                                    <p:animRot by="21600000">
                                      <p:cBhvr>
                                        <p:cTn id="8" dur="5000" fill="hold"/>
                                        <p:tgtEl>
                                          <p:spTgt spid="5"/>
                                        </p:tgtEl>
                                        <p:attrNameLst>
                                          <p:attrName>r</p:attrName>
                                        </p:attrNameLst>
                                      </p:cBhvr>
                                    </p:animRot>
                                  </p:childTnLst>
                                </p:cTn>
                              </p:par>
                              <p:par>
                                <p:cTn id="9" presetID="8" presetClass="emph" presetSubtype="0" fill="hold" grpId="0" nodeType="withEffect">
                                  <p:stCondLst>
                                    <p:cond delay="0"/>
                                  </p:stCondLst>
                                  <p:childTnLst>
                                    <p:animRot by="21600000">
                                      <p:cBhvr>
                                        <p:cTn id="10" dur="5000" fill="hold"/>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61270586-952D-4C32-8560-B5CEBD366CE2}"/>
              </a:ext>
            </a:extLst>
          </p:cNvPr>
          <p:cNvPicPr>
            <a:picLocks noChangeAspect="1"/>
          </p:cNvPicPr>
          <p:nvPr/>
        </p:nvPicPr>
        <p:blipFill>
          <a:blip r:embed="rId2"/>
          <a:stretch>
            <a:fillRect/>
          </a:stretch>
        </p:blipFill>
        <p:spPr>
          <a:xfrm>
            <a:off x="990600" y="1752600"/>
            <a:ext cx="4203259" cy="4319098"/>
          </a:xfrm>
          <a:prstGeom prst="rect">
            <a:avLst/>
          </a:prstGeom>
        </p:spPr>
      </p:pic>
      <p:pic>
        <p:nvPicPr>
          <p:cNvPr id="3" name="Hình ảnh 2">
            <a:extLst>
              <a:ext uri="{FF2B5EF4-FFF2-40B4-BE49-F238E27FC236}">
                <a16:creationId xmlns:a16="http://schemas.microsoft.com/office/drawing/2014/main" xmlns="" id="{CC175CC3-AE39-49B2-9163-FF302504A94B}"/>
              </a:ext>
            </a:extLst>
          </p:cNvPr>
          <p:cNvPicPr>
            <a:picLocks noChangeAspect="1"/>
          </p:cNvPicPr>
          <p:nvPr/>
        </p:nvPicPr>
        <p:blipFill>
          <a:blip r:embed="rId3"/>
          <a:stretch>
            <a:fillRect/>
          </a:stretch>
        </p:blipFill>
        <p:spPr>
          <a:xfrm>
            <a:off x="5867400" y="685800"/>
            <a:ext cx="4864541" cy="5176606"/>
          </a:xfrm>
          <a:prstGeom prst="rect">
            <a:avLst/>
          </a:prstGeom>
        </p:spPr>
      </p:pic>
      <p:sp>
        <p:nvSpPr>
          <p:cNvPr id="4" name="Hộp Văn bản 3">
            <a:extLst>
              <a:ext uri="{FF2B5EF4-FFF2-40B4-BE49-F238E27FC236}">
                <a16:creationId xmlns:a16="http://schemas.microsoft.com/office/drawing/2014/main" xmlns="" id="{86AD3518-DB78-4B8E-9648-BD3F4C33683A}"/>
              </a:ext>
            </a:extLst>
          </p:cNvPr>
          <p:cNvSpPr txBox="1"/>
          <p:nvPr/>
        </p:nvSpPr>
        <p:spPr>
          <a:xfrm>
            <a:off x="3429000" y="610873"/>
            <a:ext cx="461438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FF0066"/>
                </a:solidFill>
                <a:latin typeface="Times New Roman" panose="02020603050405020304" pitchFamily="18" charset="0"/>
                <a:cs typeface="Times New Roman" panose="02020603050405020304" pitchFamily="18" charset="0"/>
              </a:rPr>
              <a:t>Đây</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là</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gì</a:t>
            </a:r>
            <a:r>
              <a:rPr lang="en-US" sz="4400" dirty="0">
                <a:solidFill>
                  <a:srgbClr val="FF0066"/>
                </a:solidFill>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xmlns="" id="{27E38025-1589-49EE-A99D-E57975A33E57}"/>
              </a:ext>
            </a:extLst>
          </p:cNvPr>
          <p:cNvSpPr txBox="1"/>
          <p:nvPr/>
        </p:nvSpPr>
        <p:spPr>
          <a:xfrm>
            <a:off x="4561206" y="5726860"/>
            <a:ext cx="69643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Băng</a:t>
            </a:r>
            <a:r>
              <a:rPr kumimoji="0" lang="en-US" sz="6000" b="0" i="0" u="none" strike="noStrike" kern="1200" cap="none" spc="0" normalizeH="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6000" b="0" i="0" u="none" strike="noStrike" kern="1200" cap="none" spc="0" normalizeH="0" noProof="0" dirty="0" err="1">
                <a:ln>
                  <a:noFill/>
                </a:ln>
                <a:solidFill>
                  <a:srgbClr val="0000FF"/>
                </a:solidFill>
                <a:effectLst/>
                <a:uLnTx/>
                <a:uFillTx/>
                <a:latin typeface="Times New Roman" panose="02020603050405020304" pitchFamily="18" charset="0"/>
                <a:cs typeface="Times New Roman" panose="02020603050405020304" pitchFamily="18" charset="0"/>
              </a:rPr>
              <a:t>hà</a:t>
            </a:r>
            <a:endParaRPr kumimoji="0" lang="en-US" sz="60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644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xmlns="" id="{57ADF2E3-44A6-4925-A62A-B11E6F17650D}"/>
              </a:ext>
            </a:extLst>
          </p:cNvPr>
          <p:cNvPicPr>
            <a:picLocks noChangeAspect="1"/>
          </p:cNvPicPr>
          <p:nvPr/>
        </p:nvPicPr>
        <p:blipFill>
          <a:blip r:embed="rId2"/>
          <a:stretch>
            <a:fillRect/>
          </a:stretch>
        </p:blipFill>
        <p:spPr>
          <a:xfrm>
            <a:off x="0" y="0"/>
            <a:ext cx="12192000" cy="6858000"/>
          </a:xfrm>
          <a:prstGeom prst="rect">
            <a:avLst/>
          </a:prstGeom>
        </p:spPr>
      </p:pic>
      <p:sp>
        <p:nvSpPr>
          <p:cNvPr id="4" name="Hình giọt nước 3">
            <a:extLst>
              <a:ext uri="{FF2B5EF4-FFF2-40B4-BE49-F238E27FC236}">
                <a16:creationId xmlns:a16="http://schemas.microsoft.com/office/drawing/2014/main" xmlns="" id="{C807E98E-6BAD-49D8-9650-61252F09D9D8}"/>
              </a:ext>
            </a:extLst>
          </p:cNvPr>
          <p:cNvSpPr/>
          <p:nvPr/>
        </p:nvSpPr>
        <p:spPr>
          <a:xfrm rot="17572210">
            <a:off x="1061146" y="4437104"/>
            <a:ext cx="1041725" cy="1263464"/>
          </a:xfrm>
          <a:prstGeom prst="teardrop">
            <a:avLst>
              <a:gd name="adj" fmla="val 111614"/>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ộp Văn bản 9">
            <a:extLst>
              <a:ext uri="{FF2B5EF4-FFF2-40B4-BE49-F238E27FC236}">
                <a16:creationId xmlns:a16="http://schemas.microsoft.com/office/drawing/2014/main" xmlns="" id="{E0C74051-325F-462C-92E5-86E72AEEB0F2}"/>
              </a:ext>
            </a:extLst>
          </p:cNvPr>
          <p:cNvSpPr txBox="1"/>
          <p:nvPr/>
        </p:nvSpPr>
        <p:spPr>
          <a:xfrm>
            <a:off x="1122654" y="532244"/>
            <a:ext cx="10916946" cy="1631216"/>
          </a:xfrm>
          <a:prstGeom prst="rect">
            <a:avLst/>
          </a:prstGeom>
          <a:solidFill>
            <a:schemeClr val="bg1"/>
          </a:solidFill>
          <a:ln>
            <a:solidFill>
              <a:schemeClr val="bg1"/>
            </a:solidFill>
          </a:ln>
        </p:spPr>
        <p:txBody>
          <a:bodyPr wrap="square" rtlCol="0">
            <a:spAutoFit/>
          </a:bodyPr>
          <a:lstStyle/>
          <a:p>
            <a:pPr algn="ctr"/>
            <a:r>
              <a:rPr lang="en-US" sz="4000" dirty="0" err="1">
                <a:solidFill>
                  <a:srgbClr val="FF0066"/>
                </a:solidFill>
                <a:latin typeface="Times New Roman" panose="02020603050405020304" pitchFamily="18" charset="0"/>
                <a:cs typeface="Times New Roman" panose="02020603050405020304" pitchFamily="18" charset="0"/>
              </a:rPr>
              <a:t>Bài</a:t>
            </a:r>
            <a:r>
              <a:rPr lang="en-US" sz="4000" dirty="0">
                <a:solidFill>
                  <a:srgbClr val="FF0066"/>
                </a:solidFill>
                <a:latin typeface="Times New Roman" panose="02020603050405020304" pitchFamily="18" charset="0"/>
                <a:cs typeface="Times New Roman" panose="02020603050405020304" pitchFamily="18" charset="0"/>
              </a:rPr>
              <a:t> 20</a:t>
            </a:r>
          </a:p>
          <a:p>
            <a:pPr algn="ctr"/>
            <a:r>
              <a:rPr lang="en-US" sz="6000" dirty="0" err="1" smtClean="0">
                <a:solidFill>
                  <a:srgbClr val="0000FF"/>
                </a:solidFill>
                <a:latin typeface="Times New Roman" panose="02020603050405020304" pitchFamily="18" charset="0"/>
                <a:cs typeface="Times New Roman" panose="02020603050405020304" pitchFamily="18" charset="0"/>
              </a:rPr>
              <a:t>Sông</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smtClean="0">
                <a:solidFill>
                  <a:srgbClr val="0000FF"/>
                </a:solidFill>
                <a:latin typeface="Times New Roman" panose="02020603050405020304" pitchFamily="18" charset="0"/>
                <a:cs typeface="Times New Roman" panose="02020603050405020304" pitchFamily="18" charset="0"/>
              </a:rPr>
              <a:t>và</a:t>
            </a:r>
            <a:r>
              <a:rPr lang="en-US" sz="6000" dirty="0" smtClean="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hồ</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nước</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ngầm</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và</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băng</a:t>
            </a:r>
            <a:r>
              <a:rPr lang="en-US" sz="6000" dirty="0">
                <a:solidFill>
                  <a:srgbClr val="0000FF"/>
                </a:solidFill>
                <a:latin typeface="Times New Roman" panose="02020603050405020304" pitchFamily="18" charset="0"/>
                <a:cs typeface="Times New Roman" panose="02020603050405020304" pitchFamily="18" charset="0"/>
              </a:rPr>
              <a:t> </a:t>
            </a:r>
            <a:r>
              <a:rPr lang="en-US" sz="6000" dirty="0" err="1">
                <a:solidFill>
                  <a:srgbClr val="0000FF"/>
                </a:solidFill>
                <a:latin typeface="Times New Roman" panose="02020603050405020304" pitchFamily="18" charset="0"/>
                <a:cs typeface="Times New Roman" panose="02020603050405020304" pitchFamily="18" charset="0"/>
              </a:rPr>
              <a:t>hà</a:t>
            </a:r>
            <a:endParaRPr lang="vi-VN" sz="6000" dirty="0">
              <a:solidFill>
                <a:srgbClr val="0000FF"/>
              </a:solidFill>
              <a:latin typeface="Times New Roman" panose="02020603050405020304" pitchFamily="18" charset="0"/>
              <a:cs typeface="Times New Roman" panose="02020603050405020304" pitchFamily="18" charset="0"/>
            </a:endParaRPr>
          </a:p>
        </p:txBody>
      </p:sp>
      <p:sp>
        <p:nvSpPr>
          <p:cNvPr id="12" name="Hình giọt nước 11">
            <a:extLst>
              <a:ext uri="{FF2B5EF4-FFF2-40B4-BE49-F238E27FC236}">
                <a16:creationId xmlns:a16="http://schemas.microsoft.com/office/drawing/2014/main" xmlns="" id="{EC818EC8-F0C6-49CD-8C14-2B16FA4842DB}"/>
              </a:ext>
            </a:extLst>
          </p:cNvPr>
          <p:cNvSpPr/>
          <p:nvPr/>
        </p:nvSpPr>
        <p:spPr>
          <a:xfrm rot="20540722">
            <a:off x="3309812" y="3935196"/>
            <a:ext cx="1041725" cy="1263464"/>
          </a:xfrm>
          <a:prstGeom prst="teardrop">
            <a:avLst>
              <a:gd name="adj" fmla="val 111614"/>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giọt nước 12">
            <a:extLst>
              <a:ext uri="{FF2B5EF4-FFF2-40B4-BE49-F238E27FC236}">
                <a16:creationId xmlns:a16="http://schemas.microsoft.com/office/drawing/2014/main" xmlns="" id="{8DC27DC8-B64F-4702-9F1A-4DC6653A74A5}"/>
              </a:ext>
            </a:extLst>
          </p:cNvPr>
          <p:cNvSpPr/>
          <p:nvPr/>
        </p:nvSpPr>
        <p:spPr>
          <a:xfrm rot="17572210">
            <a:off x="2053990" y="2419286"/>
            <a:ext cx="1041725" cy="1263464"/>
          </a:xfrm>
          <a:prstGeom prst="teardrop">
            <a:avLst>
              <a:gd name="adj" fmla="val 111614"/>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22150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C0380C23-73B3-4C60-AB40-DADC03B10B71}"/>
              </a:ext>
            </a:extLst>
          </p:cNvPr>
          <p:cNvPicPr>
            <a:picLocks noChangeAspect="1"/>
          </p:cNvPicPr>
          <p:nvPr/>
        </p:nvPicPr>
        <p:blipFill rotWithShape="1">
          <a:blip r:embed="rId2"/>
          <a:srcRect r="-3" b="19248"/>
          <a:stretch/>
        </p:blipFill>
        <p:spPr>
          <a:xfrm>
            <a:off x="8839200" y="2243282"/>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2" name="Hình ảnh 1">
            <a:extLst>
              <a:ext uri="{FF2B5EF4-FFF2-40B4-BE49-F238E27FC236}">
                <a16:creationId xmlns:a16="http://schemas.microsoft.com/office/drawing/2014/main" xmlns="" id="{9D556C96-83DF-4B51-8E73-5336AD86EE3B}"/>
              </a:ext>
            </a:extLst>
          </p:cNvPr>
          <p:cNvPicPr>
            <a:picLocks noChangeAspect="1"/>
          </p:cNvPicPr>
          <p:nvPr/>
        </p:nvPicPr>
        <p:blipFill rotWithShape="1">
          <a:blip r:embed="rId3"/>
          <a:srcRect r="1" b="1"/>
          <a:stretch/>
        </p:blipFill>
        <p:spPr>
          <a:xfrm>
            <a:off x="825500" y="2103267"/>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pic>
        <p:nvPicPr>
          <p:cNvPr id="3" name="Hình ảnh 2">
            <a:extLst>
              <a:ext uri="{FF2B5EF4-FFF2-40B4-BE49-F238E27FC236}">
                <a16:creationId xmlns:a16="http://schemas.microsoft.com/office/drawing/2014/main" xmlns="" id="{CDDA6EF6-E6ED-4F1C-A90E-8A7DFAE9EC97}"/>
              </a:ext>
            </a:extLst>
          </p:cNvPr>
          <p:cNvPicPr>
            <a:picLocks noChangeAspect="1"/>
          </p:cNvPicPr>
          <p:nvPr/>
        </p:nvPicPr>
        <p:blipFill rotWithShape="1">
          <a:blip r:embed="rId4"/>
          <a:srcRect/>
          <a:stretch/>
        </p:blipFill>
        <p:spPr>
          <a:xfrm>
            <a:off x="5029200" y="2228042"/>
            <a:ext cx="2849586" cy="284958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6" name="Hộp Văn bản 5">
            <a:extLst>
              <a:ext uri="{FF2B5EF4-FFF2-40B4-BE49-F238E27FC236}">
                <a16:creationId xmlns:a16="http://schemas.microsoft.com/office/drawing/2014/main" xmlns="" id="{187720A4-A102-4CE9-BFCC-A32D9A0BC0C9}"/>
              </a:ext>
            </a:extLst>
          </p:cNvPr>
          <p:cNvSpPr txBox="1"/>
          <p:nvPr/>
        </p:nvSpPr>
        <p:spPr>
          <a:xfrm>
            <a:off x="449286" y="5077628"/>
            <a:ext cx="361950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1. </a:t>
            </a:r>
            <a:r>
              <a:rPr kumimoji="0" lang="en-US" sz="5400" b="0" i="0" u="none" strike="noStrike" kern="1200" cap="none" spc="0" normalizeH="0" baseline="0" noProof="0" dirty="0" err="1" smtClean="0">
                <a:ln>
                  <a:noFill/>
                </a:ln>
                <a:solidFill>
                  <a:srgbClr val="0000FF"/>
                </a:solidFill>
                <a:effectLst/>
                <a:uLnTx/>
                <a:uFillTx/>
                <a:latin typeface="Times New Roman" panose="02020603050405020304" pitchFamily="18" charset="0"/>
                <a:cs typeface="Times New Roman" panose="02020603050405020304" pitchFamily="18" charset="0"/>
              </a:rPr>
              <a:t>Sông</a:t>
            </a:r>
            <a:r>
              <a:rPr kumimoji="0" lang="en-US" sz="5400" b="0" i="0" u="none" strike="noStrike" kern="1200" cap="none" spc="0" normalizeH="0" baseline="0" noProof="0" dirty="0" smtClean="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hồ</a:t>
            </a:r>
            <a:endParaRPr kumimoji="0" lang="vi-VN" sz="5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78E63FEC-4BBC-43D1-8973-88847C58150C}"/>
              </a:ext>
            </a:extLst>
          </p:cNvPr>
          <p:cNvSpPr txBox="1"/>
          <p:nvPr/>
        </p:nvSpPr>
        <p:spPr>
          <a:xfrm>
            <a:off x="4068786" y="5131136"/>
            <a:ext cx="4577520" cy="923330"/>
          </a:xfrm>
          <a:prstGeom prst="rect">
            <a:avLst/>
          </a:prstGeom>
          <a:noFill/>
        </p:spPr>
        <p:txBody>
          <a:bodyPr wrap="square">
            <a:spAutoFit/>
          </a:bodyPr>
          <a:lstStyle/>
          <a:p>
            <a:r>
              <a:rPr lang="en-US" sz="5400" dirty="0">
                <a:solidFill>
                  <a:srgbClr val="0000FF"/>
                </a:solidFill>
                <a:latin typeface="Times New Roman" panose="02020603050405020304" pitchFamily="18" charset="0"/>
                <a:cs typeface="Times New Roman" panose="02020603050405020304" pitchFamily="18" charset="0"/>
              </a:rPr>
              <a:t>2. N</a:t>
            </a:r>
            <a:r>
              <a:rPr kumimoji="0" lang="en-US" sz="54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ước</a:t>
            </a:r>
            <a:r>
              <a:rPr kumimoji="0" lang="en-US" sz="5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ngầm</a:t>
            </a:r>
            <a:endParaRPr lang="en-US" sz="1600" dirty="0">
              <a:latin typeface="Times New Roman" panose="02020603050405020304" pitchFamily="18" charset="0"/>
              <a:cs typeface="Times New Roman" panose="02020603050405020304" pitchFamily="18" charset="0"/>
            </a:endParaRPr>
          </a:p>
        </p:txBody>
      </p:sp>
      <p:sp>
        <p:nvSpPr>
          <p:cNvPr id="12" name="Hộp Văn bản 11">
            <a:extLst>
              <a:ext uri="{FF2B5EF4-FFF2-40B4-BE49-F238E27FC236}">
                <a16:creationId xmlns:a16="http://schemas.microsoft.com/office/drawing/2014/main" xmlns="" id="{45743DAC-031F-429B-9987-8BA4768D4F8C}"/>
              </a:ext>
            </a:extLst>
          </p:cNvPr>
          <p:cNvSpPr txBox="1"/>
          <p:nvPr/>
        </p:nvSpPr>
        <p:spPr>
          <a:xfrm>
            <a:off x="8305800" y="5092868"/>
            <a:ext cx="3276599" cy="923330"/>
          </a:xfrm>
          <a:prstGeom prst="rect">
            <a:avLst/>
          </a:prstGeom>
          <a:noFill/>
        </p:spPr>
        <p:txBody>
          <a:bodyPr wrap="square">
            <a:spAutoFit/>
          </a:bodyPr>
          <a:lstStyle/>
          <a:p>
            <a:r>
              <a:rPr lang="en-US" sz="5400" dirty="0">
                <a:solidFill>
                  <a:srgbClr val="0000FF"/>
                </a:solidFill>
                <a:latin typeface="Times New Roman" panose="02020603050405020304" pitchFamily="18" charset="0"/>
                <a:cs typeface="Times New Roman" panose="02020603050405020304" pitchFamily="18" charset="0"/>
              </a:rPr>
              <a:t>3. B</a:t>
            </a:r>
            <a:r>
              <a:rPr kumimoji="0" lang="en-US" sz="54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ăng</a:t>
            </a:r>
            <a:r>
              <a:rPr kumimoji="0" lang="en-US" sz="5400" b="0"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hà</a:t>
            </a:r>
            <a:endParaRPr lang="en-US" sz="1600" dirty="0">
              <a:latin typeface="Times New Roman" panose="02020603050405020304" pitchFamily="18" charset="0"/>
              <a:cs typeface="Times New Roman" panose="02020603050405020304" pitchFamily="18" charset="0"/>
            </a:endParaRPr>
          </a:p>
        </p:txBody>
      </p:sp>
      <p:sp>
        <p:nvSpPr>
          <p:cNvPr id="14" name="Hộp Văn bản 13">
            <a:extLst>
              <a:ext uri="{FF2B5EF4-FFF2-40B4-BE49-F238E27FC236}">
                <a16:creationId xmlns:a16="http://schemas.microsoft.com/office/drawing/2014/main" xmlns="" id="{84611E09-09AC-4062-884B-5434A2255609}"/>
              </a:ext>
            </a:extLst>
          </p:cNvPr>
          <p:cNvSpPr txBox="1"/>
          <p:nvPr/>
        </p:nvSpPr>
        <p:spPr>
          <a:xfrm>
            <a:off x="1828800" y="191010"/>
            <a:ext cx="73152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rPr>
              <a:t>NỘI DUNG CHÍNH</a:t>
            </a:r>
          </a:p>
        </p:txBody>
      </p:sp>
    </p:spTree>
    <p:extLst>
      <p:ext uri="{BB962C8B-B14F-4D97-AF65-F5344CB8AC3E}">
        <p14:creationId xmlns:p14="http://schemas.microsoft.com/office/powerpoint/2010/main" val="373878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Hộp Văn bản 3">
            <a:extLst>
              <a:ext uri="{FF2B5EF4-FFF2-40B4-BE49-F238E27FC236}">
                <a16:creationId xmlns:a16="http://schemas.microsoft.com/office/drawing/2014/main" xmlns="" id="{67B82C4B-6AC6-45F4-B665-C9A9830D7578}"/>
              </a:ext>
            </a:extLst>
          </p:cNvPr>
          <p:cNvSpPr txBox="1"/>
          <p:nvPr/>
        </p:nvSpPr>
        <p:spPr>
          <a:xfrm>
            <a:off x="685800" y="457200"/>
            <a:ext cx="11125200" cy="1938992"/>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smtClean="0">
                <a:solidFill>
                  <a:srgbClr val="0070C0"/>
                </a:solidFill>
                <a:latin typeface="Times New Roman" panose="02020603050405020304" pitchFamily="18" charset="0"/>
                <a:cs typeface="Times New Roman" panose="02020603050405020304" pitchFamily="18" charset="0"/>
              </a:rPr>
              <a:t>Bài</a:t>
            </a:r>
            <a:r>
              <a:rPr lang="en-US" sz="6000" dirty="0" smtClean="0">
                <a:solidFill>
                  <a:srgbClr val="0070C0"/>
                </a:solidFill>
                <a:latin typeface="Times New Roman" panose="02020603050405020304" pitchFamily="18" charset="0"/>
                <a:cs typeface="Times New Roman" panose="02020603050405020304" pitchFamily="18" charset="0"/>
              </a:rPr>
              <a:t> 20: </a:t>
            </a:r>
            <a:r>
              <a:rPr lang="en-US" sz="6000" b="1" dirty="0" smtClean="0">
                <a:solidFill>
                  <a:srgbClr val="FF0000"/>
                </a:solidFill>
                <a:latin typeface="Times New Roman" panose="02020603050405020304" pitchFamily="18" charset="0"/>
                <a:cs typeface="Times New Roman" panose="02020603050405020304" pitchFamily="18" charset="0"/>
              </a:rPr>
              <a:t>SÔNG VÀ HỒ. NƯỚC NGẦM VÀ BĂNG HÀ ( 3 </a:t>
            </a:r>
            <a:r>
              <a:rPr lang="en-US" sz="6000" b="1" dirty="0" err="1" smtClean="0">
                <a:solidFill>
                  <a:srgbClr val="FF0000"/>
                </a:solidFill>
                <a:latin typeface="Times New Roman" panose="02020603050405020304" pitchFamily="18" charset="0"/>
                <a:cs typeface="Times New Roman" panose="02020603050405020304" pitchFamily="18" charset="0"/>
              </a:rPr>
              <a:t>tiết</a:t>
            </a:r>
            <a:r>
              <a:rPr lang="en-US" sz="6000" b="1" dirty="0" smtClean="0">
                <a:solidFill>
                  <a:srgbClr val="FF0000"/>
                </a:solidFill>
                <a:latin typeface="Times New Roman" panose="02020603050405020304" pitchFamily="18" charset="0"/>
                <a:cs typeface="Times New Roman" panose="02020603050405020304" pitchFamily="18" charset="0"/>
              </a:rPr>
              <a:t>)</a:t>
            </a:r>
            <a:endParaRPr kumimoji="0" lang="vi-VN"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1381897" y="1877321"/>
            <a:ext cx="3776996" cy="2862322"/>
          </a:xfrm>
          <a:prstGeom prst="rect">
            <a:avLst/>
          </a:prstGeom>
        </p:spPr>
        <p:txBody>
          <a:bodyPr wrap="none">
            <a:spAutoFit/>
          </a:bodyPr>
          <a:lstStyle/>
          <a:p>
            <a:pPr lvl="0">
              <a:defRPr/>
            </a:pPr>
            <a:endParaRPr lang="en-US" sz="6000" b="1" dirty="0" smtClean="0">
              <a:solidFill>
                <a:srgbClr val="0070C0"/>
              </a:solidFill>
              <a:latin typeface="Times New Roman" panose="02020603050405020304" pitchFamily="18" charset="0"/>
              <a:cs typeface="Times New Roman" panose="02020603050405020304" pitchFamily="18" charset="0"/>
            </a:endParaRPr>
          </a:p>
          <a:p>
            <a:pPr lvl="0">
              <a:defRPr/>
            </a:pPr>
            <a:r>
              <a:rPr lang="en-US" sz="6000" b="1" dirty="0" smtClean="0">
                <a:solidFill>
                  <a:srgbClr val="0070C0"/>
                </a:solidFill>
                <a:latin typeface="Times New Roman" panose="02020603050405020304" pitchFamily="18" charset="0"/>
                <a:cs typeface="Times New Roman" panose="02020603050405020304" pitchFamily="18" charset="0"/>
              </a:rPr>
              <a:t>1. </a:t>
            </a:r>
            <a:r>
              <a:rPr lang="en-US" sz="6000" b="1" dirty="0" err="1" smtClean="0">
                <a:solidFill>
                  <a:srgbClr val="0070C0"/>
                </a:solidFill>
                <a:latin typeface="Times New Roman" panose="02020603050405020304" pitchFamily="18" charset="0"/>
                <a:cs typeface="Times New Roman" panose="02020603050405020304" pitchFamily="18" charset="0"/>
              </a:rPr>
              <a:t>Sông</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smtClean="0">
                <a:solidFill>
                  <a:srgbClr val="0070C0"/>
                </a:solidFill>
                <a:latin typeface="Times New Roman" panose="02020603050405020304" pitchFamily="18" charset="0"/>
                <a:cs typeface="Times New Roman" panose="02020603050405020304" pitchFamily="18" charset="0"/>
              </a:rPr>
              <a:t>hồ</a:t>
            </a:r>
            <a:endParaRPr lang="en-US" sz="6000" b="1" dirty="0">
              <a:solidFill>
                <a:srgbClr val="0070C0"/>
              </a:solidFill>
              <a:latin typeface="Times New Roman" panose="02020603050405020304" pitchFamily="18" charset="0"/>
              <a:cs typeface="Times New Roman" panose="02020603050405020304" pitchFamily="18" charset="0"/>
            </a:endParaRPr>
          </a:p>
          <a:p>
            <a:pPr lvl="0">
              <a:defRPr/>
            </a:pPr>
            <a:r>
              <a:rPr lang="en-US" sz="6000" b="1" dirty="0">
                <a:solidFill>
                  <a:srgbClr val="0070C0"/>
                </a:solidFill>
                <a:latin typeface="Times New Roman" panose="02020603050405020304" pitchFamily="18" charset="0"/>
                <a:cs typeface="Times New Roman" panose="02020603050405020304" pitchFamily="18" charset="0"/>
              </a:rPr>
              <a:t> </a:t>
            </a:r>
            <a:endParaRPr lang="en-US" sz="6000" b="1" dirty="0" smtClean="0">
              <a:solidFill>
                <a:srgbClr val="0070C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506071" y="3816313"/>
            <a:ext cx="6096000" cy="1015663"/>
          </a:xfrm>
          <a:prstGeom prst="rect">
            <a:avLst/>
          </a:prstGeom>
        </p:spPr>
        <p:txBody>
          <a:bodyPr>
            <a:spAutoFit/>
          </a:bodyPr>
          <a:lstStyle/>
          <a:p>
            <a:pPr lvl="0">
              <a:defRPr/>
            </a:pPr>
            <a:r>
              <a:rPr lang="en-US" sz="6000" b="1" dirty="0" smtClean="0">
                <a:solidFill>
                  <a:srgbClr val="0070C0"/>
                </a:solidFill>
                <a:latin typeface="Times New Roman" panose="02020603050405020304" pitchFamily="18" charset="0"/>
                <a:cs typeface="Times New Roman" panose="02020603050405020304" pitchFamily="18" charset="0"/>
              </a:rPr>
              <a:t>a</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Sông</a:t>
            </a:r>
            <a:endParaRPr lang="en-US" sz="6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228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tuyenquangtv.vn/uploaded/9/2013/8/14/094_song_6.jpg">
            <a:extLst>
              <a:ext uri="{FF2B5EF4-FFF2-40B4-BE49-F238E27FC236}">
                <a16:creationId xmlns:a16="http://schemas.microsoft.com/office/drawing/2014/main" xmlns="" id="{C9F42FE2-3745-4C41-8A49-8514BED41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171" y="-163549"/>
            <a:ext cx="6197600" cy="3646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images.yume.vn/blog/201204/03/1333446655_4444.JPG">
            <a:extLst>
              <a:ext uri="{FF2B5EF4-FFF2-40B4-BE49-F238E27FC236}">
                <a16:creationId xmlns:a16="http://schemas.microsoft.com/office/drawing/2014/main" xmlns="" id="{59705054-D528-429E-A770-B370B8412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725"/>
            <a:ext cx="5994400" cy="357157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
            <a:extLst>
              <a:ext uri="{FF2B5EF4-FFF2-40B4-BE49-F238E27FC236}">
                <a16:creationId xmlns:a16="http://schemas.microsoft.com/office/drawing/2014/main" xmlns="" id="{78018EB6-AA6D-48DB-B53D-9528E7EF7AE2}"/>
              </a:ext>
            </a:extLst>
          </p:cNvPr>
          <p:cNvGrpSpPr>
            <a:grpSpLocks/>
          </p:cNvGrpSpPr>
          <p:nvPr/>
        </p:nvGrpSpPr>
        <p:grpSpPr bwMode="auto">
          <a:xfrm>
            <a:off x="2116667" y="43064"/>
            <a:ext cx="10500784" cy="6814946"/>
            <a:chOff x="-3760" y="-4174"/>
            <a:chExt cx="9922" cy="9463"/>
          </a:xfrm>
        </p:grpSpPr>
        <p:pic>
          <p:nvPicPr>
            <p:cNvPr id="9" name="Picture 4" descr="vonga">
              <a:extLst>
                <a:ext uri="{FF2B5EF4-FFF2-40B4-BE49-F238E27FC236}">
                  <a16:creationId xmlns:a16="http://schemas.microsoft.com/office/drawing/2014/main" xmlns="" id="{AEA58044-D129-4309-A878-EB232EDE22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 y="603"/>
              <a:ext cx="5856" cy="46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5">
              <a:extLst>
                <a:ext uri="{FF2B5EF4-FFF2-40B4-BE49-F238E27FC236}">
                  <a16:creationId xmlns:a16="http://schemas.microsoft.com/office/drawing/2014/main" xmlns="" id="{53BD2D49-37AF-40FB-BFB3-3E9BF0E93543}"/>
                </a:ext>
              </a:extLst>
            </p:cNvPr>
            <p:cNvSpPr txBox="1">
              <a:spLocks noChangeArrowheads="1"/>
            </p:cNvSpPr>
            <p:nvPr/>
          </p:nvSpPr>
          <p:spPr bwMode="auto">
            <a:xfrm>
              <a:off x="3122" y="3377"/>
              <a:ext cx="3040" cy="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9Slide05 Shaqila" pitchFamily="2" charset="0"/>
                  <a:ea typeface="+mn-ea"/>
                  <a:cs typeface="Times New Roman" panose="02020603050405020304" pitchFamily="18" charset="0"/>
                </a:rPr>
                <a:t>Sông Vôn-ga</a:t>
              </a:r>
            </a:p>
          </p:txBody>
        </p:sp>
        <p:sp>
          <p:nvSpPr>
            <p:cNvPr id="11" name="Text Box 5">
              <a:extLst>
                <a:ext uri="{FF2B5EF4-FFF2-40B4-BE49-F238E27FC236}">
                  <a16:creationId xmlns:a16="http://schemas.microsoft.com/office/drawing/2014/main" xmlns="" id="{DF57204F-4073-4C26-92BC-8BB8777BFDDE}"/>
                </a:ext>
              </a:extLst>
            </p:cNvPr>
            <p:cNvSpPr txBox="1">
              <a:spLocks noChangeArrowheads="1"/>
            </p:cNvSpPr>
            <p:nvPr/>
          </p:nvSpPr>
          <p:spPr bwMode="auto">
            <a:xfrm>
              <a:off x="-3760" y="-463"/>
              <a:ext cx="4202" cy="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9Slide05 Shaqila" pitchFamily="2" charset="0"/>
                  <a:ea typeface="+mn-ea"/>
                  <a:cs typeface="Times New Roman" panose="02020603050405020304" pitchFamily="18" charset="0"/>
                </a:rPr>
                <a:t>Sông Trường Giang</a:t>
              </a:r>
            </a:p>
          </p:txBody>
        </p:sp>
        <p:sp>
          <p:nvSpPr>
            <p:cNvPr id="12" name="Text Box 5">
              <a:extLst>
                <a:ext uri="{FF2B5EF4-FFF2-40B4-BE49-F238E27FC236}">
                  <a16:creationId xmlns:a16="http://schemas.microsoft.com/office/drawing/2014/main" xmlns="" id="{855D0E4C-729D-45B3-A5BE-D4A0D2375D01}"/>
                </a:ext>
              </a:extLst>
            </p:cNvPr>
            <p:cNvSpPr txBox="1">
              <a:spLocks noChangeArrowheads="1"/>
            </p:cNvSpPr>
            <p:nvPr/>
          </p:nvSpPr>
          <p:spPr bwMode="auto">
            <a:xfrm>
              <a:off x="-1080" y="-4174"/>
              <a:ext cx="4202" cy="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9Slide05 Shaqila" pitchFamily="2" charset="0"/>
                  <a:ea typeface="+mn-ea"/>
                  <a:cs typeface="Times New Roman" panose="02020603050405020304" pitchFamily="18" charset="0"/>
                </a:rPr>
                <a:t>Sông Hoàng Hà</a:t>
              </a:r>
            </a:p>
          </p:txBody>
        </p:sp>
      </p:grpSp>
      <p:grpSp>
        <p:nvGrpSpPr>
          <p:cNvPr id="6" name="Group 12">
            <a:extLst>
              <a:ext uri="{FF2B5EF4-FFF2-40B4-BE49-F238E27FC236}">
                <a16:creationId xmlns:a16="http://schemas.microsoft.com/office/drawing/2014/main" xmlns="" id="{3AA55878-0D9D-4FCD-BA4A-FB0B81A583A1}"/>
              </a:ext>
            </a:extLst>
          </p:cNvPr>
          <p:cNvGrpSpPr>
            <a:grpSpLocks/>
          </p:cNvGrpSpPr>
          <p:nvPr/>
        </p:nvGrpSpPr>
        <p:grpSpPr bwMode="auto">
          <a:xfrm>
            <a:off x="-569739" y="3429000"/>
            <a:ext cx="6553253" cy="3429000"/>
            <a:chOff x="-537" y="-84"/>
            <a:chExt cx="6297" cy="4423"/>
          </a:xfrm>
        </p:grpSpPr>
        <p:pic>
          <p:nvPicPr>
            <p:cNvPr id="7" name="Picture 13" descr="mekong">
              <a:extLst>
                <a:ext uri="{FF2B5EF4-FFF2-40B4-BE49-F238E27FC236}">
                  <a16:creationId xmlns:a16="http://schemas.microsoft.com/office/drawing/2014/main" xmlns="" id="{1AE71D0B-F7CC-40C5-8DA0-FDC3DAC7E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
              <a:ext cx="5760" cy="432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4">
              <a:extLst>
                <a:ext uri="{FF2B5EF4-FFF2-40B4-BE49-F238E27FC236}">
                  <a16:creationId xmlns:a16="http://schemas.microsoft.com/office/drawing/2014/main" xmlns="" id="{FFCDB9BE-915E-44F8-9C63-945A2131342B}"/>
                </a:ext>
              </a:extLst>
            </p:cNvPr>
            <p:cNvSpPr txBox="1">
              <a:spLocks noChangeArrowheads="1"/>
            </p:cNvSpPr>
            <p:nvPr/>
          </p:nvSpPr>
          <p:spPr bwMode="auto">
            <a:xfrm>
              <a:off x="-537" y="-84"/>
              <a:ext cx="3131" cy="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9Slide05 Shaqila" pitchFamily="2" charset="0"/>
                  <a:ea typeface="+mn-ea"/>
                  <a:cs typeface="Times New Roman" panose="02020603050405020304" pitchFamily="18" charset="0"/>
                </a:rPr>
                <a:t>Sông Mê Công</a:t>
              </a:r>
            </a:p>
          </p:txBody>
        </p:sp>
      </p:grpSp>
      <p:sp>
        <p:nvSpPr>
          <p:cNvPr id="13" name="Hình chữ nhật: Góc Tròn 12">
            <a:extLst>
              <a:ext uri="{FF2B5EF4-FFF2-40B4-BE49-F238E27FC236}">
                <a16:creationId xmlns:a16="http://schemas.microsoft.com/office/drawing/2014/main" xmlns="" id="{CD09EF7F-E53B-47ED-AC2C-A70AF7AB80C5}"/>
              </a:ext>
            </a:extLst>
          </p:cNvPr>
          <p:cNvSpPr/>
          <p:nvPr/>
        </p:nvSpPr>
        <p:spPr>
          <a:xfrm>
            <a:off x="3897333" y="4501867"/>
            <a:ext cx="2666451" cy="668790"/>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Sông</a:t>
            </a:r>
            <a:r>
              <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70C0"/>
                </a:solidFill>
                <a:effectLst/>
                <a:uLnTx/>
                <a:uFillTx/>
                <a:latin typeface="Times New Roman" panose="02020603050405020304" pitchFamily="18" charset="0"/>
                <a:cs typeface="Times New Roman" panose="02020603050405020304" pitchFamily="18" charset="0"/>
              </a:rPr>
              <a:t>gì</a:t>
            </a:r>
            <a:r>
              <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t>
            </a:r>
          </a:p>
        </p:txBody>
      </p:sp>
      <p:sp>
        <p:nvSpPr>
          <p:cNvPr id="14" name="Hộp Văn bản 13">
            <a:extLst>
              <a:ext uri="{FF2B5EF4-FFF2-40B4-BE49-F238E27FC236}">
                <a16:creationId xmlns:a16="http://schemas.microsoft.com/office/drawing/2014/main" xmlns="" id="{97A42F41-2840-445B-AC13-12A059776ED6}"/>
              </a:ext>
            </a:extLst>
          </p:cNvPr>
          <p:cNvSpPr txBox="1"/>
          <p:nvPr/>
        </p:nvSpPr>
        <p:spPr>
          <a:xfrm>
            <a:off x="2819400" y="4145345"/>
            <a:ext cx="7067641" cy="1200329"/>
          </a:xfrm>
          <a:prstGeom prst="rect">
            <a:avLst/>
          </a:prstGeom>
          <a:solidFill>
            <a:schemeClr val="bg1"/>
          </a:solidFill>
        </p:spPr>
        <p:txBody>
          <a:bodyPr wrap="square">
            <a:spAutoFit/>
          </a:bodyPr>
          <a:lstStyle/>
          <a:p>
            <a:r>
              <a:rPr lang="vi-VN" sz="3600" dirty="0">
                <a:solidFill>
                  <a:srgbClr val="0000FF"/>
                </a:solidFill>
                <a:latin typeface="+mj-lt"/>
              </a:rPr>
              <a:t>Sông là các dòng chảy thường xuyên tương đối lớn trên bề mặt lục địa.</a:t>
            </a:r>
            <a:endParaRPr lang="en-US" sz="3600" dirty="0">
              <a:solidFill>
                <a:srgbClr val="0000FF"/>
              </a:solidFill>
              <a:latin typeface="+mj-lt"/>
            </a:endParaRPr>
          </a:p>
        </p:txBody>
      </p:sp>
    </p:spTree>
    <p:extLst>
      <p:ext uri="{BB962C8B-B14F-4D97-AF65-F5344CB8AC3E}">
        <p14:creationId xmlns:p14="http://schemas.microsoft.com/office/powerpoint/2010/main" val="1593400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2469;p52">
            <a:extLst>
              <a:ext uri="{FF2B5EF4-FFF2-40B4-BE49-F238E27FC236}">
                <a16:creationId xmlns:a16="http://schemas.microsoft.com/office/drawing/2014/main" xmlns="" id="{8DACE39B-8D89-4593-A96A-88ADAEB4AA3F}"/>
              </a:ext>
            </a:extLst>
          </p:cNvPr>
          <p:cNvSpPr txBox="1"/>
          <p:nvPr/>
        </p:nvSpPr>
        <p:spPr>
          <a:xfrm>
            <a:off x="174812" y="914400"/>
            <a:ext cx="11943961" cy="1432621"/>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lang="en-US" sz="3600" noProof="0" dirty="0" err="1" smtClean="0">
                <a:solidFill>
                  <a:srgbClr val="073763"/>
                </a:solidFill>
                <a:latin typeface="Times New Roman" panose="02020603050405020304" pitchFamily="18" charset="0"/>
                <a:ea typeface="Open Sans"/>
                <a:cs typeface="Times New Roman" panose="02020603050405020304" pitchFamily="18" charset="0"/>
                <a:sym typeface="Open Sans"/>
              </a:rPr>
              <a:t>Đọc</a:t>
            </a:r>
            <a:r>
              <a:rPr lang="en-US" sz="3600" noProof="0" dirty="0" smtClean="0">
                <a:solidFill>
                  <a:srgbClr val="073763"/>
                </a:solidFill>
                <a:latin typeface="Times New Roman" panose="02020603050405020304" pitchFamily="18" charset="0"/>
                <a:ea typeface="Open Sans"/>
                <a:cs typeface="Times New Roman" panose="02020603050405020304" pitchFamily="18" charset="0"/>
                <a:sym typeface="Open Sans"/>
              </a:rPr>
              <a:t> </a:t>
            </a:r>
            <a:r>
              <a:rPr lang="en-US" sz="3600" noProof="0" dirty="0" err="1" smtClean="0">
                <a:solidFill>
                  <a:srgbClr val="073763"/>
                </a:solidFill>
                <a:latin typeface="Times New Roman" panose="02020603050405020304" pitchFamily="18" charset="0"/>
                <a:ea typeface="Open Sans"/>
                <a:cs typeface="Times New Roman" panose="02020603050405020304" pitchFamily="18" charset="0"/>
                <a:sym typeface="Open Sans"/>
              </a:rPr>
              <a:t>t</a:t>
            </a:r>
            <a:r>
              <a:rPr kumimoji="0" lang="en-US" sz="3600" b="0" i="0" u="none" strike="noStrike" kern="1200" cap="none" spc="0" normalizeH="0" baseline="0" noProof="0" dirty="0" err="1"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hông</a:t>
            </a:r>
            <a:r>
              <a:rPr kumimoji="0" lang="en-US" sz="3600" b="0" i="0" u="none" strike="noStrike" kern="1200" cap="none" spc="0" normalizeH="0" baseline="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tin </a:t>
            </a:r>
            <a:r>
              <a:rPr kumimoji="0" lang="en-US" sz="3600" b="0" i="0" u="none" strike="noStrike" kern="1200" cap="none" spc="0" normalizeH="0" baseline="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SGK</a:t>
            </a:r>
            <a:r>
              <a:rPr kumimoji="0" lang="en-US" sz="3600" b="0" i="0" u="none" strike="noStrike" kern="1200" cap="none" spc="0" normalizeH="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noProof="0" dirty="0" err="1"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và</a:t>
            </a:r>
            <a:r>
              <a:rPr kumimoji="0" lang="en-US" sz="3600" b="0" i="0" u="none" strike="noStrike" kern="1200" cap="none" spc="0" normalizeH="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noProof="0" dirty="0" err="1"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quan</a:t>
            </a:r>
            <a:r>
              <a:rPr kumimoji="0" lang="en-US" sz="3600" b="0" i="0" u="none" strike="noStrike" kern="1200" cap="none" spc="0" normalizeH="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noProof="0" dirty="0" err="1"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sát</a:t>
            </a:r>
            <a:r>
              <a:rPr kumimoji="0" lang="en-US" sz="3600" b="0" i="0" u="none" strike="noStrike" kern="1200" cap="none" spc="0" normalizeH="0" baseline="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hình</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lang="en-US" sz="3600" dirty="0">
                <a:solidFill>
                  <a:srgbClr val="073763"/>
                </a:solidFill>
                <a:latin typeface="Times New Roman" panose="02020603050405020304" pitchFamily="18" charset="0"/>
                <a:ea typeface="Open Sans"/>
                <a:cs typeface="Times New Roman" panose="02020603050405020304" pitchFamily="18" charset="0"/>
                <a:sym typeface="Open Sans"/>
              </a:rPr>
              <a:t>1</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các</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em</a:t>
            </a:r>
            <a:r>
              <a:rPr kumimoji="0" lang="en-US" sz="3600" b="0" i="0" u="none" strike="noStrike" kern="1200" cap="none" spc="0" normalizeH="0" baseline="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hoàn</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thiện</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nội</a:t>
            </a:r>
            <a:r>
              <a:rPr kumimoji="0" lang="en-US" sz="3600" b="0" i="0" u="none" strike="noStrike" kern="1200" cap="none" spc="0" normalizeH="0" baseline="0" noProof="0" dirty="0" smtClean="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dung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bài</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tập</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 </a:t>
            </a:r>
            <a:r>
              <a:rPr kumimoji="0" lang="en-US" sz="3600" b="0" i="0" u="none" strike="noStrike" kern="1200" cap="none" spc="0" normalizeH="0" baseline="0" noProof="0" dirty="0" err="1">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sau</a:t>
            </a:r>
            <a:r>
              <a:rPr kumimoji="0" lang="en-US"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rPr>
              <a:t>:</a:t>
            </a:r>
            <a:endParaRPr kumimoji="0" sz="3600" b="0" i="0" u="none" strike="noStrike" kern="1200" cap="none" spc="0" normalizeH="0" baseline="0" noProof="0" dirty="0">
              <a:ln>
                <a:noFill/>
              </a:ln>
              <a:solidFill>
                <a:srgbClr val="073763"/>
              </a:solidFill>
              <a:effectLst/>
              <a:uLnTx/>
              <a:uFillTx/>
              <a:latin typeface="Times New Roman" panose="02020603050405020304" pitchFamily="18" charset="0"/>
              <a:ea typeface="Open Sans"/>
              <a:cs typeface="Times New Roman" panose="02020603050405020304" pitchFamily="18" charset="0"/>
              <a:sym typeface="Open Sans"/>
            </a:endParaRPr>
          </a:p>
        </p:txBody>
      </p:sp>
      <p:sp>
        <p:nvSpPr>
          <p:cNvPr id="66" name="Google Shape;2606;p56">
            <a:extLst>
              <a:ext uri="{FF2B5EF4-FFF2-40B4-BE49-F238E27FC236}">
                <a16:creationId xmlns:a16="http://schemas.microsoft.com/office/drawing/2014/main" xmlns="" id="{D0D760FB-7995-4038-A963-7ECCA6967F4D}"/>
              </a:ext>
            </a:extLst>
          </p:cNvPr>
          <p:cNvSpPr txBox="1">
            <a:spLocks/>
          </p:cNvSpPr>
          <p:nvPr/>
        </p:nvSpPr>
        <p:spPr>
          <a:xfrm>
            <a:off x="533400" y="-281521"/>
            <a:ext cx="11049000" cy="144779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dk2"/>
              </a:buClr>
              <a:buSzPts val="30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9pPr>
          </a:lstStyle>
          <a:p>
            <a:pPr marL="0" marR="0" lvl="0" indent="0" algn="ctr" defTabSz="914400" rtl="0" eaLnBrk="1" fontAlgn="auto" latinLnBrk="0" hangingPunct="1">
              <a:lnSpc>
                <a:spcPct val="115000"/>
              </a:lnSpc>
              <a:spcBef>
                <a:spcPts val="0"/>
              </a:spcBef>
              <a:spcAft>
                <a:spcPts val="0"/>
              </a:spcAft>
              <a:buClr>
                <a:srgbClr val="323B5B"/>
              </a:buClr>
              <a:buSzPts val="5200"/>
              <a:buFont typeface="Overpass Black"/>
              <a:buNone/>
              <a:tabLst/>
              <a:defRPr/>
            </a:pPr>
            <a:endParaRPr kumimoji="0" lang="en-US" sz="4000" b="1" i="0" u="none" strike="noStrike" kern="1200" cap="none" spc="0" normalizeH="0" baseline="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endParaRPr>
          </a:p>
          <a:p>
            <a:pPr marL="0" marR="0" lvl="0" indent="0" algn="ctr" defTabSz="914400" rtl="0" eaLnBrk="1" fontAlgn="auto" latinLnBrk="0" hangingPunct="1">
              <a:lnSpc>
                <a:spcPct val="115000"/>
              </a:lnSpc>
              <a:spcBef>
                <a:spcPts val="0"/>
              </a:spcBef>
              <a:spcAft>
                <a:spcPts val="0"/>
              </a:spcAft>
              <a:buClr>
                <a:srgbClr val="323B5B"/>
              </a:buClr>
              <a:buSzPts val="5200"/>
              <a:buFont typeface="Overpass Black"/>
              <a:buNone/>
              <a:tabLst/>
              <a:defRPr/>
            </a:pPr>
            <a:endParaRPr kumimoji="0" lang="en-US" sz="4000" b="1" i="0" u="none" strike="noStrike" kern="1200" cap="none" spc="0" normalizeH="0" baseline="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endParaRPr>
          </a:p>
          <a:p>
            <a:pPr marL="0" marR="0" lvl="0" indent="0" algn="ctr" defTabSz="914400" rtl="0" eaLnBrk="1" fontAlgn="auto" latinLnBrk="0" hangingPunct="1">
              <a:lnSpc>
                <a:spcPct val="115000"/>
              </a:lnSpc>
              <a:spcBef>
                <a:spcPts val="0"/>
              </a:spcBef>
              <a:spcAft>
                <a:spcPts val="0"/>
              </a:spcAft>
              <a:buClr>
                <a:srgbClr val="323B5B"/>
              </a:buClr>
              <a:buSzPts val="5200"/>
              <a:buFont typeface="Overpass Black"/>
              <a:buNone/>
              <a:tabLst/>
              <a:defRPr/>
            </a:pPr>
            <a:endParaRPr lang="en-US" sz="4000" b="1" dirty="0">
              <a:solidFill>
                <a:srgbClr val="FF0066"/>
              </a:solidFill>
              <a:latin typeface="Times New Roman" pitchFamily="18" charset="0"/>
              <a:ea typeface="Tahoma" panose="020B0604030504040204" pitchFamily="34" charset="0"/>
              <a:cs typeface="Times New Roman" pitchFamily="18" charset="0"/>
            </a:endParaRPr>
          </a:p>
          <a:p>
            <a:pPr marL="0" marR="0" lvl="0" indent="0" algn="ctr" defTabSz="914400" rtl="0" eaLnBrk="1" fontAlgn="auto" latinLnBrk="0" hangingPunct="1">
              <a:lnSpc>
                <a:spcPct val="115000"/>
              </a:lnSpc>
              <a:spcBef>
                <a:spcPts val="0"/>
              </a:spcBef>
              <a:spcAft>
                <a:spcPts val="0"/>
              </a:spcAft>
              <a:buClr>
                <a:srgbClr val="323B5B"/>
              </a:buClr>
              <a:buSzPts val="5200"/>
              <a:buFont typeface="Overpass Black"/>
              <a:buNone/>
              <a:tabLst/>
              <a:defRPr/>
            </a:pPr>
            <a:endParaRPr kumimoji="0" lang="en-US" sz="4000" b="1" i="0" u="none" strike="noStrike" kern="1200" cap="none" spc="0" normalizeH="0" baseline="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endParaRPr>
          </a:p>
          <a:p>
            <a:pPr marL="0" marR="0" lvl="0" indent="0" algn="ctr" defTabSz="914400" rtl="0" eaLnBrk="1" fontAlgn="auto" latinLnBrk="0" hangingPunct="1">
              <a:lnSpc>
                <a:spcPct val="115000"/>
              </a:lnSpc>
              <a:spcBef>
                <a:spcPts val="0"/>
              </a:spcBef>
              <a:spcAft>
                <a:spcPts val="0"/>
              </a:spcAft>
              <a:buClr>
                <a:srgbClr val="323B5B"/>
              </a:buClr>
              <a:buSzPts val="5200"/>
              <a:buFont typeface="Overpass Black"/>
              <a:buNone/>
              <a:tabLst/>
              <a:defRPr/>
            </a:pPr>
            <a:endParaRPr lang="en-US" sz="4000" b="1" dirty="0">
              <a:solidFill>
                <a:srgbClr val="FF0066"/>
              </a:solidFill>
              <a:latin typeface="Times New Roman" pitchFamily="18" charset="0"/>
              <a:ea typeface="Tahoma" panose="020B0604030504040204" pitchFamily="34" charset="0"/>
              <a:cs typeface="Times New Roman" pitchFamily="18" charset="0"/>
            </a:endParaRPr>
          </a:p>
          <a:p>
            <a:pPr marL="0" marR="0" lvl="0" indent="0" algn="ctr" defTabSz="914400" rtl="0" eaLnBrk="1" fontAlgn="auto" latinLnBrk="0" hangingPunct="1">
              <a:lnSpc>
                <a:spcPct val="115000"/>
              </a:lnSpc>
              <a:spcBef>
                <a:spcPts val="0"/>
              </a:spcBef>
              <a:spcAft>
                <a:spcPts val="0"/>
              </a:spcAft>
              <a:buClr>
                <a:srgbClr val="323B5B"/>
              </a:buClr>
              <a:buSzPts val="5200"/>
              <a:buFont typeface="Overpass Black"/>
              <a:buNone/>
              <a:tabLst/>
              <a:defRPr/>
            </a:pPr>
            <a:r>
              <a:rPr kumimoji="0" lang="en-US" sz="4000" b="1" i="0" u="none" strike="noStrike" kern="1200" cap="none" spc="0" normalizeH="0" baseline="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HOẠT </a:t>
            </a:r>
            <a:r>
              <a:rPr kumimoji="0" lang="en-US" sz="4000" b="1" i="0" u="none" strike="noStrike" kern="1200" cap="none" spc="0" normalizeH="0" baseline="0" noProof="0" dirty="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ĐỘNG CẶP </a:t>
            </a:r>
            <a:r>
              <a:rPr kumimoji="0" lang="en-US" sz="4000" b="1" i="0" u="none" strike="noStrike" kern="1200" cap="none" spc="0" normalizeH="0" baseline="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ĐÔI:</a:t>
            </a:r>
            <a:r>
              <a:rPr kumimoji="0" lang="en-US" sz="4000" b="1" i="0" u="none" strike="noStrike" kern="1200" cap="none" spc="0" normalizeH="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 ( </a:t>
            </a:r>
            <a:r>
              <a:rPr kumimoji="0" lang="en-US" sz="4000" b="1" i="0" u="none" strike="noStrike" kern="1200" cap="none" spc="0" normalizeH="0" noProof="0" dirty="0" err="1"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thời</a:t>
            </a:r>
            <a:r>
              <a:rPr kumimoji="0" lang="en-US" sz="4000" b="1" i="0" u="none" strike="noStrike" kern="1200" cap="none" spc="0" normalizeH="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 </a:t>
            </a:r>
            <a:r>
              <a:rPr kumimoji="0" lang="en-US" sz="4000" b="1" i="0" u="none" strike="noStrike" kern="1200" cap="none" spc="0" normalizeH="0" noProof="0" dirty="0" err="1"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gian</a:t>
            </a:r>
            <a:r>
              <a:rPr kumimoji="0" lang="en-US" sz="4000" b="1" i="0" u="none" strike="noStrike" kern="1200" cap="none" spc="0" normalizeH="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rPr>
              <a:t>: 3’)</a:t>
            </a:r>
            <a:endParaRPr kumimoji="0" lang="en-US" sz="4000" b="1" i="0" u="none" strike="noStrike" kern="1200" cap="none" spc="0" normalizeH="0" baseline="0" noProof="0" dirty="0" smtClean="0">
              <a:ln>
                <a:noFill/>
              </a:ln>
              <a:solidFill>
                <a:srgbClr val="FF0066"/>
              </a:solidFill>
              <a:effectLst/>
              <a:uLnTx/>
              <a:uFillTx/>
              <a:latin typeface="Times New Roman" pitchFamily="18" charset="0"/>
              <a:ea typeface="Tahoma" panose="020B0604030504040204" pitchFamily="34" charset="0"/>
              <a:cs typeface="Times New Roman" pitchFamily="18" charset="0"/>
              <a:sym typeface="Overpass Black"/>
            </a:endParaRPr>
          </a:p>
        </p:txBody>
      </p:sp>
      <p:pic>
        <p:nvPicPr>
          <p:cNvPr id="7" name="Hình ảnh 6">
            <a:extLst>
              <a:ext uri="{FF2B5EF4-FFF2-40B4-BE49-F238E27FC236}">
                <a16:creationId xmlns:a16="http://schemas.microsoft.com/office/drawing/2014/main" xmlns="" id="{22398B36-5AA5-4818-A38D-2B995D98D36A}"/>
              </a:ext>
            </a:extLst>
          </p:cNvPr>
          <p:cNvPicPr>
            <a:picLocks noChangeAspect="1"/>
          </p:cNvPicPr>
          <p:nvPr/>
        </p:nvPicPr>
        <p:blipFill>
          <a:blip r:embed="rId2"/>
          <a:stretch>
            <a:fillRect/>
          </a:stretch>
        </p:blipFill>
        <p:spPr>
          <a:xfrm>
            <a:off x="0" y="2438400"/>
            <a:ext cx="4724400" cy="41910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7129867"/>
              </p:ext>
            </p:extLst>
          </p:nvPr>
        </p:nvGraphicFramePr>
        <p:xfrm>
          <a:off x="4596279" y="2353310"/>
          <a:ext cx="7613650" cy="4276090"/>
        </p:xfrm>
        <a:graphic>
          <a:graphicData uri="http://schemas.openxmlformats.org/drawingml/2006/table">
            <a:tbl>
              <a:tblPr firstRow="1" bandRow="1">
                <a:tableStyleId>{5C22544A-7EE6-4342-B048-85BDC9FD1C3A}</a:tableStyleId>
              </a:tblPr>
              <a:tblGrid>
                <a:gridCol w="2494160"/>
                <a:gridCol w="5119490"/>
              </a:tblGrid>
              <a:tr h="496570">
                <a:tc>
                  <a:txBody>
                    <a:bodyPr/>
                    <a:lstStyle/>
                    <a:p>
                      <a:pPr algn="ctr"/>
                      <a:r>
                        <a:rPr lang="en-US" sz="2400" b="0" dirty="0" err="1">
                          <a:solidFill>
                            <a:schemeClr val="bg1"/>
                          </a:solidFill>
                          <a:latin typeface="Times New Roman" panose="02020603050405020304" pitchFamily="18" charset="0"/>
                          <a:cs typeface="Times New Roman" panose="02020603050405020304" pitchFamily="18" charset="0"/>
                        </a:rPr>
                        <a:t>Yêu</a:t>
                      </a:r>
                      <a:r>
                        <a:rPr lang="en-US" sz="2400" b="0" baseline="0" dirty="0">
                          <a:solidFill>
                            <a:schemeClr val="bg1"/>
                          </a:solidFill>
                          <a:latin typeface="Times New Roman" panose="02020603050405020304" pitchFamily="18" charset="0"/>
                          <a:cs typeface="Times New Roman" panose="02020603050405020304" pitchFamily="18" charset="0"/>
                        </a:rPr>
                        <a:t> </a:t>
                      </a:r>
                      <a:r>
                        <a:rPr lang="en-US" sz="2400" b="0" baseline="0" dirty="0" err="1">
                          <a:solidFill>
                            <a:schemeClr val="bg1"/>
                          </a:solidFill>
                          <a:latin typeface="Times New Roman" panose="02020603050405020304" pitchFamily="18" charset="0"/>
                          <a:cs typeface="Times New Roman" panose="02020603050405020304" pitchFamily="18" charset="0"/>
                        </a:rPr>
                        <a:t>cầu</a:t>
                      </a:r>
                      <a:endParaRPr lang="en-US" sz="2400" b="0" dirty="0">
                        <a:solidFill>
                          <a:schemeClr val="bg1"/>
                        </a:solidFill>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c>
                  <a:txBody>
                    <a:bodyPr/>
                    <a:lstStyle/>
                    <a:p>
                      <a:pPr algn="ctr"/>
                      <a:r>
                        <a:rPr lang="en-US" sz="2400" b="0" dirty="0" err="1">
                          <a:solidFill>
                            <a:schemeClr val="bg1"/>
                          </a:solidFill>
                          <a:latin typeface="Times New Roman" panose="02020603050405020304" pitchFamily="18" charset="0"/>
                          <a:cs typeface="Times New Roman" panose="02020603050405020304" pitchFamily="18" charset="0"/>
                        </a:rPr>
                        <a:t>Trả</a:t>
                      </a:r>
                      <a:r>
                        <a:rPr lang="en-US" sz="2400" b="0" baseline="0" dirty="0">
                          <a:solidFill>
                            <a:schemeClr val="bg1"/>
                          </a:solidFill>
                          <a:latin typeface="Times New Roman" panose="02020603050405020304" pitchFamily="18" charset="0"/>
                          <a:cs typeface="Times New Roman" panose="02020603050405020304" pitchFamily="18" charset="0"/>
                        </a:rPr>
                        <a:t> </a:t>
                      </a:r>
                      <a:r>
                        <a:rPr lang="en-US" sz="2400" b="0" baseline="0" dirty="0" err="1">
                          <a:solidFill>
                            <a:schemeClr val="bg1"/>
                          </a:solidFill>
                          <a:latin typeface="Times New Roman" panose="02020603050405020304" pitchFamily="18" charset="0"/>
                          <a:cs typeface="Times New Roman" panose="02020603050405020304" pitchFamily="18" charset="0"/>
                        </a:rPr>
                        <a:t>lời</a:t>
                      </a:r>
                      <a:endParaRPr lang="en-US" sz="2400" b="0" dirty="0">
                        <a:solidFill>
                          <a:schemeClr val="bg1"/>
                        </a:solidFill>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FF"/>
                    </a:solidFill>
                  </a:tcPr>
                </a:tc>
              </a:tr>
              <a:tr h="496570">
                <a:tc>
                  <a:txBody>
                    <a:bodyPr/>
                    <a:lstStyle/>
                    <a:p>
                      <a:r>
                        <a:rPr lang="en-US" sz="3200" b="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vực</a:t>
                      </a:r>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sông</a:t>
                      </a:r>
                      <a:endPar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endParaRPr>
                    </a:p>
                    <a:p>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b="0" dirty="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200" b="0" baseline="0" dirty="0" smtClean="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6570">
                <a:tc>
                  <a:txBody>
                    <a:bodyPr/>
                    <a:lstStyle/>
                    <a:p>
                      <a:r>
                        <a:rPr lang="en-US" sz="3200" b="0" dirty="0" err="1" smtClean="0">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sông</a:t>
                      </a:r>
                      <a:endParaRPr lang="en-US" sz="3200" b="0" dirty="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200" b="0" dirty="0" err="1" smtClean="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6570">
                <a:tc>
                  <a:txBody>
                    <a:bodyPr/>
                    <a:lstStyle/>
                    <a:p>
                      <a:r>
                        <a:rPr lang="en-US" sz="3200" b="0" dirty="0" err="1" smtClean="0">
                          <a:effectLst/>
                          <a:latin typeface="Times New Roman" panose="02020603050405020304" pitchFamily="18" charset="0"/>
                          <a:ea typeface="Calibri" panose="020F0502020204030204" pitchFamily="34" charset="0"/>
                          <a:cs typeface="Times New Roman" panose="02020603050405020304" pitchFamily="18" charset="0"/>
                        </a:rPr>
                        <a:t>Phụ</a:t>
                      </a:r>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endParaRPr lang="en-US" sz="3200" b="0" dirty="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200" b="0" dirty="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4965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0" dirty="0" smtClean="0">
                          <a:effectLst/>
                          <a:latin typeface="Times New Roman" panose="02020603050405020304" pitchFamily="18" charset="0"/>
                          <a:ea typeface="Calibri" panose="020F0502020204030204" pitchFamily="34" charset="0"/>
                          <a:cs typeface="Times New Roman" panose="02020603050405020304" pitchFamily="18" charset="0"/>
                        </a:rPr>
                        <a:t>Chi</a:t>
                      </a:r>
                      <a:r>
                        <a:rPr lang="en-US" sz="3200" b="0"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lưu</a:t>
                      </a:r>
                      <a:endParaRPr lang="en-US" sz="3200" b="0" dirty="0" smtClean="0">
                        <a:latin typeface="Times New Roman" panose="02020603050405020304" pitchFamily="18" charset="0"/>
                        <a:cs typeface="Times New Roman" panose="02020603050405020304" pitchFamily="18" charset="0"/>
                      </a:endParaRPr>
                    </a:p>
                    <a:p>
                      <a:endParaRPr lang="en-US" sz="3200" b="0" dirty="0" err="1">
                        <a:effectLst/>
                        <a:latin typeface="Times New Roman" panose="02020603050405020304" pitchFamily="18" charset="0"/>
                        <a:ea typeface="Calibri" panose="020F0502020204030204" pitchFamily="34"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3200" b="0" dirty="0">
                        <a:latin typeface="Times New Roman" panose="02020603050405020304" pitchFamily="18" charset="0"/>
                        <a:cs typeface="Times New Roman" panose="02020603050405020304" pitchFamily="18" charset="0"/>
                      </a:endParaRPr>
                    </a:p>
                  </a:txBody>
                  <a:tcPr marL="91437" marR="9143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42" name="Rectangle 41"/>
          <p:cNvSpPr/>
          <p:nvPr/>
        </p:nvSpPr>
        <p:spPr>
          <a:xfrm>
            <a:off x="7162800" y="2895600"/>
            <a:ext cx="5410200"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Vùng</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đất</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cung</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cấp</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nước</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thường</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xuyên</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cho</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sông</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43" name="Rectangle 42"/>
          <p:cNvSpPr/>
          <p:nvPr/>
        </p:nvSpPr>
        <p:spPr>
          <a:xfrm>
            <a:off x="7086600" y="3995291"/>
            <a:ext cx="5009761" cy="1077218"/>
          </a:xfrm>
          <a:prstGeom prst="rect">
            <a:avLst/>
          </a:prstGeom>
        </p:spPr>
        <p:txBody>
          <a:bodyPr wrap="square">
            <a:spAutoFit/>
          </a:bodyPr>
          <a:lstStyle/>
          <a:p>
            <a:pPr lvl="0">
              <a:buClr>
                <a:srgbClr val="000000"/>
              </a:buClr>
            </a:pPr>
            <a:r>
              <a:rPr lang="en-US" sz="3200" kern="0" dirty="0" err="1">
                <a:solidFill>
                  <a:srgbClr val="323B5B"/>
                </a:solidFill>
                <a:latin typeface="Times New Roman" panose="02020603050405020304" pitchFamily="18" charset="0"/>
                <a:cs typeface="Times New Roman" panose="02020603050405020304" pitchFamily="18" charset="0"/>
                <a:sym typeface="Arial"/>
              </a:rPr>
              <a:t>Sông</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chính</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các</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phụ</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lưu</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và</a:t>
            </a:r>
            <a:r>
              <a:rPr lang="en-US" sz="3200" kern="0" dirty="0">
                <a:solidFill>
                  <a:srgbClr val="323B5B"/>
                </a:solidFill>
                <a:latin typeface="Times New Roman" panose="02020603050405020304" pitchFamily="18" charset="0"/>
                <a:cs typeface="Times New Roman" panose="02020603050405020304" pitchFamily="18" charset="0"/>
                <a:sym typeface="Arial"/>
              </a:rPr>
              <a:t> chi </a:t>
            </a:r>
            <a:r>
              <a:rPr lang="en-US" sz="3200" kern="0" dirty="0" err="1">
                <a:solidFill>
                  <a:srgbClr val="323B5B"/>
                </a:solidFill>
                <a:latin typeface="Times New Roman" panose="02020603050405020304" pitchFamily="18" charset="0"/>
                <a:cs typeface="Times New Roman" panose="02020603050405020304" pitchFamily="18" charset="0"/>
                <a:sym typeface="Arial"/>
              </a:rPr>
              <a:t>lưu</a:t>
            </a:r>
            <a:r>
              <a:rPr lang="en-US" sz="3200" kern="0" dirty="0">
                <a:solidFill>
                  <a:srgbClr val="323B5B"/>
                </a:solidFill>
                <a:latin typeface="Times New Roman" panose="02020603050405020304" pitchFamily="18" charset="0"/>
                <a:cs typeface="Times New Roman" panose="02020603050405020304" pitchFamily="18" charset="0"/>
                <a:sym typeface="Arial"/>
              </a:rPr>
              <a:t>.</a:t>
            </a:r>
          </a:p>
        </p:txBody>
      </p:sp>
      <p:sp>
        <p:nvSpPr>
          <p:cNvPr id="44" name="Rectangle 43"/>
          <p:cNvSpPr/>
          <p:nvPr/>
        </p:nvSpPr>
        <p:spPr>
          <a:xfrm>
            <a:off x="7132602" y="5072509"/>
            <a:ext cx="5059398"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Sông</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đổ</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nước</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vào</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sông</a:t>
            </a:r>
            <a:r>
              <a:rPr kumimoji="0" lang="en-US" sz="3200" b="0" i="0" u="none" strike="noStrike" kern="0" cap="none" spc="0" normalizeH="0" baseline="0" noProof="0" dirty="0"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 </a:t>
            </a:r>
            <a:r>
              <a:rPr kumimoji="0" lang="en-US" sz="3200" b="0" i="0" u="none" strike="noStrike" kern="0" cap="none" spc="0" normalizeH="0" baseline="0" noProof="0" dirty="0" err="1" smtClean="0">
                <a:ln>
                  <a:noFill/>
                </a:ln>
                <a:solidFill>
                  <a:srgbClr val="323B5B"/>
                </a:solidFill>
                <a:effectLst/>
                <a:uLnTx/>
                <a:uFillTx/>
                <a:latin typeface="Times New Roman" panose="02020603050405020304" pitchFamily="18" charset="0"/>
                <a:cs typeface="Times New Roman" panose="02020603050405020304" pitchFamily="18" charset="0"/>
                <a:sym typeface="Arial"/>
              </a:rPr>
              <a:t>chính</a:t>
            </a:r>
            <a:endParaRPr kumimoji="0" lang="en-US" sz="1800" b="0" i="0" u="none" strike="noStrike" kern="0" cap="none" spc="0" normalizeH="0" baseline="0" noProof="0" dirty="0" smtClean="0">
              <a:ln>
                <a:noFill/>
              </a:ln>
              <a:solidFill>
                <a:sysClr val="windowText" lastClr="000000"/>
              </a:solidFill>
              <a:effectLst/>
              <a:uLnTx/>
              <a:uFillTx/>
            </a:endParaRPr>
          </a:p>
        </p:txBody>
      </p:sp>
      <p:sp>
        <p:nvSpPr>
          <p:cNvPr id="45" name="Rectangle 44"/>
          <p:cNvSpPr/>
          <p:nvPr/>
        </p:nvSpPr>
        <p:spPr>
          <a:xfrm>
            <a:off x="7086600" y="5564176"/>
            <a:ext cx="5232523" cy="1077218"/>
          </a:xfrm>
          <a:prstGeom prst="rect">
            <a:avLst/>
          </a:prstGeom>
        </p:spPr>
        <p:txBody>
          <a:bodyPr wrap="none">
            <a:spAutoFit/>
          </a:bodyPr>
          <a:lstStyle/>
          <a:p>
            <a:pPr lvl="0">
              <a:buClr>
                <a:srgbClr val="000000"/>
              </a:buClr>
            </a:pPr>
            <a:r>
              <a:rPr lang="en-US" sz="3200" kern="0" dirty="0" err="1">
                <a:solidFill>
                  <a:srgbClr val="323B5B"/>
                </a:solidFill>
                <a:latin typeface="Times New Roman" panose="02020603050405020304" pitchFamily="18" charset="0"/>
                <a:cs typeface="Times New Roman" panose="02020603050405020304" pitchFamily="18" charset="0"/>
                <a:sym typeface="Arial"/>
              </a:rPr>
              <a:t>Các</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sông</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thoát</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nước</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cho</a:t>
            </a:r>
            <a:r>
              <a:rPr lang="en-US" sz="3200" kern="0" dirty="0">
                <a:solidFill>
                  <a:srgbClr val="323B5B"/>
                </a:solidFill>
                <a:latin typeface="Times New Roman" panose="02020603050405020304" pitchFamily="18" charset="0"/>
                <a:cs typeface="Times New Roman" panose="02020603050405020304" pitchFamily="18" charset="0"/>
                <a:sym typeface="Arial"/>
              </a:rPr>
              <a:t> </a:t>
            </a:r>
            <a:r>
              <a:rPr lang="en-US" sz="3200" kern="0" dirty="0" err="1">
                <a:solidFill>
                  <a:srgbClr val="323B5B"/>
                </a:solidFill>
                <a:latin typeface="Times New Roman" panose="02020603050405020304" pitchFamily="18" charset="0"/>
                <a:cs typeface="Times New Roman" panose="02020603050405020304" pitchFamily="18" charset="0"/>
                <a:sym typeface="Arial"/>
              </a:rPr>
              <a:t>sông</a:t>
            </a:r>
            <a:r>
              <a:rPr lang="en-US" sz="3200" kern="0" dirty="0">
                <a:solidFill>
                  <a:srgbClr val="323B5B"/>
                </a:solidFill>
                <a:latin typeface="Times New Roman" panose="02020603050405020304" pitchFamily="18" charset="0"/>
                <a:cs typeface="Times New Roman" panose="02020603050405020304" pitchFamily="18" charset="0"/>
                <a:sym typeface="Arial"/>
              </a:rPr>
              <a:t> </a:t>
            </a:r>
            <a:endParaRPr lang="en-US" sz="3200" kern="0" dirty="0" smtClean="0">
              <a:solidFill>
                <a:srgbClr val="323B5B"/>
              </a:solidFill>
              <a:latin typeface="Times New Roman" panose="02020603050405020304" pitchFamily="18" charset="0"/>
              <a:cs typeface="Times New Roman" panose="02020603050405020304" pitchFamily="18" charset="0"/>
              <a:sym typeface="Arial"/>
            </a:endParaRPr>
          </a:p>
          <a:p>
            <a:pPr lvl="0">
              <a:buClr>
                <a:srgbClr val="000000"/>
              </a:buClr>
            </a:pPr>
            <a:r>
              <a:rPr lang="en-US" sz="3200" kern="0" dirty="0" err="1" smtClean="0">
                <a:solidFill>
                  <a:srgbClr val="323B5B"/>
                </a:solidFill>
                <a:latin typeface="Times New Roman" panose="02020603050405020304" pitchFamily="18" charset="0"/>
                <a:cs typeface="Times New Roman" panose="02020603050405020304" pitchFamily="18" charset="0"/>
                <a:sym typeface="Arial"/>
              </a:rPr>
              <a:t>chính</a:t>
            </a:r>
            <a:r>
              <a:rPr lang="en-US" sz="3200" kern="0" dirty="0" smtClean="0">
                <a:solidFill>
                  <a:srgbClr val="323B5B"/>
                </a:solidFill>
                <a:latin typeface="Times New Roman" panose="02020603050405020304" pitchFamily="18" charset="0"/>
                <a:cs typeface="Times New Roman" panose="02020603050405020304" pitchFamily="18" charset="0"/>
                <a:sym typeface="Arial"/>
              </a:rPr>
              <a:t>.</a:t>
            </a:r>
            <a:endParaRPr lang="en-US" sz="3200" kern="0" dirty="0">
              <a:solidFill>
                <a:srgbClr val="323B5B"/>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19022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xEl>
                                              <p:pRg st="5" end="5"/>
                                            </p:txEl>
                                          </p:spTgt>
                                        </p:tgtEl>
                                        <p:attrNameLst>
                                          <p:attrName>style.visibility</p:attrName>
                                        </p:attrNameLst>
                                      </p:cBhvr>
                                      <p:to>
                                        <p:strVal val="visible"/>
                                      </p:to>
                                    </p:set>
                                    <p:animEffect transition="in" filter="fade">
                                      <p:cBhvr>
                                        <p:cTn id="7" dur="1000"/>
                                        <p:tgtEl>
                                          <p:spTgt spid="66">
                                            <p:txEl>
                                              <p:pRg st="5" end="5"/>
                                            </p:txEl>
                                          </p:spTgt>
                                        </p:tgtEl>
                                      </p:cBhvr>
                                    </p:animEffect>
                                    <p:anim calcmode="lin" valueType="num">
                                      <p:cBhvr>
                                        <p:cTn id="8" dur="1000" fill="hold"/>
                                        <p:tgtEl>
                                          <p:spTgt spid="66">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6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fade">
                                      <p:cBhvr>
                                        <p:cTn id="14" dur="1000"/>
                                        <p:tgtEl>
                                          <p:spTgt spid="15">
                                            <p:txEl>
                                              <p:pRg st="0" end="0"/>
                                            </p:txEl>
                                          </p:spTgt>
                                        </p:tgtEl>
                                      </p:cBhvr>
                                    </p:animEffect>
                                    <p:anim calcmode="lin" valueType="num">
                                      <p:cBhvr>
                                        <p:cTn id="15"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anim calcmode="lin" valueType="num">
                                      <p:cBhvr>
                                        <p:cTn id="42" dur="1000" fill="hold"/>
                                        <p:tgtEl>
                                          <p:spTgt spid="43"/>
                                        </p:tgtEl>
                                        <p:attrNameLst>
                                          <p:attrName>ppt_x</p:attrName>
                                        </p:attrNameLst>
                                      </p:cBhvr>
                                      <p:tavLst>
                                        <p:tav tm="0">
                                          <p:val>
                                            <p:strVal val="#ppt_x"/>
                                          </p:val>
                                        </p:tav>
                                        <p:tav tm="100000">
                                          <p:val>
                                            <p:strVal val="#ppt_x"/>
                                          </p:val>
                                        </p:tav>
                                      </p:tavLst>
                                    </p:anim>
                                    <p:anim calcmode="lin" valueType="num">
                                      <p:cBhvr>
                                        <p:cTn id="4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1000"/>
                                        <p:tgtEl>
                                          <p:spTgt spid="44"/>
                                        </p:tgtEl>
                                      </p:cBhvr>
                                    </p:animEffect>
                                    <p:anim calcmode="lin" valueType="num">
                                      <p:cBhvr>
                                        <p:cTn id="49" dur="1000" fill="hold"/>
                                        <p:tgtEl>
                                          <p:spTgt spid="44"/>
                                        </p:tgtEl>
                                        <p:attrNameLst>
                                          <p:attrName>ppt_x</p:attrName>
                                        </p:attrNameLst>
                                      </p:cBhvr>
                                      <p:tavLst>
                                        <p:tav tm="0">
                                          <p:val>
                                            <p:strVal val="#ppt_x"/>
                                          </p:val>
                                        </p:tav>
                                        <p:tav tm="100000">
                                          <p:val>
                                            <p:strVal val="#ppt_x"/>
                                          </p:val>
                                        </p:tav>
                                      </p:tavLst>
                                    </p:anim>
                                    <p:anim calcmode="lin" valueType="num">
                                      <p:cBhvr>
                                        <p:cTn id="5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fill="hold"/>
                                        <p:tgtEl>
                                          <p:spTgt spid="45"/>
                                        </p:tgtEl>
                                        <p:attrNameLst>
                                          <p:attrName>ppt_x</p:attrName>
                                        </p:attrNameLst>
                                      </p:cBhvr>
                                      <p:tavLst>
                                        <p:tav tm="0">
                                          <p:val>
                                            <p:strVal val="#ppt_x"/>
                                          </p:val>
                                        </p:tav>
                                        <p:tav tm="100000">
                                          <p:val>
                                            <p:strVal val="#ppt_x"/>
                                          </p:val>
                                        </p:tav>
                                      </p:tavLst>
                                    </p:anim>
                                    <p:anim calcmode="lin" valueType="num">
                                      <p:cBhvr additive="base">
                                        <p:cTn id="5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ack to School Activities by Slidesgo">
  <a:themeElements>
    <a:clrScheme name="Simple Light">
      <a:dk1>
        <a:srgbClr val="323B5B"/>
      </a:dk1>
      <a:lt1>
        <a:srgbClr val="EDEDED"/>
      </a:lt1>
      <a:dk2>
        <a:srgbClr val="323B5B"/>
      </a:dk2>
      <a:lt2>
        <a:srgbClr val="EDEDED"/>
      </a:lt2>
      <a:accent1>
        <a:srgbClr val="4399AB"/>
      </a:accent1>
      <a:accent2>
        <a:srgbClr val="FFC867"/>
      </a:accent2>
      <a:accent3>
        <a:srgbClr val="8FAEFF"/>
      </a:accent3>
      <a:accent4>
        <a:srgbClr val="FF9067"/>
      </a:accent4>
      <a:accent5>
        <a:srgbClr val="ED4C67"/>
      </a:accent5>
      <a:accent6>
        <a:srgbClr val="AE4FD9"/>
      </a:accent6>
      <a:hlink>
        <a:srgbClr val="323B5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7.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TotalTime>
  <Words>843</Words>
  <Application>Microsoft Office PowerPoint</Application>
  <PresentationFormat>Widescreen</PresentationFormat>
  <Paragraphs>117</Paragraphs>
  <Slides>25</Slides>
  <Notes>0</Notes>
  <HiddenSlides>0</HiddenSlides>
  <MMClips>0</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25</vt:i4>
      </vt:variant>
    </vt:vector>
  </HeadingPairs>
  <TitlesOfParts>
    <vt:vector size="55" baseType="lpstr">
      <vt:lpstr>Tahoma</vt:lpstr>
      <vt:lpstr>Calibri</vt:lpstr>
      <vt:lpstr>#9Slide02 Noi dung rat dai</vt:lpstr>
      <vt:lpstr>#9Slide05 Shaqila</vt:lpstr>
      <vt:lpstr>Open Sans</vt:lpstr>
      <vt:lpstr>Overpass Black</vt:lpstr>
      <vt:lpstr>KoHo</vt:lpstr>
      <vt:lpstr>#9Slide02 Noi dung dai</vt:lpstr>
      <vt:lpstr>Livvic</vt:lpstr>
      <vt:lpstr>#9Slide01 Tieu de ngan</vt:lpstr>
      <vt:lpstr>Mali</vt:lpstr>
      <vt:lpstr>Chelsea Market</vt:lpstr>
      <vt:lpstr>KoHo Medium</vt:lpstr>
      <vt:lpstr>Times New Roman</vt:lpstr>
      <vt:lpstr>Arial</vt:lpstr>
      <vt:lpstr>#9Slide03 Arima Madurai Black</vt:lpstr>
      <vt:lpstr>Calibri Light</vt:lpstr>
      <vt:lpstr>#9Slide03 AmpleSoft Bold</vt:lpstr>
      <vt:lpstr>Fredoka One</vt:lpstr>
      <vt:lpstr>Fira Sans Extra Condensed Medium</vt:lpstr>
      <vt:lpstr>#9Slide01 Noi dung ngan</vt:lpstr>
      <vt:lpstr>Roboto Condensed Light</vt:lpstr>
      <vt:lpstr>#9Slide07 IcielBaliho Script</vt:lpstr>
      <vt:lpstr>Chủ đề Office</vt:lpstr>
      <vt:lpstr>2_Office Theme</vt:lpstr>
      <vt:lpstr>3_Chủ đề Office</vt:lpstr>
      <vt:lpstr>1_Back to School Activities by Slidesgo</vt:lpstr>
      <vt:lpstr>1_Default Design</vt:lpstr>
      <vt:lpstr>4_Chủ đề Office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pham</dc:creator>
  <cp:lastModifiedBy>Admin</cp:lastModifiedBy>
  <cp:revision>60</cp:revision>
  <dcterms:created xsi:type="dcterms:W3CDTF">2021-01-05T13:35:12Z</dcterms:created>
  <dcterms:modified xsi:type="dcterms:W3CDTF">2025-02-12T03:22:19Z</dcterms:modified>
</cp:coreProperties>
</file>