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58" r:id="rId4"/>
    <p:sldId id="276" r:id="rId5"/>
    <p:sldId id="284" r:id="rId6"/>
    <p:sldId id="283" r:id="rId7"/>
    <p:sldId id="272" r:id="rId8"/>
    <p:sldId id="285" r:id="rId9"/>
    <p:sldId id="273" r:id="rId10"/>
    <p:sldId id="278" r:id="rId11"/>
    <p:sldId id="257" r:id="rId12"/>
    <p:sldId id="286" r:id="rId13"/>
    <p:sldId id="287" r:id="rId14"/>
    <p:sldId id="277" r:id="rId15"/>
    <p:sldId id="271" r:id="rId16"/>
    <p:sldId id="288" r:id="rId17"/>
    <p:sldId id="280" r:id="rId18"/>
    <p:sldId id="279" r:id="rId19"/>
    <p:sldId id="289" r:id="rId20"/>
    <p:sldId id="290" r:id="rId21"/>
    <p:sldId id="291" r:id="rId22"/>
    <p:sldId id="292" r:id="rId23"/>
    <p:sldId id="275" r:id="rId24"/>
    <p:sldId id="274" r:id="rId25"/>
    <p:sldId id="293" r:id="rId26"/>
    <p:sldId id="281" r:id="rId27"/>
    <p:sldId id="262" r:id="rId28"/>
    <p:sldId id="269" r:id="rId29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85" userDrawn="1">
          <p15:clr>
            <a:srgbClr val="A4A3A4"/>
          </p15:clr>
        </p15:guide>
        <p15:guide id="2" pos="52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B64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5"/>
    <p:restoredTop sz="94660"/>
  </p:normalViewPr>
  <p:slideViewPr>
    <p:cSldViewPr showGuides="1">
      <p:cViewPr>
        <p:scale>
          <a:sx n="60" d="100"/>
          <a:sy n="60" d="100"/>
        </p:scale>
        <p:origin x="-100" y="-48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16C1-45A4-46A3-8151-BB2DC7B7D24F}" type="doc">
      <dgm:prSet loTypeId="urn:microsoft.com/office/officeart/2005/8/layout/vList3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F6105A9-B1F5-41FB-B404-2E93B658098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 trọng, ủng hộ, tuân theo những điều đúng đắn.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87B06-7FB7-4762-B0E5-56978E965359}" type="par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A21C5-4BE8-4536-A728-2101FAFE2A3D}" type="sibTrans" cxnId="{7D64AAEE-C183-4886-80F3-040ED819DC14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1E44A-E15C-4A51-9435-5F366039773D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điều chỉnh suy nghĩ, hành vi của mình theo hướng tích cực.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7CE5A-5F0B-42DE-A1F8-E1060CBD039C}" type="par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FF6B8-FF88-43C6-97FD-5288DE701EC1}" type="sibTrans" cxnId="{C6F98666-94E9-4E92-AFD0-A18AD15B746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0D19C-5288-4A45-B1E2-85C84CC2F31E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Khích lệ, động viên bạn bè có thái độ, hành vi bảo vệ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B1043-D624-4B63-9D4A-1D0455732FBB}" type="par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C3140-96E0-4FE4-B079-43F3045429CD}" type="sibTrans" cxnId="{B91612EC-E16D-4197-8449-B6D9E916C3A3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73538-B452-4273-AF2E-992A1D9FF650}">
      <dgm:prSet custT="1"/>
      <dgm:spPr/>
      <dgm:t>
        <a:bodyPr/>
        <a:lstStyle/>
        <a:p>
          <a:pPr algn="l"/>
          <a:r>
            <a:rPr lang="vi-VN" sz="3200" b="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 án, phê phán những hành vi sai trái, không phù hợp lẽ phải. </a:t>
          </a:r>
          <a:endParaRPr lang="en-US" sz="3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54E15-AC59-42A8-B5A5-E4620CDF631D}" type="par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14E56-00D7-4B8D-AF84-E593008318EA}" type="sibTrans" cxnId="{3F43FD7F-04D2-4E57-9EBA-4D0BACA25CED}">
      <dgm:prSet/>
      <dgm:spPr/>
      <dgm:t>
        <a:bodyPr/>
        <a:lstStyle/>
        <a:p>
          <a:pPr algn="l"/>
          <a:endParaRPr lang="en-US" sz="320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58D523-BCD8-4A5A-825A-723EBDC34C8B}" type="pres">
      <dgm:prSet presAssocID="{C08216C1-45A4-46A3-8151-BB2DC7B7D24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2CC659-3D4F-46CC-80E1-74AABE47CACF}" type="pres">
      <dgm:prSet presAssocID="{4F6105A9-B1F5-41FB-B404-2E93B658098E}" presName="composite" presStyleCnt="0"/>
      <dgm:spPr/>
    </dgm:pt>
    <dgm:pt modelId="{7AC3B6F5-CF8E-4A5A-ACE0-ABAB64A353D4}" type="pres">
      <dgm:prSet presAssocID="{4F6105A9-B1F5-41FB-B404-2E93B658098E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396E2C-17BE-4A35-911A-28F40C495D11}" type="pres">
      <dgm:prSet presAssocID="{4F6105A9-B1F5-41FB-B404-2E93B658098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E38A4-58F1-4281-815A-D05F508172E0}" type="pres">
      <dgm:prSet presAssocID="{F97A21C5-4BE8-4536-A728-2101FAFE2A3D}" presName="spacing" presStyleCnt="0"/>
      <dgm:spPr/>
    </dgm:pt>
    <dgm:pt modelId="{8D572F8E-B1D7-4AA1-9EE8-557090920C88}" type="pres">
      <dgm:prSet presAssocID="{4721E44A-E15C-4A51-9435-5F366039773D}" presName="composite" presStyleCnt="0"/>
      <dgm:spPr/>
    </dgm:pt>
    <dgm:pt modelId="{9DC7ED84-9FFD-461C-B23F-6818573E5825}" type="pres">
      <dgm:prSet presAssocID="{4721E44A-E15C-4A51-9435-5F366039773D}" presName="imgShp" presStyleLbl="fgImgPlace1" presStyleIdx="1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F45C683-B32E-4E57-8C70-DE732073773D}" type="pres">
      <dgm:prSet presAssocID="{4721E44A-E15C-4A51-9435-5F366039773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B2CBF-DF3F-48EE-A3DD-20543BAE8336}" type="pres">
      <dgm:prSet presAssocID="{DD2FF6B8-FF88-43C6-97FD-5288DE701EC1}" presName="spacing" presStyleCnt="0"/>
      <dgm:spPr/>
    </dgm:pt>
    <dgm:pt modelId="{BDBBD915-6002-440E-9F2D-A04520991370}" type="pres">
      <dgm:prSet presAssocID="{8E80D19C-5288-4A45-B1E2-85C84CC2F31E}" presName="composite" presStyleCnt="0"/>
      <dgm:spPr/>
    </dgm:pt>
    <dgm:pt modelId="{17D6A47A-171D-4FA4-BAF8-C245FBDAF92B}" type="pres">
      <dgm:prSet presAssocID="{8E80D19C-5288-4A45-B1E2-85C84CC2F31E}" presName="imgShp" presStyleLbl="fgImgPlace1" presStyleIdx="2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B4B87C-B9EC-49AE-918E-AA0420FA9706}" type="pres">
      <dgm:prSet presAssocID="{8E80D19C-5288-4A45-B1E2-85C84CC2F31E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8115B-4246-4FA0-85A1-D0983DD64A0C}" type="pres">
      <dgm:prSet presAssocID="{9F7C3140-96E0-4FE4-B079-43F3045429CD}" presName="spacing" presStyleCnt="0"/>
      <dgm:spPr/>
    </dgm:pt>
    <dgm:pt modelId="{27503E0C-DB90-4B99-8CD1-81066D660C37}" type="pres">
      <dgm:prSet presAssocID="{97273538-B452-4273-AF2E-992A1D9FF650}" presName="composite" presStyleCnt="0"/>
      <dgm:spPr/>
    </dgm:pt>
    <dgm:pt modelId="{5ED82552-135C-4AB8-9A1C-08BAC29C72E1}" type="pres">
      <dgm:prSet presAssocID="{97273538-B452-4273-AF2E-992A1D9FF650}" presName="imgShp" presStyleLbl="fgImgPlac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85BF561-B181-4BA7-BCAB-BFBA9A960E2B}" type="pres">
      <dgm:prSet presAssocID="{97273538-B452-4273-AF2E-992A1D9FF65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FAC3F0-EC9F-4132-AE1C-F8E9A5512447}" type="presOf" srcId="{97273538-B452-4273-AF2E-992A1D9FF650}" destId="{585BF561-B181-4BA7-BCAB-BFBA9A960E2B}" srcOrd="0" destOrd="0" presId="urn:microsoft.com/office/officeart/2005/8/layout/vList3"/>
    <dgm:cxn modelId="{6830C68F-B701-42FD-899E-92B8C6C68787}" type="presOf" srcId="{8E80D19C-5288-4A45-B1E2-85C84CC2F31E}" destId="{69B4B87C-B9EC-49AE-918E-AA0420FA9706}" srcOrd="0" destOrd="0" presId="urn:microsoft.com/office/officeart/2005/8/layout/vList3"/>
    <dgm:cxn modelId="{B91612EC-E16D-4197-8449-B6D9E916C3A3}" srcId="{C08216C1-45A4-46A3-8151-BB2DC7B7D24F}" destId="{8E80D19C-5288-4A45-B1E2-85C84CC2F31E}" srcOrd="2" destOrd="0" parTransId="{453B1043-D624-4B63-9D4A-1D0455732FBB}" sibTransId="{9F7C3140-96E0-4FE4-B079-43F3045429CD}"/>
    <dgm:cxn modelId="{C6F98666-94E9-4E92-AFD0-A18AD15B7463}" srcId="{C08216C1-45A4-46A3-8151-BB2DC7B7D24F}" destId="{4721E44A-E15C-4A51-9435-5F366039773D}" srcOrd="1" destOrd="0" parTransId="{D7E7CE5A-5F0B-42DE-A1F8-E1060CBD039C}" sibTransId="{DD2FF6B8-FF88-43C6-97FD-5288DE701EC1}"/>
    <dgm:cxn modelId="{F9A97672-6996-443A-9DBA-D19983F91A17}" type="presOf" srcId="{C08216C1-45A4-46A3-8151-BB2DC7B7D24F}" destId="{4B58D523-BCD8-4A5A-825A-723EBDC34C8B}" srcOrd="0" destOrd="0" presId="urn:microsoft.com/office/officeart/2005/8/layout/vList3"/>
    <dgm:cxn modelId="{8A6B968E-F167-4965-9902-01A93F67007D}" type="presOf" srcId="{4721E44A-E15C-4A51-9435-5F366039773D}" destId="{AF45C683-B32E-4E57-8C70-DE732073773D}" srcOrd="0" destOrd="0" presId="urn:microsoft.com/office/officeart/2005/8/layout/vList3"/>
    <dgm:cxn modelId="{7D64AAEE-C183-4886-80F3-040ED819DC14}" srcId="{C08216C1-45A4-46A3-8151-BB2DC7B7D24F}" destId="{4F6105A9-B1F5-41FB-B404-2E93B658098E}" srcOrd="0" destOrd="0" parTransId="{58887B06-7FB7-4762-B0E5-56978E965359}" sibTransId="{F97A21C5-4BE8-4536-A728-2101FAFE2A3D}"/>
    <dgm:cxn modelId="{3F43FD7F-04D2-4E57-9EBA-4D0BACA25CED}" srcId="{C08216C1-45A4-46A3-8151-BB2DC7B7D24F}" destId="{97273538-B452-4273-AF2E-992A1D9FF650}" srcOrd="3" destOrd="0" parTransId="{49354E15-AC59-42A8-B5A5-E4620CDF631D}" sibTransId="{61214E56-00D7-4B8D-AF84-E593008318EA}"/>
    <dgm:cxn modelId="{18121F08-3252-43FB-8C13-2E9D0AC2E01E}" type="presOf" srcId="{4F6105A9-B1F5-41FB-B404-2E93B658098E}" destId="{AD396E2C-17BE-4A35-911A-28F40C495D11}" srcOrd="0" destOrd="0" presId="urn:microsoft.com/office/officeart/2005/8/layout/vList3"/>
    <dgm:cxn modelId="{46A01291-7A9B-463C-82CF-1A37B126A197}" type="presParOf" srcId="{4B58D523-BCD8-4A5A-825A-723EBDC34C8B}" destId="{942CC659-3D4F-46CC-80E1-74AABE47CACF}" srcOrd="0" destOrd="0" presId="urn:microsoft.com/office/officeart/2005/8/layout/vList3"/>
    <dgm:cxn modelId="{01CA0156-EE5E-4E38-A83B-751C6A79CF4F}" type="presParOf" srcId="{942CC659-3D4F-46CC-80E1-74AABE47CACF}" destId="{7AC3B6F5-CF8E-4A5A-ACE0-ABAB64A353D4}" srcOrd="0" destOrd="0" presId="urn:microsoft.com/office/officeart/2005/8/layout/vList3"/>
    <dgm:cxn modelId="{0BA57E44-A5F8-4E8C-A171-E16788AC739C}" type="presParOf" srcId="{942CC659-3D4F-46CC-80E1-74AABE47CACF}" destId="{AD396E2C-17BE-4A35-911A-28F40C495D11}" srcOrd="1" destOrd="0" presId="urn:microsoft.com/office/officeart/2005/8/layout/vList3"/>
    <dgm:cxn modelId="{D774F166-CDD8-4DCA-8EE9-B16C8E945594}" type="presParOf" srcId="{4B58D523-BCD8-4A5A-825A-723EBDC34C8B}" destId="{A0BE38A4-58F1-4281-815A-D05F508172E0}" srcOrd="1" destOrd="0" presId="urn:microsoft.com/office/officeart/2005/8/layout/vList3"/>
    <dgm:cxn modelId="{2EFD10E1-9911-4689-8469-C9A667440898}" type="presParOf" srcId="{4B58D523-BCD8-4A5A-825A-723EBDC34C8B}" destId="{8D572F8E-B1D7-4AA1-9EE8-557090920C88}" srcOrd="2" destOrd="0" presId="urn:microsoft.com/office/officeart/2005/8/layout/vList3"/>
    <dgm:cxn modelId="{A88A53C3-D725-477C-BBD5-A7CAA4F0B429}" type="presParOf" srcId="{8D572F8E-B1D7-4AA1-9EE8-557090920C88}" destId="{9DC7ED84-9FFD-461C-B23F-6818573E5825}" srcOrd="0" destOrd="0" presId="urn:microsoft.com/office/officeart/2005/8/layout/vList3"/>
    <dgm:cxn modelId="{00880CB7-B01C-4673-9021-152B60BCD351}" type="presParOf" srcId="{8D572F8E-B1D7-4AA1-9EE8-557090920C88}" destId="{AF45C683-B32E-4E57-8C70-DE732073773D}" srcOrd="1" destOrd="0" presId="urn:microsoft.com/office/officeart/2005/8/layout/vList3"/>
    <dgm:cxn modelId="{6793D520-AFA3-4DAE-AA56-7DFC73B5E3DB}" type="presParOf" srcId="{4B58D523-BCD8-4A5A-825A-723EBDC34C8B}" destId="{5F0B2CBF-DF3F-48EE-A3DD-20543BAE8336}" srcOrd="3" destOrd="0" presId="urn:microsoft.com/office/officeart/2005/8/layout/vList3"/>
    <dgm:cxn modelId="{8AEDB1FF-7E58-460B-8FB0-7581971E2BE9}" type="presParOf" srcId="{4B58D523-BCD8-4A5A-825A-723EBDC34C8B}" destId="{BDBBD915-6002-440E-9F2D-A04520991370}" srcOrd="4" destOrd="0" presId="urn:microsoft.com/office/officeart/2005/8/layout/vList3"/>
    <dgm:cxn modelId="{E8A9A0ED-9FDF-4019-B4B3-2531DD4264B3}" type="presParOf" srcId="{BDBBD915-6002-440E-9F2D-A04520991370}" destId="{17D6A47A-171D-4FA4-BAF8-C245FBDAF92B}" srcOrd="0" destOrd="0" presId="urn:microsoft.com/office/officeart/2005/8/layout/vList3"/>
    <dgm:cxn modelId="{A17CD385-5C59-4858-A1C5-95EC35E28816}" type="presParOf" srcId="{BDBBD915-6002-440E-9F2D-A04520991370}" destId="{69B4B87C-B9EC-49AE-918E-AA0420FA9706}" srcOrd="1" destOrd="0" presId="urn:microsoft.com/office/officeart/2005/8/layout/vList3"/>
    <dgm:cxn modelId="{18C9AE31-C89F-4362-904E-B7256C7ACC19}" type="presParOf" srcId="{4B58D523-BCD8-4A5A-825A-723EBDC34C8B}" destId="{0358115B-4246-4FA0-85A1-D0983DD64A0C}" srcOrd="5" destOrd="0" presId="urn:microsoft.com/office/officeart/2005/8/layout/vList3"/>
    <dgm:cxn modelId="{3548CF82-A873-4548-94CA-38ED9B26091B}" type="presParOf" srcId="{4B58D523-BCD8-4A5A-825A-723EBDC34C8B}" destId="{27503E0C-DB90-4B99-8CD1-81066D660C37}" srcOrd="6" destOrd="0" presId="urn:microsoft.com/office/officeart/2005/8/layout/vList3"/>
    <dgm:cxn modelId="{DDE81F0C-DC01-47ED-84C4-53E3A104C050}" type="presParOf" srcId="{27503E0C-DB90-4B99-8CD1-81066D660C37}" destId="{5ED82552-135C-4AB8-9A1C-08BAC29C72E1}" srcOrd="0" destOrd="0" presId="urn:microsoft.com/office/officeart/2005/8/layout/vList3"/>
    <dgm:cxn modelId="{CD788824-A09D-4CE1-B8EE-E82F6DB29986}" type="presParOf" srcId="{27503E0C-DB90-4B99-8CD1-81066D660C37}" destId="{585BF561-B181-4BA7-BCAB-BFBA9A960E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161869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00512" y="1826666"/>
            <a:ext cx="1252855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 4 BẢO VỆ LẼ PHẢI</a:t>
            </a:r>
            <a:endParaRPr lang="en-US" altLang="zh-CN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5" name="文本框 2054"/>
          <p:cNvSpPr txBox="1"/>
          <p:nvPr/>
        </p:nvSpPr>
        <p:spPr>
          <a:xfrm>
            <a:off x="3777281" y="2934311"/>
            <a:ext cx="9324248" cy="5794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200" dirty="0" smtClean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GDCD 8 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1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48" y="1354196"/>
            <a:ext cx="13820569" cy="9221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46937" y="2658151"/>
            <a:ext cx="11114136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</a:t>
            </a:r>
            <a:r>
              <a:rPr lang="vi-VN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555" y="4315523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3880" y="589000"/>
            <a:ext cx="1420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75" y="1138238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078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738" y="6575424"/>
            <a:ext cx="9505950" cy="1966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307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325" y="1390650"/>
            <a:ext cx="95059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3080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334" y="3345702"/>
            <a:ext cx="9505950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3081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888" y="5130800"/>
            <a:ext cx="9505950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7902" y="4473615"/>
            <a:ext cx="8386763" cy="5154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502399" y="3431875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26" y="583952"/>
            <a:ext cx="331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0257" y="1493806"/>
            <a:ext cx="83883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lẽ phải giúp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02399" y="5450685"/>
            <a:ext cx="835292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2399" y="6902912"/>
            <a:ext cx="835292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tri.</a:t>
            </a:r>
            <a:endParaRPr lang="vi-VN" sz="4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448" y="921470"/>
            <a:ext cx="133214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QUAN SÁT HÍNH ẢNH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8" t="14691" r="45552" b="41694"/>
          <a:stretch>
            <a:fillRect/>
          </a:stretch>
        </p:blipFill>
        <p:spPr>
          <a:xfrm>
            <a:off x="180232" y="3902138"/>
            <a:ext cx="7694569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538" t="25077" r="45551" b="33385"/>
          <a:stretch>
            <a:fillRect/>
          </a:stretch>
        </p:blipFill>
        <p:spPr>
          <a:xfrm>
            <a:off x="8182868" y="3884260"/>
            <a:ext cx="8316924" cy="475252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999706" y="3256102"/>
            <a:ext cx="6780463" cy="2435988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2240" y="633438"/>
            <a:ext cx="16273808" cy="8842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095" y="96726"/>
            <a:ext cx="1977650" cy="1801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188344" y="997273"/>
            <a:ext cx="13033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10000"/>
                  </a:schemeClr>
                </a:solidFill>
              </a:rPr>
              <a:t>	</a:t>
            </a:r>
            <a:r>
              <a:rPr lang="vi-VN" sz="3200" dirty="0">
                <a:solidFill>
                  <a:schemeClr val="tx1">
                    <a:lumMod val="10000"/>
                  </a:schemeClr>
                </a:solidFill>
              </a:rPr>
              <a:t>Học sinh cần có những lời nói, hành động cụ thể để bảo vệ lẽ phải thông qua các  việc làm như: 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-539848" y="2289622"/>
          <a:ext cx="18328059" cy="624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40" y="5746006"/>
            <a:ext cx="4020871" cy="372978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475" y="2938463"/>
            <a:ext cx="67325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138" y="4378325"/>
            <a:ext cx="5218112" cy="471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025"/>
            <a:ext cx="11685588" cy="9929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748986" y="1998702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398703">
            <a:off x="1404368" y="2569131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0632" y="1957955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91802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416" y="273398"/>
            <a:ext cx="6264696" cy="5184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1856" y="4305846"/>
            <a:ext cx="4730750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/>
          <p:cNvSpPr/>
          <p:nvPr/>
        </p:nvSpPr>
        <p:spPr>
          <a:xfrm>
            <a:off x="2861635" y="598228"/>
            <a:ext cx="11056605" cy="8280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3454" y="2854501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图片 40963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75" y="221773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6573" y="721360"/>
            <a:ext cx="10459591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2/23 SGK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496" y="2937694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221" y="2784060"/>
            <a:ext cx="39152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30243" y="2805807"/>
            <a:ext cx="39152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7038"/>
            <a:ext cx="6808788" cy="396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4498" y="1172685"/>
            <a:ext cx="1015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96" y="2104828"/>
            <a:ext cx="14708188" cy="416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2186" y="31811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916" y="316902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13480" y="3201996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512" y="2275245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7056" y="2368648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3580" y="2347810"/>
            <a:ext cx="1944216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8264" y="705446"/>
            <a:ext cx="15481720" cy="828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3" name="图片 48132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0588"/>
            <a:ext cx="5145088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图片 48133" descr="1-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8" y="287338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63" y="5129213"/>
            <a:ext cx="4937125" cy="434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6711" y="2178666"/>
            <a:ext cx="1044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– ( Martin Luther King)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928" y="146456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8624" y="4166434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819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5925"/>
            <a:ext cx="15265400" cy="898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964815" y="3434566"/>
            <a:ext cx="61206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424" y="314217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5868864" y="2470612"/>
            <a:ext cx="58323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 BIỆT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13" y="-3175"/>
            <a:ext cx="11522075" cy="9478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20992" y="329983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LÀM THEO LẼ PHẢI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936" y="4043659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290092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292836" y="2561062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677057" y="2783156"/>
            <a:ext cx="6984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641" y="444391"/>
            <a:ext cx="11809413" cy="873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5486400"/>
            <a:ext cx="4679950" cy="3665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05500" y="3297734"/>
            <a:ext cx="9108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algn="ctr"/>
            <a:r>
              <a:rPr lang="en-US" sz="8800" b="1" dirty="0" smtClean="0">
                <a:solidFill>
                  <a:srgbClr val="82B6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82B6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" y="5240338"/>
            <a:ext cx="4383088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0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66644" y="4038809"/>
            <a:ext cx="6875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240" y="561430"/>
            <a:ext cx="16129792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64" y="849462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TRUNG THỰC HAY LÀ TÌNH 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80" y="1542824"/>
            <a:ext cx="14977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xi- xi – pi-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Lao 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1432" y="8266286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2004)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80" y="-734714"/>
            <a:ext cx="14819984" cy="1056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9480" y="2434053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279391" y="1917987"/>
            <a:ext cx="584715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lvl="0" algn="ctr" defTabSz="1500505">
              <a:spcBef>
                <a:spcPts val="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284" y="3030528"/>
            <a:ext cx="8938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lip đếm ngược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6051" y="6529731"/>
            <a:ext cx="3533837" cy="2650378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722</Words>
  <Application>Microsoft Office PowerPoint</Application>
  <PresentationFormat>Custom</PresentationFormat>
  <Paragraphs>106</Paragraphs>
  <Slides>28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60</cp:revision>
  <dcterms:created xsi:type="dcterms:W3CDTF">2015-09-14T06:10:00Z</dcterms:created>
  <dcterms:modified xsi:type="dcterms:W3CDTF">2024-11-14T09:48:13Z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304513DF3DD14B45A95AC543D245A3FA_13</vt:lpwstr>
  </property>
</Properties>
</file>