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88" r:id="rId2"/>
    <p:sldId id="402" r:id="rId3"/>
    <p:sldId id="345" r:id="rId4"/>
    <p:sldId id="376" r:id="rId5"/>
    <p:sldId id="378" r:id="rId6"/>
    <p:sldId id="377" r:id="rId7"/>
    <p:sldId id="400" r:id="rId8"/>
    <p:sldId id="401" r:id="rId9"/>
    <p:sldId id="348" r:id="rId10"/>
    <p:sldId id="394" r:id="rId11"/>
    <p:sldId id="349" r:id="rId12"/>
    <p:sldId id="369" r:id="rId13"/>
    <p:sldId id="351" r:id="rId14"/>
    <p:sldId id="355" r:id="rId15"/>
    <p:sldId id="357" r:id="rId16"/>
    <p:sldId id="358" r:id="rId17"/>
    <p:sldId id="3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7" d="100"/>
          <a:sy n="57" d="100"/>
        </p:scale>
        <p:origin x="-75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51B31-F2B0-45D0-B618-0031D7E51BE4}" type="datetimeFigureOut">
              <a:rPr lang="en-US" smtClean="0"/>
              <a:pPr/>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79672-11A3-4353-9FF4-925D0302A29A}" type="slidenum">
              <a:rPr lang="en-US" smtClean="0"/>
              <a:pPr/>
              <a:t>‹#›</a:t>
            </a:fld>
            <a:endParaRPr lang="en-US"/>
          </a:p>
        </p:txBody>
      </p:sp>
    </p:spTree>
    <p:extLst>
      <p:ext uri="{BB962C8B-B14F-4D97-AF65-F5344CB8AC3E}">
        <p14:creationId xmlns:p14="http://schemas.microsoft.com/office/powerpoint/2010/main" val="236119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xmlns="" id="{69B3AB18-3B5B-475E-B27B-31629FFA59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xmlns="" id="{B9B3642D-55B0-44AE-8C5F-03BB78CC61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4" name="Slide Number Placeholder 3">
            <a:extLst>
              <a:ext uri="{FF2B5EF4-FFF2-40B4-BE49-F238E27FC236}">
                <a16:creationId xmlns:a16="http://schemas.microsoft.com/office/drawing/2014/main" xmlns="" id="{ED4D9432-4BC7-42C1-AC2F-E368E0075F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fld id="{701EBFF9-045F-4004-B21A-FD40EE2804B6}" type="slidenum">
              <a:rPr lang="en-US" altLang="en-US" sz="1300">
                <a:latin typeface="Arial" panose="020B0604020202020204" pitchFamily="34" charset="0"/>
                <a:ea typeface="SimSun" panose="02010600030101010101" pitchFamily="2" charset="-122"/>
              </a:rPr>
              <a:pPr/>
              <a:t>9</a:t>
            </a:fld>
            <a:endParaRPr lang="en-US" altLang="en-US" sz="130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99438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C043A-BC04-4F09-BDE2-37CD4806D6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90573C4-9C8B-4099-B0A8-6925194DF0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ED52AAC-DDA8-4BC6-A792-BF9F7A8EBAEB}"/>
              </a:ext>
            </a:extLst>
          </p:cNvPr>
          <p:cNvSpPr>
            <a:spLocks noGrp="1"/>
          </p:cNvSpPr>
          <p:nvPr>
            <p:ph type="dt" sz="half" idx="10"/>
          </p:nvPr>
        </p:nvSpPr>
        <p:spPr/>
        <p:txBody>
          <a:bodyPr/>
          <a:lstStyle/>
          <a:p>
            <a:fld id="{C14A93FA-1BD2-4093-BBAC-DD06C72511D1}" type="datetimeFigureOut">
              <a:rPr lang="en-US" smtClean="0"/>
              <a:pPr/>
              <a:t>2/12/2025</a:t>
            </a:fld>
            <a:endParaRPr lang="en-US"/>
          </a:p>
        </p:txBody>
      </p:sp>
      <p:sp>
        <p:nvSpPr>
          <p:cNvPr id="5" name="Footer Placeholder 4">
            <a:extLst>
              <a:ext uri="{FF2B5EF4-FFF2-40B4-BE49-F238E27FC236}">
                <a16:creationId xmlns:a16="http://schemas.microsoft.com/office/drawing/2014/main" xmlns="" id="{4AC5DCA7-EA01-471B-A7FA-F3A9D81F9C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A494DB5-40C2-454F-88A6-DEF646D9B023}"/>
              </a:ext>
            </a:extLst>
          </p:cNvPr>
          <p:cNvSpPr>
            <a:spLocks noGrp="1"/>
          </p:cNvSpPr>
          <p:nvPr>
            <p:ph type="sldNum" sz="quarter" idx="12"/>
          </p:nvPr>
        </p:nvSpPr>
        <p:spPr/>
        <p:txBody>
          <a:bodyPr/>
          <a:lstStyle/>
          <a:p>
            <a:fld id="{B11E5545-3A4E-492B-B8A4-2D972F6E1306}" type="slidenum">
              <a:rPr lang="en-US" smtClean="0"/>
              <a:pPr/>
              <a:t>‹#›</a:t>
            </a:fld>
            <a:endParaRPr lang="en-US"/>
          </a:p>
        </p:txBody>
      </p:sp>
    </p:spTree>
    <p:extLst>
      <p:ext uri="{BB962C8B-B14F-4D97-AF65-F5344CB8AC3E}">
        <p14:creationId xmlns:p14="http://schemas.microsoft.com/office/powerpoint/2010/main" val="407446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53A703-DADE-4D88-94AC-4B09C0AD73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19FBBA4-FCBD-43F5-8E27-C186389EE2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4C4559-FAA9-4D4A-8063-FEEFDFDC3EBC}"/>
              </a:ext>
            </a:extLst>
          </p:cNvPr>
          <p:cNvSpPr>
            <a:spLocks noGrp="1"/>
          </p:cNvSpPr>
          <p:nvPr>
            <p:ph type="dt" sz="half" idx="10"/>
          </p:nvPr>
        </p:nvSpPr>
        <p:spPr/>
        <p:txBody>
          <a:bodyPr/>
          <a:lstStyle/>
          <a:p>
            <a:fld id="{C14A93FA-1BD2-4093-BBAC-DD06C72511D1}" type="datetimeFigureOut">
              <a:rPr lang="en-US" smtClean="0"/>
              <a:pPr/>
              <a:t>2/12/2025</a:t>
            </a:fld>
            <a:endParaRPr lang="en-US"/>
          </a:p>
        </p:txBody>
      </p:sp>
      <p:sp>
        <p:nvSpPr>
          <p:cNvPr id="5" name="Footer Placeholder 4">
            <a:extLst>
              <a:ext uri="{FF2B5EF4-FFF2-40B4-BE49-F238E27FC236}">
                <a16:creationId xmlns:a16="http://schemas.microsoft.com/office/drawing/2014/main" xmlns="" id="{1111319F-07B3-4A99-89D7-6C378A859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599303-4B90-43DE-BD32-C3017595C635}"/>
              </a:ext>
            </a:extLst>
          </p:cNvPr>
          <p:cNvSpPr>
            <a:spLocks noGrp="1"/>
          </p:cNvSpPr>
          <p:nvPr>
            <p:ph type="sldNum" sz="quarter" idx="12"/>
          </p:nvPr>
        </p:nvSpPr>
        <p:spPr/>
        <p:txBody>
          <a:bodyPr/>
          <a:lstStyle/>
          <a:p>
            <a:fld id="{B11E5545-3A4E-492B-B8A4-2D972F6E1306}" type="slidenum">
              <a:rPr lang="en-US" smtClean="0"/>
              <a:pPr/>
              <a:t>‹#›</a:t>
            </a:fld>
            <a:endParaRPr lang="en-US"/>
          </a:p>
        </p:txBody>
      </p:sp>
    </p:spTree>
    <p:extLst>
      <p:ext uri="{BB962C8B-B14F-4D97-AF65-F5344CB8AC3E}">
        <p14:creationId xmlns:p14="http://schemas.microsoft.com/office/powerpoint/2010/main" val="361617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CC549C6-E838-43A8-AD55-2725EFA05D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A7570E8-C743-49CF-B7D2-64B638B2EF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5DAE5BA-973C-44FE-81F6-A25217F2F600}"/>
              </a:ext>
            </a:extLst>
          </p:cNvPr>
          <p:cNvSpPr>
            <a:spLocks noGrp="1"/>
          </p:cNvSpPr>
          <p:nvPr>
            <p:ph type="dt" sz="half" idx="10"/>
          </p:nvPr>
        </p:nvSpPr>
        <p:spPr/>
        <p:txBody>
          <a:bodyPr/>
          <a:lstStyle/>
          <a:p>
            <a:fld id="{C14A93FA-1BD2-4093-BBAC-DD06C72511D1}" type="datetimeFigureOut">
              <a:rPr lang="en-US" smtClean="0"/>
              <a:pPr/>
              <a:t>2/12/2025</a:t>
            </a:fld>
            <a:endParaRPr lang="en-US"/>
          </a:p>
        </p:txBody>
      </p:sp>
      <p:sp>
        <p:nvSpPr>
          <p:cNvPr id="5" name="Footer Placeholder 4">
            <a:extLst>
              <a:ext uri="{FF2B5EF4-FFF2-40B4-BE49-F238E27FC236}">
                <a16:creationId xmlns:a16="http://schemas.microsoft.com/office/drawing/2014/main" xmlns="" id="{D2212B8C-1F40-4731-96AF-E9DBEC1FF1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1A9C70-F02F-4CB3-BB31-765C505F23E5}"/>
              </a:ext>
            </a:extLst>
          </p:cNvPr>
          <p:cNvSpPr>
            <a:spLocks noGrp="1"/>
          </p:cNvSpPr>
          <p:nvPr>
            <p:ph type="sldNum" sz="quarter" idx="12"/>
          </p:nvPr>
        </p:nvSpPr>
        <p:spPr/>
        <p:txBody>
          <a:bodyPr/>
          <a:lstStyle/>
          <a:p>
            <a:fld id="{B11E5545-3A4E-492B-B8A4-2D972F6E1306}" type="slidenum">
              <a:rPr lang="en-US" smtClean="0"/>
              <a:pPr/>
              <a:t>‹#›</a:t>
            </a:fld>
            <a:endParaRPr lang="en-US"/>
          </a:p>
        </p:txBody>
      </p:sp>
    </p:spTree>
    <p:extLst>
      <p:ext uri="{BB962C8B-B14F-4D97-AF65-F5344CB8AC3E}">
        <p14:creationId xmlns:p14="http://schemas.microsoft.com/office/powerpoint/2010/main" val="70303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C13639-2246-42F9-9604-1475DD666E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E221690-89F1-490E-8828-0AFA50DE57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425D9E1-7F1E-4C7D-97A0-B15755130CB3}"/>
              </a:ext>
            </a:extLst>
          </p:cNvPr>
          <p:cNvSpPr>
            <a:spLocks noGrp="1"/>
          </p:cNvSpPr>
          <p:nvPr>
            <p:ph type="dt" sz="half" idx="10"/>
          </p:nvPr>
        </p:nvSpPr>
        <p:spPr/>
        <p:txBody>
          <a:bodyPr/>
          <a:lstStyle/>
          <a:p>
            <a:fld id="{C14A93FA-1BD2-4093-BBAC-DD06C72511D1}" type="datetimeFigureOut">
              <a:rPr lang="en-US" smtClean="0"/>
              <a:pPr/>
              <a:t>2/12/2025</a:t>
            </a:fld>
            <a:endParaRPr lang="en-US"/>
          </a:p>
        </p:txBody>
      </p:sp>
      <p:sp>
        <p:nvSpPr>
          <p:cNvPr id="5" name="Footer Placeholder 4">
            <a:extLst>
              <a:ext uri="{FF2B5EF4-FFF2-40B4-BE49-F238E27FC236}">
                <a16:creationId xmlns:a16="http://schemas.microsoft.com/office/drawing/2014/main" xmlns="" id="{33F30AA6-B233-4330-BE18-4AE0F18C3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043A8BE-3C23-41DB-B28B-0A69B06BB077}"/>
              </a:ext>
            </a:extLst>
          </p:cNvPr>
          <p:cNvSpPr>
            <a:spLocks noGrp="1"/>
          </p:cNvSpPr>
          <p:nvPr>
            <p:ph type="sldNum" sz="quarter" idx="12"/>
          </p:nvPr>
        </p:nvSpPr>
        <p:spPr/>
        <p:txBody>
          <a:bodyPr/>
          <a:lstStyle/>
          <a:p>
            <a:fld id="{B11E5545-3A4E-492B-B8A4-2D972F6E1306}" type="slidenum">
              <a:rPr lang="en-US" smtClean="0"/>
              <a:pPr/>
              <a:t>‹#›</a:t>
            </a:fld>
            <a:endParaRPr lang="en-US"/>
          </a:p>
        </p:txBody>
      </p:sp>
    </p:spTree>
    <p:extLst>
      <p:ext uri="{BB962C8B-B14F-4D97-AF65-F5344CB8AC3E}">
        <p14:creationId xmlns:p14="http://schemas.microsoft.com/office/powerpoint/2010/main" val="2337738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9C2A6B-C04F-44CF-884C-6AD9519CE2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BCCBDB9-7E34-47DD-B5F6-4185A6B147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90C0DE7-18A2-4433-ABC2-9592B4DFEB9D}"/>
              </a:ext>
            </a:extLst>
          </p:cNvPr>
          <p:cNvSpPr>
            <a:spLocks noGrp="1"/>
          </p:cNvSpPr>
          <p:nvPr>
            <p:ph type="dt" sz="half" idx="10"/>
          </p:nvPr>
        </p:nvSpPr>
        <p:spPr/>
        <p:txBody>
          <a:bodyPr/>
          <a:lstStyle/>
          <a:p>
            <a:fld id="{C14A93FA-1BD2-4093-BBAC-DD06C72511D1}" type="datetimeFigureOut">
              <a:rPr lang="en-US" smtClean="0"/>
              <a:pPr/>
              <a:t>2/12/2025</a:t>
            </a:fld>
            <a:endParaRPr lang="en-US"/>
          </a:p>
        </p:txBody>
      </p:sp>
      <p:sp>
        <p:nvSpPr>
          <p:cNvPr id="5" name="Footer Placeholder 4">
            <a:extLst>
              <a:ext uri="{FF2B5EF4-FFF2-40B4-BE49-F238E27FC236}">
                <a16:creationId xmlns:a16="http://schemas.microsoft.com/office/drawing/2014/main" xmlns="" id="{25448B57-F364-44DC-B40F-08B3FD644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0BCC327-B398-4AF0-80BA-9C296EDEEF03}"/>
              </a:ext>
            </a:extLst>
          </p:cNvPr>
          <p:cNvSpPr>
            <a:spLocks noGrp="1"/>
          </p:cNvSpPr>
          <p:nvPr>
            <p:ph type="sldNum" sz="quarter" idx="12"/>
          </p:nvPr>
        </p:nvSpPr>
        <p:spPr/>
        <p:txBody>
          <a:bodyPr/>
          <a:lstStyle/>
          <a:p>
            <a:fld id="{B11E5545-3A4E-492B-B8A4-2D972F6E1306}" type="slidenum">
              <a:rPr lang="en-US" smtClean="0"/>
              <a:pPr/>
              <a:t>‹#›</a:t>
            </a:fld>
            <a:endParaRPr lang="en-US"/>
          </a:p>
        </p:txBody>
      </p:sp>
    </p:spTree>
    <p:extLst>
      <p:ext uri="{BB962C8B-B14F-4D97-AF65-F5344CB8AC3E}">
        <p14:creationId xmlns:p14="http://schemas.microsoft.com/office/powerpoint/2010/main" val="331887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D6AD2-B00E-42AF-9E29-8A6D27FEE4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A1396A9-E401-4A0B-9E97-7D9639F772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8A10C04-ED7C-4925-BC3A-A669025113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0D6C537-A646-4C4C-BB58-32F840CB6043}"/>
              </a:ext>
            </a:extLst>
          </p:cNvPr>
          <p:cNvSpPr>
            <a:spLocks noGrp="1"/>
          </p:cNvSpPr>
          <p:nvPr>
            <p:ph type="dt" sz="half" idx="10"/>
          </p:nvPr>
        </p:nvSpPr>
        <p:spPr/>
        <p:txBody>
          <a:bodyPr/>
          <a:lstStyle/>
          <a:p>
            <a:fld id="{C14A93FA-1BD2-4093-BBAC-DD06C72511D1}" type="datetimeFigureOut">
              <a:rPr lang="en-US" smtClean="0"/>
              <a:pPr/>
              <a:t>2/12/2025</a:t>
            </a:fld>
            <a:endParaRPr lang="en-US"/>
          </a:p>
        </p:txBody>
      </p:sp>
      <p:sp>
        <p:nvSpPr>
          <p:cNvPr id="6" name="Footer Placeholder 5">
            <a:extLst>
              <a:ext uri="{FF2B5EF4-FFF2-40B4-BE49-F238E27FC236}">
                <a16:creationId xmlns:a16="http://schemas.microsoft.com/office/drawing/2014/main" xmlns="" id="{4B40D3F4-18BE-4FFE-B4F3-DAA8C345AC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090C1C2-4F36-4F2D-8C39-AC661201A864}"/>
              </a:ext>
            </a:extLst>
          </p:cNvPr>
          <p:cNvSpPr>
            <a:spLocks noGrp="1"/>
          </p:cNvSpPr>
          <p:nvPr>
            <p:ph type="sldNum" sz="quarter" idx="12"/>
          </p:nvPr>
        </p:nvSpPr>
        <p:spPr/>
        <p:txBody>
          <a:bodyPr/>
          <a:lstStyle/>
          <a:p>
            <a:fld id="{B11E5545-3A4E-492B-B8A4-2D972F6E1306}" type="slidenum">
              <a:rPr lang="en-US" smtClean="0"/>
              <a:pPr/>
              <a:t>‹#›</a:t>
            </a:fld>
            <a:endParaRPr lang="en-US"/>
          </a:p>
        </p:txBody>
      </p:sp>
    </p:spTree>
    <p:extLst>
      <p:ext uri="{BB962C8B-B14F-4D97-AF65-F5344CB8AC3E}">
        <p14:creationId xmlns:p14="http://schemas.microsoft.com/office/powerpoint/2010/main" val="39752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1DF2C7-28AE-404C-AA7B-4DA91B0E46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0EEEBB1-2C6A-4CA1-9285-B22D2BB647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2CC73EA-F34B-4C59-91DE-8119DED206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81E85DA-989F-42D3-A79C-467E8CFB95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440A267-AB7C-4108-962A-D98D858491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56C2C99-2810-4E76-BCF3-EC39DA2B14D3}"/>
              </a:ext>
            </a:extLst>
          </p:cNvPr>
          <p:cNvSpPr>
            <a:spLocks noGrp="1"/>
          </p:cNvSpPr>
          <p:nvPr>
            <p:ph type="dt" sz="half" idx="10"/>
          </p:nvPr>
        </p:nvSpPr>
        <p:spPr/>
        <p:txBody>
          <a:bodyPr/>
          <a:lstStyle/>
          <a:p>
            <a:fld id="{C14A93FA-1BD2-4093-BBAC-DD06C72511D1}" type="datetimeFigureOut">
              <a:rPr lang="en-US" smtClean="0"/>
              <a:pPr/>
              <a:t>2/12/2025</a:t>
            </a:fld>
            <a:endParaRPr lang="en-US"/>
          </a:p>
        </p:txBody>
      </p:sp>
      <p:sp>
        <p:nvSpPr>
          <p:cNvPr id="8" name="Footer Placeholder 7">
            <a:extLst>
              <a:ext uri="{FF2B5EF4-FFF2-40B4-BE49-F238E27FC236}">
                <a16:creationId xmlns:a16="http://schemas.microsoft.com/office/drawing/2014/main" xmlns="" id="{986C7A62-BEF8-4306-BBBC-C6406B5305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A0BA415-5BA2-4DDB-AE34-F3158D2FC397}"/>
              </a:ext>
            </a:extLst>
          </p:cNvPr>
          <p:cNvSpPr>
            <a:spLocks noGrp="1"/>
          </p:cNvSpPr>
          <p:nvPr>
            <p:ph type="sldNum" sz="quarter" idx="12"/>
          </p:nvPr>
        </p:nvSpPr>
        <p:spPr/>
        <p:txBody>
          <a:bodyPr/>
          <a:lstStyle/>
          <a:p>
            <a:fld id="{B11E5545-3A4E-492B-B8A4-2D972F6E1306}" type="slidenum">
              <a:rPr lang="en-US" smtClean="0"/>
              <a:pPr/>
              <a:t>‹#›</a:t>
            </a:fld>
            <a:endParaRPr lang="en-US"/>
          </a:p>
        </p:txBody>
      </p:sp>
    </p:spTree>
    <p:extLst>
      <p:ext uri="{BB962C8B-B14F-4D97-AF65-F5344CB8AC3E}">
        <p14:creationId xmlns:p14="http://schemas.microsoft.com/office/powerpoint/2010/main" val="2855348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02DE68-3EC0-41F5-83B8-2165B3BE7E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73B8097-F183-4339-8459-4EC7EAF67CFC}"/>
              </a:ext>
            </a:extLst>
          </p:cNvPr>
          <p:cNvSpPr>
            <a:spLocks noGrp="1"/>
          </p:cNvSpPr>
          <p:nvPr>
            <p:ph type="dt" sz="half" idx="10"/>
          </p:nvPr>
        </p:nvSpPr>
        <p:spPr/>
        <p:txBody>
          <a:bodyPr/>
          <a:lstStyle/>
          <a:p>
            <a:fld id="{C14A93FA-1BD2-4093-BBAC-DD06C72511D1}" type="datetimeFigureOut">
              <a:rPr lang="en-US" smtClean="0"/>
              <a:pPr/>
              <a:t>2/12/2025</a:t>
            </a:fld>
            <a:endParaRPr lang="en-US"/>
          </a:p>
        </p:txBody>
      </p:sp>
      <p:sp>
        <p:nvSpPr>
          <p:cNvPr id="4" name="Footer Placeholder 3">
            <a:extLst>
              <a:ext uri="{FF2B5EF4-FFF2-40B4-BE49-F238E27FC236}">
                <a16:creationId xmlns:a16="http://schemas.microsoft.com/office/drawing/2014/main" xmlns="" id="{9273337A-3EEB-4235-B442-520FC57A77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7E5A20E-AA91-4FE9-9496-2230AF948F7B}"/>
              </a:ext>
            </a:extLst>
          </p:cNvPr>
          <p:cNvSpPr>
            <a:spLocks noGrp="1"/>
          </p:cNvSpPr>
          <p:nvPr>
            <p:ph type="sldNum" sz="quarter" idx="12"/>
          </p:nvPr>
        </p:nvSpPr>
        <p:spPr/>
        <p:txBody>
          <a:bodyPr/>
          <a:lstStyle/>
          <a:p>
            <a:fld id="{B11E5545-3A4E-492B-B8A4-2D972F6E1306}" type="slidenum">
              <a:rPr lang="en-US" smtClean="0"/>
              <a:pPr/>
              <a:t>‹#›</a:t>
            </a:fld>
            <a:endParaRPr lang="en-US"/>
          </a:p>
        </p:txBody>
      </p:sp>
    </p:spTree>
    <p:extLst>
      <p:ext uri="{BB962C8B-B14F-4D97-AF65-F5344CB8AC3E}">
        <p14:creationId xmlns:p14="http://schemas.microsoft.com/office/powerpoint/2010/main" val="3927950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B23A581-D7D8-4931-8B71-61B550EF5514}"/>
              </a:ext>
            </a:extLst>
          </p:cNvPr>
          <p:cNvSpPr>
            <a:spLocks noGrp="1"/>
          </p:cNvSpPr>
          <p:nvPr>
            <p:ph type="dt" sz="half" idx="10"/>
          </p:nvPr>
        </p:nvSpPr>
        <p:spPr/>
        <p:txBody>
          <a:bodyPr/>
          <a:lstStyle/>
          <a:p>
            <a:fld id="{C14A93FA-1BD2-4093-BBAC-DD06C72511D1}" type="datetimeFigureOut">
              <a:rPr lang="en-US" smtClean="0"/>
              <a:pPr/>
              <a:t>2/12/2025</a:t>
            </a:fld>
            <a:endParaRPr lang="en-US"/>
          </a:p>
        </p:txBody>
      </p:sp>
      <p:sp>
        <p:nvSpPr>
          <p:cNvPr id="3" name="Footer Placeholder 2">
            <a:extLst>
              <a:ext uri="{FF2B5EF4-FFF2-40B4-BE49-F238E27FC236}">
                <a16:creationId xmlns:a16="http://schemas.microsoft.com/office/drawing/2014/main" xmlns="" id="{2AE2A056-C016-4B52-9B4C-22FC0D0BFB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7265E1F-C1C5-43B2-8CDE-B4DBA7B9B94F}"/>
              </a:ext>
            </a:extLst>
          </p:cNvPr>
          <p:cNvSpPr>
            <a:spLocks noGrp="1"/>
          </p:cNvSpPr>
          <p:nvPr>
            <p:ph type="sldNum" sz="quarter" idx="12"/>
          </p:nvPr>
        </p:nvSpPr>
        <p:spPr/>
        <p:txBody>
          <a:bodyPr/>
          <a:lstStyle/>
          <a:p>
            <a:fld id="{B11E5545-3A4E-492B-B8A4-2D972F6E1306}" type="slidenum">
              <a:rPr lang="en-US" smtClean="0"/>
              <a:pPr/>
              <a:t>‹#›</a:t>
            </a:fld>
            <a:endParaRPr lang="en-US"/>
          </a:p>
        </p:txBody>
      </p:sp>
    </p:spTree>
    <p:extLst>
      <p:ext uri="{BB962C8B-B14F-4D97-AF65-F5344CB8AC3E}">
        <p14:creationId xmlns:p14="http://schemas.microsoft.com/office/powerpoint/2010/main" val="3315959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423D6A-5208-4370-99B5-6CE0FD9C68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CF3B3C2-C2E2-4261-B8CD-CE5E2FA2A5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DD6090F-72E0-456B-9C85-0AD7A422DE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DF8A36A-A55B-446F-80C4-004BF39D0E80}"/>
              </a:ext>
            </a:extLst>
          </p:cNvPr>
          <p:cNvSpPr>
            <a:spLocks noGrp="1"/>
          </p:cNvSpPr>
          <p:nvPr>
            <p:ph type="dt" sz="half" idx="10"/>
          </p:nvPr>
        </p:nvSpPr>
        <p:spPr/>
        <p:txBody>
          <a:bodyPr/>
          <a:lstStyle/>
          <a:p>
            <a:fld id="{C14A93FA-1BD2-4093-BBAC-DD06C72511D1}" type="datetimeFigureOut">
              <a:rPr lang="en-US" smtClean="0"/>
              <a:pPr/>
              <a:t>2/12/2025</a:t>
            </a:fld>
            <a:endParaRPr lang="en-US"/>
          </a:p>
        </p:txBody>
      </p:sp>
      <p:sp>
        <p:nvSpPr>
          <p:cNvPr id="6" name="Footer Placeholder 5">
            <a:extLst>
              <a:ext uri="{FF2B5EF4-FFF2-40B4-BE49-F238E27FC236}">
                <a16:creationId xmlns:a16="http://schemas.microsoft.com/office/drawing/2014/main" xmlns="" id="{AD843431-348B-4287-8051-706B53B28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A5758D2-80C7-4A03-BBE5-69240734AC4E}"/>
              </a:ext>
            </a:extLst>
          </p:cNvPr>
          <p:cNvSpPr>
            <a:spLocks noGrp="1"/>
          </p:cNvSpPr>
          <p:nvPr>
            <p:ph type="sldNum" sz="quarter" idx="12"/>
          </p:nvPr>
        </p:nvSpPr>
        <p:spPr/>
        <p:txBody>
          <a:bodyPr/>
          <a:lstStyle/>
          <a:p>
            <a:fld id="{B11E5545-3A4E-492B-B8A4-2D972F6E1306}" type="slidenum">
              <a:rPr lang="en-US" smtClean="0"/>
              <a:pPr/>
              <a:t>‹#›</a:t>
            </a:fld>
            <a:endParaRPr lang="en-US"/>
          </a:p>
        </p:txBody>
      </p:sp>
    </p:spTree>
    <p:extLst>
      <p:ext uri="{BB962C8B-B14F-4D97-AF65-F5344CB8AC3E}">
        <p14:creationId xmlns:p14="http://schemas.microsoft.com/office/powerpoint/2010/main" val="157337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28D9A1-1E61-456C-BBE8-10718F7EA1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314F357-2430-4DC8-BE93-572DD8CC84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0B6BB18-0A06-4E14-B92F-C3A4EBD1C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DA83C1E-ADBB-4FB6-BCEA-CEAA09C72D8F}"/>
              </a:ext>
            </a:extLst>
          </p:cNvPr>
          <p:cNvSpPr>
            <a:spLocks noGrp="1"/>
          </p:cNvSpPr>
          <p:nvPr>
            <p:ph type="dt" sz="half" idx="10"/>
          </p:nvPr>
        </p:nvSpPr>
        <p:spPr/>
        <p:txBody>
          <a:bodyPr/>
          <a:lstStyle/>
          <a:p>
            <a:fld id="{C14A93FA-1BD2-4093-BBAC-DD06C72511D1}" type="datetimeFigureOut">
              <a:rPr lang="en-US" smtClean="0"/>
              <a:pPr/>
              <a:t>2/12/2025</a:t>
            </a:fld>
            <a:endParaRPr lang="en-US"/>
          </a:p>
        </p:txBody>
      </p:sp>
      <p:sp>
        <p:nvSpPr>
          <p:cNvPr id="6" name="Footer Placeholder 5">
            <a:extLst>
              <a:ext uri="{FF2B5EF4-FFF2-40B4-BE49-F238E27FC236}">
                <a16:creationId xmlns:a16="http://schemas.microsoft.com/office/drawing/2014/main" xmlns="" id="{6A55AB24-EB1D-46D9-B1B8-9FE3F4D4B1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F90179E-5B9E-4153-9AB3-795A692E53AE}"/>
              </a:ext>
            </a:extLst>
          </p:cNvPr>
          <p:cNvSpPr>
            <a:spLocks noGrp="1"/>
          </p:cNvSpPr>
          <p:nvPr>
            <p:ph type="sldNum" sz="quarter" idx="12"/>
          </p:nvPr>
        </p:nvSpPr>
        <p:spPr/>
        <p:txBody>
          <a:bodyPr/>
          <a:lstStyle/>
          <a:p>
            <a:fld id="{B11E5545-3A4E-492B-B8A4-2D972F6E1306}" type="slidenum">
              <a:rPr lang="en-US" smtClean="0"/>
              <a:pPr/>
              <a:t>‹#›</a:t>
            </a:fld>
            <a:endParaRPr lang="en-US"/>
          </a:p>
        </p:txBody>
      </p:sp>
    </p:spTree>
    <p:extLst>
      <p:ext uri="{BB962C8B-B14F-4D97-AF65-F5344CB8AC3E}">
        <p14:creationId xmlns:p14="http://schemas.microsoft.com/office/powerpoint/2010/main" val="1166146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4F1EF07-CA40-4A6E-8F39-83FDF98B8A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85990BC-FFFF-458A-A7FC-F2353D5423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8635690-F9AF-458A-9CD6-F323F8D89A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4A93FA-1BD2-4093-BBAC-DD06C72511D1}" type="datetimeFigureOut">
              <a:rPr lang="en-US" smtClean="0"/>
              <a:pPr/>
              <a:t>2/12/2025</a:t>
            </a:fld>
            <a:endParaRPr lang="en-US"/>
          </a:p>
        </p:txBody>
      </p:sp>
      <p:sp>
        <p:nvSpPr>
          <p:cNvPr id="5" name="Footer Placeholder 4">
            <a:extLst>
              <a:ext uri="{FF2B5EF4-FFF2-40B4-BE49-F238E27FC236}">
                <a16:creationId xmlns:a16="http://schemas.microsoft.com/office/drawing/2014/main" xmlns="" id="{F9F735C6-240D-4C50-B38C-3155616644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F46D509-2E14-4601-B25D-33EE4EEAAE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E5545-3A4E-492B-B8A4-2D972F6E1306}" type="slidenum">
              <a:rPr lang="en-US" smtClean="0"/>
              <a:pPr/>
              <a:t>‹#›</a:t>
            </a:fld>
            <a:endParaRPr lang="en-US"/>
          </a:p>
        </p:txBody>
      </p:sp>
    </p:spTree>
    <p:extLst>
      <p:ext uri="{BB962C8B-B14F-4D97-AF65-F5344CB8AC3E}">
        <p14:creationId xmlns:p14="http://schemas.microsoft.com/office/powerpoint/2010/main" val="1925331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7.jpeg"/><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Tranh ảnh dạy học\Hinh nen dep\SLGG_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rgbClr val="00FF99"/>
          </a:solidFill>
          <a:ln w="9525">
            <a:solidFill>
              <a:srgbClr val="00FF99"/>
            </a:solidFill>
            <a:miter lim="800000"/>
            <a:headEnd/>
            <a:tailEnd/>
          </a:ln>
        </p:spPr>
      </p:pic>
      <p:sp>
        <p:nvSpPr>
          <p:cNvPr id="3" name="TextBox 2"/>
          <p:cNvSpPr txBox="1"/>
          <p:nvPr/>
        </p:nvSpPr>
        <p:spPr>
          <a:xfrm>
            <a:off x="266700" y="1920875"/>
            <a:ext cx="11582400" cy="2185214"/>
          </a:xfrm>
          <a:prstGeom prst="rect">
            <a:avLst/>
          </a:prstGeom>
          <a:noFill/>
        </p:spPr>
        <p:txBody>
          <a:bodyPr>
            <a:spAutoFit/>
          </a:bodyPr>
          <a:lstStyle/>
          <a:p>
            <a:pPr algn="ctr">
              <a:defRPr/>
            </a:pPr>
            <a:endPar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en-US" sz="5400" b="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54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Ngữ</a:t>
            </a:r>
            <a:r>
              <a:rPr lang="en-US" sz="54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văn</a:t>
            </a:r>
            <a:r>
              <a:rPr lang="en-US" sz="54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7</a:t>
            </a:r>
            <a:endParaRPr lang="en-US" sz="54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en-US" sz="28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GV: </a:t>
            </a:r>
            <a:r>
              <a:rPr lang="en-US" sz="28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Huỳnh</a:t>
            </a:r>
            <a:r>
              <a:rPr lang="en-US" sz="28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Tiểu</a:t>
            </a:r>
            <a:r>
              <a:rPr lang="en-US" sz="28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My</a:t>
            </a:r>
          </a:p>
        </p:txBody>
      </p:sp>
    </p:spTree>
    <p:extLst>
      <p:ext uri="{BB962C8B-B14F-4D97-AF65-F5344CB8AC3E}">
        <p14:creationId xmlns:p14="http://schemas.microsoft.com/office/powerpoint/2010/main" val="2784971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57200"/>
            <a:ext cx="10363200" cy="3298371"/>
          </a:xfrm>
        </p:spPr>
        <p:txBody>
          <a:bodyPr/>
          <a:lstStyle/>
          <a:p>
            <a:r>
              <a:rPr lang="en-US" b="1" dirty="0" smtClean="0">
                <a:solidFill>
                  <a:srgbClr val="FF0000"/>
                </a:solidFill>
                <a:latin typeface="Times New Roman" pitchFamily="18" charset="0"/>
                <a:cs typeface="Times New Roman" pitchFamily="18" charset="0"/>
              </a:rPr>
              <a:t>CẢM ƠN QUÝ THẦY CÔ VÀ CÁC EM HỌC SINH.</a:t>
            </a:r>
          </a:p>
        </p:txBody>
      </p:sp>
    </p:spTree>
    <p:extLst>
      <p:ext uri="{BB962C8B-B14F-4D97-AF65-F5344CB8AC3E}">
        <p14:creationId xmlns:p14="http://schemas.microsoft.com/office/powerpoint/2010/main" val="36852703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9">
            <a:extLst>
              <a:ext uri="{FF2B5EF4-FFF2-40B4-BE49-F238E27FC236}">
                <a16:creationId xmlns:a16="http://schemas.microsoft.com/office/drawing/2014/main" xmlns="" id="{5E0FE2AD-E851-43E4-8540-B8ADB0648F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50"/>
            <a:ext cx="12090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9">
            <a:extLst>
              <a:ext uri="{FF2B5EF4-FFF2-40B4-BE49-F238E27FC236}">
                <a16:creationId xmlns:a16="http://schemas.microsoft.com/office/drawing/2014/main" xmlns="" id="{A2901E13-27D2-44C5-8F5B-5F88823DA9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19050"/>
            <a:ext cx="12090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48B3E4E0-7931-4290-B03E-E0AA6720DD8D}"/>
              </a:ext>
            </a:extLst>
          </p:cNvPr>
          <p:cNvSpPr/>
          <p:nvPr/>
        </p:nvSpPr>
        <p:spPr>
          <a:xfrm>
            <a:off x="0" y="0"/>
            <a:ext cx="12192000" cy="679450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vi-VN" sz="1600" dirty="0">
              <a:solidFill>
                <a:schemeClr val="bg1"/>
              </a:solidFill>
              <a:latin typeface="Times New Roman" panose="02020603050405020304" pitchFamily="18" charset="0"/>
              <a:ea typeface="Times New Roman" panose="02020603050405020304" pitchFamily="18" charset="0"/>
            </a:endParaRPr>
          </a:p>
        </p:txBody>
      </p:sp>
      <p:sp>
        <p:nvSpPr>
          <p:cNvPr id="11269" name="TextBox 2">
            <a:extLst>
              <a:ext uri="{FF2B5EF4-FFF2-40B4-BE49-F238E27FC236}">
                <a16:creationId xmlns:a16="http://schemas.microsoft.com/office/drawing/2014/main" xmlns="" id="{6A6259E8-295C-4E64-BFE1-69699ACE5C65}"/>
              </a:ext>
            </a:extLst>
          </p:cNvPr>
          <p:cNvSpPr txBox="1">
            <a:spLocks noChangeArrowheads="1"/>
          </p:cNvSpPr>
          <p:nvPr/>
        </p:nvSpPr>
        <p:spPr bwMode="auto">
          <a:xfrm>
            <a:off x="4775200" y="381000"/>
            <a:ext cx="436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en-US" altLang="en-US" sz="2000">
              <a:latin typeface="Arial" panose="020B0604020202020204" pitchFamily="34" charset="0"/>
            </a:endParaRPr>
          </a:p>
        </p:txBody>
      </p:sp>
      <p:sp>
        <p:nvSpPr>
          <p:cNvPr id="3" name="Rounded Rectangle 2">
            <a:extLst>
              <a:ext uri="{FF2B5EF4-FFF2-40B4-BE49-F238E27FC236}">
                <a16:creationId xmlns:a16="http://schemas.microsoft.com/office/drawing/2014/main" xmlns="" id="{C965D85F-DBA0-452E-A4DB-0B48260834E0}"/>
              </a:ext>
            </a:extLst>
          </p:cNvPr>
          <p:cNvSpPr/>
          <p:nvPr/>
        </p:nvSpPr>
        <p:spPr>
          <a:xfrm flipH="1" flipV="1">
            <a:off x="0" y="1358153"/>
            <a:ext cx="12192000" cy="5042646"/>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p>
        </p:txBody>
      </p:sp>
      <p:pic>
        <p:nvPicPr>
          <p:cNvPr id="11274" name="Picture 33" descr="dây hoa">
            <a:extLst>
              <a:ext uri="{FF2B5EF4-FFF2-40B4-BE49-F238E27FC236}">
                <a16:creationId xmlns:a16="http://schemas.microsoft.com/office/drawing/2014/main" xmlns="" id="{6E49B9A3-0737-4431-B268-5B397E8E36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13" y="6188075"/>
            <a:ext cx="12344401"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lowchart: Alternate Process 12">
            <a:extLst>
              <a:ext uri="{FF2B5EF4-FFF2-40B4-BE49-F238E27FC236}">
                <a16:creationId xmlns:a16="http://schemas.microsoft.com/office/drawing/2014/main" xmlns="" id="{CFFA027B-6600-47C9-B8E8-C029FBF880C9}"/>
              </a:ext>
            </a:extLst>
          </p:cNvPr>
          <p:cNvSpPr/>
          <p:nvPr/>
        </p:nvSpPr>
        <p:spPr>
          <a:xfrm>
            <a:off x="0" y="0"/>
            <a:ext cx="12191999" cy="848136"/>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Văn</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bản</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1: </a:t>
            </a: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Thiên</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nhiên</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và</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con </a:t>
            </a: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người</a:t>
            </a:r>
            <a:endPar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endParaRPr>
          </a:p>
          <a:p>
            <a:pPr algn="ctr" defTabSz="913765">
              <a:defRPr/>
            </a:pP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trong</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truyện</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smtClean="0">
                <a:solidFill>
                  <a:srgbClr val="002060"/>
                </a:solidFill>
                <a:latin typeface="Times New Roman" pitchFamily="18" charset="0"/>
                <a:ea typeface="方正正黑简体" panose="02000000000000000000" pitchFamily="2" charset="-122"/>
                <a:cs typeface="Times New Roman" pitchFamily="18" charset="0"/>
                <a:sym typeface="+mn-lt"/>
              </a:rPr>
              <a:t>Đất</a:t>
            </a:r>
            <a:r>
              <a:rPr lang="en-US" altLang="zh-CN" sz="2400" b="1" i="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smtClean="0">
                <a:solidFill>
                  <a:srgbClr val="002060"/>
                </a:solidFill>
                <a:latin typeface="Times New Roman" pitchFamily="18" charset="0"/>
                <a:ea typeface="方正正黑简体" panose="02000000000000000000" pitchFamily="2" charset="-122"/>
                <a:cs typeface="Times New Roman" pitchFamily="18" charset="0"/>
                <a:sym typeface="+mn-lt"/>
              </a:rPr>
              <a:t>rừng</a:t>
            </a:r>
            <a:r>
              <a:rPr lang="en-US" altLang="zh-CN" sz="2400" b="1" i="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smtClean="0">
                <a:solidFill>
                  <a:srgbClr val="002060"/>
                </a:solidFill>
                <a:latin typeface="Times New Roman" pitchFamily="18" charset="0"/>
                <a:ea typeface="方正正黑简体" panose="02000000000000000000" pitchFamily="2" charset="-122"/>
                <a:cs typeface="Times New Roman" pitchFamily="18" charset="0"/>
                <a:sym typeface="+mn-lt"/>
              </a:rPr>
              <a:t>phương</a:t>
            </a:r>
            <a:r>
              <a:rPr lang="en-US" altLang="zh-CN" sz="2400" b="1" i="1" dirty="0" smtClean="0">
                <a:solidFill>
                  <a:srgbClr val="002060"/>
                </a:solidFill>
                <a:latin typeface="Times New Roman" pitchFamily="18" charset="0"/>
                <a:ea typeface="方正正黑简体" panose="02000000000000000000" pitchFamily="2" charset="-122"/>
                <a:cs typeface="Times New Roman" pitchFamily="18" charset="0"/>
                <a:sym typeface="+mn-lt"/>
              </a:rPr>
              <a:t> Nam - </a:t>
            </a:r>
            <a:r>
              <a:rPr lang="en-US" altLang="zh-CN" sz="2400" b="1" i="1" dirty="0" err="1" smtClean="0">
                <a:solidFill>
                  <a:srgbClr val="002060"/>
                </a:solidFill>
                <a:latin typeface="Times New Roman" pitchFamily="18" charset="0"/>
                <a:ea typeface="Cambria" panose="02040503050406030204" pitchFamily="18" charset="0"/>
                <a:cs typeface="Times New Roman" pitchFamily="18" charset="0"/>
                <a:sym typeface="+mn-lt"/>
              </a:rPr>
              <a:t>Bùi</a:t>
            </a:r>
            <a:r>
              <a:rPr lang="en-US" altLang="zh-CN" sz="2400" b="1" i="1" dirty="0" smtClean="0">
                <a:solidFill>
                  <a:srgbClr val="002060"/>
                </a:solidFill>
                <a:latin typeface="Times New Roman" pitchFamily="18" charset="0"/>
                <a:ea typeface="Cambria" panose="02040503050406030204" pitchFamily="18" charset="0"/>
                <a:cs typeface="Times New Roman" pitchFamily="18" charset="0"/>
                <a:sym typeface="+mn-lt"/>
              </a:rPr>
              <a:t> </a:t>
            </a:r>
            <a:r>
              <a:rPr lang="en-US" altLang="zh-CN" sz="2400" b="1" i="1" dirty="0" err="1" smtClean="0">
                <a:solidFill>
                  <a:srgbClr val="002060"/>
                </a:solidFill>
                <a:latin typeface="Times New Roman" pitchFamily="18" charset="0"/>
                <a:ea typeface="Cambria" panose="02040503050406030204" pitchFamily="18" charset="0"/>
                <a:cs typeface="Times New Roman" pitchFamily="18" charset="0"/>
                <a:sym typeface="+mn-lt"/>
              </a:rPr>
              <a:t>Hồng</a:t>
            </a:r>
            <a:r>
              <a:rPr lang="en-US" altLang="zh-CN" sz="2400" b="1" i="1" dirty="0" smtClean="0">
                <a:solidFill>
                  <a:srgbClr val="002060"/>
                </a:solidFill>
                <a:latin typeface="Times New Roman" pitchFamily="18" charset="0"/>
                <a:ea typeface="Cambria" panose="02040503050406030204" pitchFamily="18" charset="0"/>
                <a:cs typeface="Times New Roman" pitchFamily="18" charset="0"/>
                <a:sym typeface="+mn-lt"/>
              </a:rPr>
              <a:t> </a:t>
            </a:r>
            <a:endParaRPr lang="zh-CN" altLang="en-US" sz="2400" b="1" i="1" dirty="0">
              <a:solidFill>
                <a:srgbClr val="002060"/>
              </a:solidFill>
              <a:latin typeface="Times New Roman" pitchFamily="18" charset="0"/>
              <a:ea typeface="方正正黑简体" panose="02000000000000000000" pitchFamily="2" charset="-122"/>
              <a:cs typeface="Times New Roman" pitchFamily="18" charset="0"/>
              <a:sym typeface="+mn-lt"/>
            </a:endParaRPr>
          </a:p>
        </p:txBody>
      </p:sp>
      <p:sp>
        <p:nvSpPr>
          <p:cNvPr id="14" name="文本框 34">
            <a:extLst>
              <a:ext uri="{FF2B5EF4-FFF2-40B4-BE49-F238E27FC236}">
                <a16:creationId xmlns="" xmlns:a16="http://schemas.microsoft.com/office/drawing/2014/main" id="{046E56F3-DD6F-ED8B-4179-8A4DB3BE95C4}"/>
              </a:ext>
            </a:extLst>
          </p:cNvPr>
          <p:cNvSpPr txBox="1"/>
          <p:nvPr/>
        </p:nvSpPr>
        <p:spPr>
          <a:xfrm>
            <a:off x="127222" y="870099"/>
            <a:ext cx="5291943" cy="461665"/>
          </a:xfrm>
          <a:prstGeom prst="rect">
            <a:avLst/>
          </a:prstGeom>
          <a:noFill/>
        </p:spPr>
        <p:txBody>
          <a:bodyPr wrap="square">
            <a:spAutoFit/>
          </a:bodyPr>
          <a:lstStyle/>
          <a:p>
            <a:pPr defTabSz="913765">
              <a:defRPr/>
            </a:pPr>
            <a:r>
              <a:rPr lang="en-US" altLang="zh-CN" sz="2400" b="1" dirty="0">
                <a:latin typeface="Times New Roman" panose="02020603050405020304" pitchFamily="18" charset="0"/>
                <a:cs typeface="Times New Roman" panose="02020603050405020304" pitchFamily="18" charset="0"/>
                <a:sym typeface="+mn-lt"/>
              </a:rPr>
              <a:t>2. </a:t>
            </a:r>
            <a:r>
              <a:rPr lang="en-US" altLang="zh-CN" sz="2400" b="1" dirty="0" err="1">
                <a:latin typeface="Times New Roman" panose="02020603050405020304" pitchFamily="18" charset="0"/>
                <a:cs typeface="Times New Roman" panose="02020603050405020304" pitchFamily="18" charset="0"/>
                <a:sym typeface="+mn-lt"/>
              </a:rPr>
              <a:t>Hệ</a:t>
            </a:r>
            <a:r>
              <a:rPr lang="en-US" altLang="zh-CN" sz="2400" b="1" dirty="0">
                <a:latin typeface="Times New Roman" panose="02020603050405020304" pitchFamily="18" charset="0"/>
                <a:cs typeface="Times New Roman" panose="02020603050405020304" pitchFamily="18" charset="0"/>
                <a:sym typeface="+mn-lt"/>
              </a:rPr>
              <a:t> </a:t>
            </a:r>
            <a:r>
              <a:rPr lang="en-US" altLang="zh-CN" sz="2400" b="1" dirty="0" err="1">
                <a:latin typeface="Times New Roman" panose="02020603050405020304" pitchFamily="18" charset="0"/>
                <a:cs typeface="Times New Roman" panose="02020603050405020304" pitchFamily="18" charset="0"/>
                <a:sym typeface="+mn-lt"/>
              </a:rPr>
              <a:t>thống</a:t>
            </a:r>
            <a:r>
              <a:rPr lang="en-US" altLang="zh-CN" sz="2400" b="1" dirty="0">
                <a:latin typeface="Times New Roman" panose="02020603050405020304" pitchFamily="18" charset="0"/>
                <a:cs typeface="Times New Roman" panose="02020603050405020304" pitchFamily="18" charset="0"/>
                <a:sym typeface="+mn-lt"/>
              </a:rPr>
              <a:t> ý </a:t>
            </a:r>
            <a:r>
              <a:rPr lang="en-US" altLang="zh-CN" sz="2400" b="1" dirty="0" err="1">
                <a:latin typeface="Times New Roman" panose="02020603050405020304" pitchFamily="18" charset="0"/>
                <a:cs typeface="Times New Roman" panose="02020603050405020304" pitchFamily="18" charset="0"/>
                <a:sym typeface="+mn-lt"/>
              </a:rPr>
              <a:t>kiến</a:t>
            </a:r>
            <a:r>
              <a:rPr lang="en-US" altLang="zh-CN" sz="2400" b="1" dirty="0">
                <a:latin typeface="Times New Roman" panose="02020603050405020304" pitchFamily="18" charset="0"/>
                <a:cs typeface="Times New Roman" panose="02020603050405020304" pitchFamily="18" charset="0"/>
                <a:sym typeface="+mn-lt"/>
              </a:rPr>
              <a:t>, </a:t>
            </a:r>
            <a:r>
              <a:rPr lang="en-US" altLang="zh-CN" sz="2400" b="1" dirty="0" err="1">
                <a:latin typeface="Times New Roman" panose="02020603050405020304" pitchFamily="18" charset="0"/>
                <a:cs typeface="Times New Roman" panose="02020603050405020304" pitchFamily="18" charset="0"/>
                <a:sym typeface="+mn-lt"/>
              </a:rPr>
              <a:t>lí</a:t>
            </a:r>
            <a:r>
              <a:rPr lang="en-US" altLang="zh-CN" sz="2400" b="1" dirty="0">
                <a:latin typeface="Times New Roman" panose="02020603050405020304" pitchFamily="18" charset="0"/>
                <a:cs typeface="Times New Roman" panose="02020603050405020304" pitchFamily="18" charset="0"/>
                <a:sym typeface="+mn-lt"/>
              </a:rPr>
              <a:t> </a:t>
            </a:r>
            <a:r>
              <a:rPr lang="en-US" altLang="zh-CN" sz="2400" b="1" dirty="0" err="1">
                <a:latin typeface="Times New Roman" panose="02020603050405020304" pitchFamily="18" charset="0"/>
                <a:cs typeface="Times New Roman" panose="02020603050405020304" pitchFamily="18" charset="0"/>
                <a:sym typeface="+mn-lt"/>
              </a:rPr>
              <a:t>lẽ</a:t>
            </a:r>
            <a:r>
              <a:rPr lang="en-US" altLang="zh-CN" sz="2400" b="1" dirty="0">
                <a:latin typeface="Times New Roman" panose="02020603050405020304" pitchFamily="18" charset="0"/>
                <a:cs typeface="Times New Roman" panose="02020603050405020304" pitchFamily="18" charset="0"/>
                <a:sym typeface="+mn-lt"/>
              </a:rPr>
              <a:t>, </a:t>
            </a:r>
            <a:r>
              <a:rPr lang="en-US" altLang="zh-CN" sz="2400" b="1" dirty="0" err="1">
                <a:latin typeface="Times New Roman" panose="02020603050405020304" pitchFamily="18" charset="0"/>
                <a:cs typeface="Times New Roman" panose="02020603050405020304" pitchFamily="18" charset="0"/>
                <a:sym typeface="+mn-lt"/>
              </a:rPr>
              <a:t>bằng</a:t>
            </a:r>
            <a:r>
              <a:rPr lang="en-US" altLang="zh-CN" sz="2400" b="1" dirty="0">
                <a:latin typeface="Times New Roman" panose="02020603050405020304" pitchFamily="18" charset="0"/>
                <a:cs typeface="Times New Roman" panose="02020603050405020304" pitchFamily="18" charset="0"/>
                <a:sym typeface="+mn-lt"/>
              </a:rPr>
              <a:t> </a:t>
            </a:r>
            <a:r>
              <a:rPr lang="en-US" altLang="zh-CN" sz="2400" b="1" dirty="0" err="1">
                <a:latin typeface="Times New Roman" panose="02020603050405020304" pitchFamily="18" charset="0"/>
                <a:cs typeface="Times New Roman" panose="02020603050405020304" pitchFamily="18" charset="0"/>
                <a:sym typeface="+mn-lt"/>
              </a:rPr>
              <a:t>chứng</a:t>
            </a:r>
            <a:endParaRPr lang="zh-CN" altLang="en-US" sz="2400" b="1" dirty="0">
              <a:latin typeface="Times New Roman" panose="02020603050405020304" pitchFamily="18" charset="0"/>
              <a:cs typeface="Times New Roman" panose="02020603050405020304" pitchFamily="18" charset="0"/>
              <a:sym typeface="+mn-lt"/>
            </a:endParaRPr>
          </a:p>
        </p:txBody>
      </p:sp>
      <p:sp>
        <p:nvSpPr>
          <p:cNvPr id="18" name="TextBox 17">
            <a:extLst>
              <a:ext uri="{FF2B5EF4-FFF2-40B4-BE49-F238E27FC236}">
                <a16:creationId xmlns="" xmlns:a16="http://schemas.microsoft.com/office/drawing/2014/main" id="{C9CEBD3D-9B11-2860-CC83-ECA22FD94E57}"/>
              </a:ext>
            </a:extLst>
          </p:cNvPr>
          <p:cNvSpPr txBox="1"/>
          <p:nvPr/>
        </p:nvSpPr>
        <p:spPr>
          <a:xfrm>
            <a:off x="121025" y="1807747"/>
            <a:ext cx="7530352" cy="2964914"/>
          </a:xfrm>
          <a:prstGeom prst="rect">
            <a:avLst/>
          </a:prstGeom>
          <a:noFill/>
        </p:spPr>
        <p:txBody>
          <a:bodyPr wrap="square">
            <a:spAutoFit/>
          </a:bodyPr>
          <a:lstStyle/>
          <a:p>
            <a:pPr marL="0" marR="0" algn="just">
              <a:lnSpc>
                <a:spcPct val="150000"/>
              </a:lnSpc>
              <a:spcBef>
                <a:spcPts val="1600"/>
              </a:spcBef>
              <a:spcAft>
                <a:spcPts val="800"/>
              </a:spcAft>
            </a:pPr>
            <a:r>
              <a:rPr lang="en-US" sz="2400" b="1" dirty="0" smtClean="0">
                <a:effectLst/>
                <a:latin typeface="Times New Roman" panose="02020603050405020304" pitchFamily="18" charset="0"/>
                <a:ea typeface="Times New Roman" panose="02020603050405020304" pitchFamily="18" charset="0"/>
              </a:rPr>
              <a:t> a) </a:t>
            </a:r>
            <a:r>
              <a:rPr lang="en-US" sz="2400" b="1" dirty="0" err="1" smtClean="0">
                <a:effectLst/>
                <a:latin typeface="Times New Roman" panose="02020603050405020304" pitchFamily="18" charset="0"/>
                <a:ea typeface="Times New Roman" panose="02020603050405020304" pitchFamily="18" charset="0"/>
              </a:rPr>
              <a:t>Những</a:t>
            </a:r>
            <a:r>
              <a:rPr lang="en-US" sz="2400" b="1" dirty="0" smtClean="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đặc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sắc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của</a:t>
            </a:r>
            <a:r>
              <a:rPr lang="en-US" sz="2400" b="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Đất</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rừng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phương</a:t>
            </a:r>
            <a:r>
              <a:rPr lang="en-US" sz="2400" b="1" i="1" dirty="0">
                <a:effectLst/>
                <a:latin typeface="Times New Roman" panose="02020603050405020304" pitchFamily="18" charset="0"/>
                <a:ea typeface="Times New Roman" panose="02020603050405020304" pitchFamily="18" charset="0"/>
              </a:rPr>
              <a:t> </a:t>
            </a:r>
            <a:r>
              <a:rPr lang="en-US" sz="2400" b="1" i="1" dirty="0" smtClean="0">
                <a:effectLst/>
                <a:latin typeface="Times New Roman" panose="02020603050405020304" pitchFamily="18" charset="0"/>
                <a:ea typeface="Times New Roman" panose="02020603050405020304" pitchFamily="18" charset="0"/>
              </a:rPr>
              <a:t>Nam:</a:t>
            </a:r>
            <a:endParaRPr lang="en-US" sz="2400" b="1"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ròi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9" name="PA-文本框 42">
            <a:extLst>
              <a:ext uri="{FF2B5EF4-FFF2-40B4-BE49-F238E27FC236}">
                <a16:creationId xmlns="" xmlns:a16="http://schemas.microsoft.com/office/drawing/2014/main" id="{49D9AAFD-4453-4E08-A374-523969EAC136}"/>
              </a:ext>
            </a:extLst>
          </p:cNvPr>
          <p:cNvSpPr txBox="1"/>
          <p:nvPr>
            <p:custDataLst>
              <p:tags r:id="rId1"/>
            </p:custDataLst>
          </p:nvPr>
        </p:nvSpPr>
        <p:spPr>
          <a:xfrm>
            <a:off x="216666" y="1272624"/>
            <a:ext cx="7878463" cy="646331"/>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defTabSz="457280">
              <a:lnSpc>
                <a:spcPct val="150000"/>
              </a:lnSpc>
              <a:defRPr/>
            </a:pPr>
            <a:r>
              <a:rPr lang="pt-BR" sz="2400" dirty="0">
                <a:solidFill>
                  <a:srgbClr val="FF0000"/>
                </a:solidFill>
                <a:effectLst/>
                <a:latin typeface="Times New Roman" panose="02020603050405020304" pitchFamily="18" charset="0"/>
                <a:ea typeface="Calibri" panose="020F0502020204030204" pitchFamily="34" charset="0"/>
              </a:rPr>
              <a:t>Tìm hệ thống ý kiến, lí lẽ và bằng chứng trong từng </a:t>
            </a:r>
            <a:r>
              <a:rPr lang="pt-BR" sz="2400" dirty="0" smtClean="0">
                <a:solidFill>
                  <a:srgbClr val="FF0000"/>
                </a:solidFill>
                <a:effectLst/>
                <a:latin typeface="Times New Roman" panose="02020603050405020304" pitchFamily="18" charset="0"/>
                <a:ea typeface="Calibri" panose="020F0502020204030204" pitchFamily="34" charset="0"/>
              </a:rPr>
              <a:t>đoạn:</a:t>
            </a:r>
            <a:endParaRPr lang="zh-CN" altLang="en-US" sz="2400" dirty="0">
              <a:solidFill>
                <a:srgbClr val="FF0000"/>
              </a:solidFill>
              <a:latin typeface="Times New Roman" panose="02020603050405020304" pitchFamily="18" charset="0"/>
              <a:ea typeface="+mn-ea"/>
              <a:cs typeface="Times New Roman" panose="02020603050405020304" pitchFamily="18" charset="0"/>
              <a:sym typeface="+mn-lt"/>
            </a:endParaRPr>
          </a:p>
        </p:txBody>
      </p:sp>
      <p:cxnSp>
        <p:nvCxnSpPr>
          <p:cNvPr id="21" name="Straight Connector 20"/>
          <p:cNvCxnSpPr/>
          <p:nvPr/>
        </p:nvCxnSpPr>
        <p:spPr>
          <a:xfrm rot="16200000" flipH="1">
            <a:off x="5318315" y="3852582"/>
            <a:ext cx="4921624" cy="134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 xmlns:a16="http://schemas.microsoft.com/office/drawing/2014/main" id="{C9CEBD3D-9B11-2860-CC83-ECA22FD94E57}"/>
              </a:ext>
            </a:extLst>
          </p:cNvPr>
          <p:cNvSpPr txBox="1"/>
          <p:nvPr/>
        </p:nvSpPr>
        <p:spPr>
          <a:xfrm>
            <a:off x="7888942" y="2229088"/>
            <a:ext cx="4182035" cy="1754326"/>
          </a:xfrm>
          <a:prstGeom prst="rect">
            <a:avLst/>
          </a:prstGeom>
          <a:noFill/>
        </p:spPr>
        <p:txBody>
          <a:bodyPr wrap="square">
            <a:spAutoFit/>
          </a:bodyPr>
          <a:lstStyle/>
          <a:p>
            <a:pPr marL="0" marR="0" algn="just">
              <a:lnSpc>
                <a:spcPct val="150000"/>
              </a:lnSpc>
              <a:spcBef>
                <a:spcPts val="0"/>
              </a:spcBef>
              <a:spcAft>
                <a:spcPts val="1200"/>
              </a:spcAft>
            </a:pPr>
            <a:r>
              <a:rPr lang="en-US" sz="2400" i="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=&gt;</a:t>
            </a:r>
            <a:r>
              <a:rPr lang="en-US" sz="24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bao</a:t>
            </a:r>
            <a:r>
              <a:rPr lang="en-US" sz="24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4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PA-文本框 42">
            <a:extLst>
              <a:ext uri="{FF2B5EF4-FFF2-40B4-BE49-F238E27FC236}">
                <a16:creationId xmlns="" xmlns:a16="http://schemas.microsoft.com/office/drawing/2014/main" id="{44B3CC3C-8364-4A7D-923E-ACCD1422B169}"/>
              </a:ext>
            </a:extLst>
          </p:cNvPr>
          <p:cNvSpPr txBox="1"/>
          <p:nvPr>
            <p:custDataLst>
              <p:tags r:id="rId2"/>
            </p:custDataLst>
          </p:nvPr>
        </p:nvSpPr>
        <p:spPr>
          <a:xfrm>
            <a:off x="8162367" y="1343025"/>
            <a:ext cx="3254159" cy="481670"/>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algn="just">
              <a:lnSpc>
                <a:spcPct val="115000"/>
              </a:lnSpc>
              <a:spcBef>
                <a:spcPts val="0"/>
              </a:spcBef>
              <a:spcAft>
                <a:spcPts val="0"/>
              </a:spcAft>
            </a:pPr>
            <a:r>
              <a:rPr lang="pt-BR" sz="22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Cách </a:t>
            </a:r>
            <a:r>
              <a:rPr lang="pt-BR"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lập luận của tác </a:t>
            </a:r>
            <a:r>
              <a:rPr lang="pt-BR" sz="22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giả:</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9">
            <a:extLst>
              <a:ext uri="{FF2B5EF4-FFF2-40B4-BE49-F238E27FC236}">
                <a16:creationId xmlns:a16="http://schemas.microsoft.com/office/drawing/2014/main" xmlns="" id="{5E0FE2AD-E851-43E4-8540-B8ADB0648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12090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9">
            <a:extLst>
              <a:ext uri="{FF2B5EF4-FFF2-40B4-BE49-F238E27FC236}">
                <a16:creationId xmlns:a16="http://schemas.microsoft.com/office/drawing/2014/main" xmlns="" id="{A2901E13-27D2-44C5-8F5B-5F88823DA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19050"/>
            <a:ext cx="12090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48B3E4E0-7931-4290-B03E-E0AA6720DD8D}"/>
              </a:ext>
            </a:extLst>
          </p:cNvPr>
          <p:cNvSpPr/>
          <p:nvPr/>
        </p:nvSpPr>
        <p:spPr>
          <a:xfrm>
            <a:off x="0" y="0"/>
            <a:ext cx="12192000" cy="679450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vi-VN" sz="1600" dirty="0">
              <a:solidFill>
                <a:schemeClr val="bg1"/>
              </a:solidFill>
              <a:latin typeface="Times New Roman" panose="02020603050405020304" pitchFamily="18" charset="0"/>
              <a:ea typeface="Times New Roman" panose="02020603050405020304" pitchFamily="18" charset="0"/>
            </a:endParaRPr>
          </a:p>
        </p:txBody>
      </p:sp>
      <p:sp>
        <p:nvSpPr>
          <p:cNvPr id="11269" name="TextBox 2">
            <a:extLst>
              <a:ext uri="{FF2B5EF4-FFF2-40B4-BE49-F238E27FC236}">
                <a16:creationId xmlns:a16="http://schemas.microsoft.com/office/drawing/2014/main" xmlns="" id="{6A6259E8-295C-4E64-BFE1-69699ACE5C65}"/>
              </a:ext>
            </a:extLst>
          </p:cNvPr>
          <p:cNvSpPr txBox="1">
            <a:spLocks noChangeArrowheads="1"/>
          </p:cNvSpPr>
          <p:nvPr/>
        </p:nvSpPr>
        <p:spPr bwMode="auto">
          <a:xfrm>
            <a:off x="4775200" y="381000"/>
            <a:ext cx="436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en-US" altLang="en-US" sz="2000">
              <a:latin typeface="Arial" panose="020B0604020202020204" pitchFamily="34" charset="0"/>
            </a:endParaRPr>
          </a:p>
        </p:txBody>
      </p:sp>
      <p:sp>
        <p:nvSpPr>
          <p:cNvPr id="3" name="Rounded Rectangle 2">
            <a:extLst>
              <a:ext uri="{FF2B5EF4-FFF2-40B4-BE49-F238E27FC236}">
                <a16:creationId xmlns:a16="http://schemas.microsoft.com/office/drawing/2014/main" xmlns="" id="{C965D85F-DBA0-452E-A4DB-0B48260834E0}"/>
              </a:ext>
            </a:extLst>
          </p:cNvPr>
          <p:cNvSpPr/>
          <p:nvPr/>
        </p:nvSpPr>
        <p:spPr>
          <a:xfrm flipH="1" flipV="1">
            <a:off x="0" y="1358153"/>
            <a:ext cx="12192000" cy="5042646"/>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pic>
        <p:nvPicPr>
          <p:cNvPr id="11274" name="Picture 33" descr="dây hoa">
            <a:extLst>
              <a:ext uri="{FF2B5EF4-FFF2-40B4-BE49-F238E27FC236}">
                <a16:creationId xmlns:a16="http://schemas.microsoft.com/office/drawing/2014/main" xmlns="" id="{6E49B9A3-0737-4431-B268-5B397E8E36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3" y="6188075"/>
            <a:ext cx="12344401"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lowchart: Alternate Process 12">
            <a:extLst>
              <a:ext uri="{FF2B5EF4-FFF2-40B4-BE49-F238E27FC236}">
                <a16:creationId xmlns:a16="http://schemas.microsoft.com/office/drawing/2014/main" xmlns="" id="{CFFA027B-6600-47C9-B8E8-C029FBF880C9}"/>
              </a:ext>
            </a:extLst>
          </p:cNvPr>
          <p:cNvSpPr/>
          <p:nvPr/>
        </p:nvSpPr>
        <p:spPr>
          <a:xfrm>
            <a:off x="0" y="0"/>
            <a:ext cx="12191999" cy="848136"/>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Văn</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bản</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1: </a:t>
            </a: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Thiên</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nhiên</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và</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con </a:t>
            </a: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người</a:t>
            </a:r>
            <a:endPar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endParaRPr>
          </a:p>
          <a:p>
            <a:pPr algn="ctr" defTabSz="913765">
              <a:defRPr/>
            </a:pP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trong</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truyện</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smtClean="0">
                <a:solidFill>
                  <a:srgbClr val="002060"/>
                </a:solidFill>
                <a:latin typeface="Times New Roman" pitchFamily="18" charset="0"/>
                <a:ea typeface="方正正黑简体" panose="02000000000000000000" pitchFamily="2" charset="-122"/>
                <a:cs typeface="Times New Roman" pitchFamily="18" charset="0"/>
                <a:sym typeface="+mn-lt"/>
              </a:rPr>
              <a:t>Đất</a:t>
            </a:r>
            <a:r>
              <a:rPr lang="en-US" altLang="zh-CN" sz="2400" b="1" i="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smtClean="0">
                <a:solidFill>
                  <a:srgbClr val="002060"/>
                </a:solidFill>
                <a:latin typeface="Times New Roman" pitchFamily="18" charset="0"/>
                <a:ea typeface="方正正黑简体" panose="02000000000000000000" pitchFamily="2" charset="-122"/>
                <a:cs typeface="Times New Roman" pitchFamily="18" charset="0"/>
                <a:sym typeface="+mn-lt"/>
              </a:rPr>
              <a:t>rừng</a:t>
            </a:r>
            <a:r>
              <a:rPr lang="en-US" altLang="zh-CN" sz="2400" b="1" i="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smtClean="0">
                <a:solidFill>
                  <a:srgbClr val="002060"/>
                </a:solidFill>
                <a:latin typeface="Times New Roman" pitchFamily="18" charset="0"/>
                <a:ea typeface="方正正黑简体" panose="02000000000000000000" pitchFamily="2" charset="-122"/>
                <a:cs typeface="Times New Roman" pitchFamily="18" charset="0"/>
                <a:sym typeface="+mn-lt"/>
              </a:rPr>
              <a:t>phương</a:t>
            </a:r>
            <a:r>
              <a:rPr lang="en-US" altLang="zh-CN" sz="2400" b="1" i="1" dirty="0" smtClean="0">
                <a:solidFill>
                  <a:srgbClr val="002060"/>
                </a:solidFill>
                <a:latin typeface="Times New Roman" pitchFamily="18" charset="0"/>
                <a:ea typeface="方正正黑简体" panose="02000000000000000000" pitchFamily="2" charset="-122"/>
                <a:cs typeface="Times New Roman" pitchFamily="18" charset="0"/>
                <a:sym typeface="+mn-lt"/>
              </a:rPr>
              <a:t> Nam - </a:t>
            </a:r>
            <a:r>
              <a:rPr lang="en-US" altLang="zh-CN" sz="2400" b="1" i="1" dirty="0" err="1" smtClean="0">
                <a:solidFill>
                  <a:srgbClr val="002060"/>
                </a:solidFill>
                <a:latin typeface="Times New Roman" pitchFamily="18" charset="0"/>
                <a:ea typeface="Cambria" panose="02040503050406030204" pitchFamily="18" charset="0"/>
                <a:cs typeface="Times New Roman" pitchFamily="18" charset="0"/>
                <a:sym typeface="+mn-lt"/>
              </a:rPr>
              <a:t>Bùi</a:t>
            </a:r>
            <a:r>
              <a:rPr lang="en-US" altLang="zh-CN" sz="2400" b="1" i="1" dirty="0" smtClean="0">
                <a:solidFill>
                  <a:srgbClr val="002060"/>
                </a:solidFill>
                <a:latin typeface="Times New Roman" pitchFamily="18" charset="0"/>
                <a:ea typeface="Cambria" panose="02040503050406030204" pitchFamily="18" charset="0"/>
                <a:cs typeface="Times New Roman" pitchFamily="18" charset="0"/>
                <a:sym typeface="+mn-lt"/>
              </a:rPr>
              <a:t> </a:t>
            </a:r>
            <a:r>
              <a:rPr lang="en-US" altLang="zh-CN" sz="2400" b="1" i="1" dirty="0" err="1" smtClean="0">
                <a:solidFill>
                  <a:srgbClr val="002060"/>
                </a:solidFill>
                <a:latin typeface="Times New Roman" pitchFamily="18" charset="0"/>
                <a:ea typeface="Cambria" panose="02040503050406030204" pitchFamily="18" charset="0"/>
                <a:cs typeface="Times New Roman" pitchFamily="18" charset="0"/>
                <a:sym typeface="+mn-lt"/>
              </a:rPr>
              <a:t>Hồng</a:t>
            </a:r>
            <a:r>
              <a:rPr lang="en-US" altLang="zh-CN" sz="2400" b="1" i="1" dirty="0" smtClean="0">
                <a:solidFill>
                  <a:srgbClr val="002060"/>
                </a:solidFill>
                <a:latin typeface="Times New Roman" pitchFamily="18" charset="0"/>
                <a:ea typeface="Cambria" panose="02040503050406030204" pitchFamily="18" charset="0"/>
                <a:cs typeface="Times New Roman" pitchFamily="18" charset="0"/>
                <a:sym typeface="+mn-lt"/>
              </a:rPr>
              <a:t> </a:t>
            </a:r>
            <a:endParaRPr lang="zh-CN" altLang="en-US" sz="2400" b="1" i="1" dirty="0">
              <a:solidFill>
                <a:srgbClr val="002060"/>
              </a:solidFill>
              <a:latin typeface="Times New Roman" pitchFamily="18" charset="0"/>
              <a:ea typeface="方正正黑简体" panose="02000000000000000000" pitchFamily="2" charset="-122"/>
              <a:cs typeface="Times New Roman" pitchFamily="18" charset="0"/>
              <a:sym typeface="+mn-lt"/>
            </a:endParaRPr>
          </a:p>
        </p:txBody>
      </p:sp>
      <p:sp>
        <p:nvSpPr>
          <p:cNvPr id="14" name="文本框 34">
            <a:extLst>
              <a:ext uri="{FF2B5EF4-FFF2-40B4-BE49-F238E27FC236}">
                <a16:creationId xmlns="" xmlns:a16="http://schemas.microsoft.com/office/drawing/2014/main" id="{046E56F3-DD6F-ED8B-4179-8A4DB3BE95C4}"/>
              </a:ext>
            </a:extLst>
          </p:cNvPr>
          <p:cNvSpPr txBox="1"/>
          <p:nvPr/>
        </p:nvSpPr>
        <p:spPr>
          <a:xfrm>
            <a:off x="127222" y="870099"/>
            <a:ext cx="5291943" cy="461665"/>
          </a:xfrm>
          <a:prstGeom prst="rect">
            <a:avLst/>
          </a:prstGeom>
          <a:noFill/>
        </p:spPr>
        <p:txBody>
          <a:bodyPr wrap="square">
            <a:spAutoFit/>
          </a:bodyPr>
          <a:lstStyle/>
          <a:p>
            <a:pPr defTabSz="913765">
              <a:defRPr/>
            </a:pPr>
            <a:r>
              <a:rPr lang="en-US" altLang="zh-CN" sz="2400" b="1" dirty="0">
                <a:latin typeface="Times New Roman" panose="02020603050405020304" pitchFamily="18" charset="0"/>
                <a:cs typeface="Times New Roman" panose="02020603050405020304" pitchFamily="18" charset="0"/>
                <a:sym typeface="+mn-lt"/>
              </a:rPr>
              <a:t>2. </a:t>
            </a:r>
            <a:r>
              <a:rPr lang="en-US" altLang="zh-CN" sz="2400" b="1" dirty="0" err="1">
                <a:latin typeface="Times New Roman" panose="02020603050405020304" pitchFamily="18" charset="0"/>
                <a:cs typeface="Times New Roman" panose="02020603050405020304" pitchFamily="18" charset="0"/>
                <a:sym typeface="+mn-lt"/>
              </a:rPr>
              <a:t>Hệ</a:t>
            </a:r>
            <a:r>
              <a:rPr lang="en-US" altLang="zh-CN" sz="2400" b="1" dirty="0">
                <a:latin typeface="Times New Roman" panose="02020603050405020304" pitchFamily="18" charset="0"/>
                <a:cs typeface="Times New Roman" panose="02020603050405020304" pitchFamily="18" charset="0"/>
                <a:sym typeface="+mn-lt"/>
              </a:rPr>
              <a:t> </a:t>
            </a:r>
            <a:r>
              <a:rPr lang="en-US" altLang="zh-CN" sz="2400" b="1" dirty="0" err="1">
                <a:latin typeface="Times New Roman" panose="02020603050405020304" pitchFamily="18" charset="0"/>
                <a:cs typeface="Times New Roman" panose="02020603050405020304" pitchFamily="18" charset="0"/>
                <a:sym typeface="+mn-lt"/>
              </a:rPr>
              <a:t>thống</a:t>
            </a:r>
            <a:r>
              <a:rPr lang="en-US" altLang="zh-CN" sz="2400" b="1" dirty="0">
                <a:latin typeface="Times New Roman" panose="02020603050405020304" pitchFamily="18" charset="0"/>
                <a:cs typeface="Times New Roman" panose="02020603050405020304" pitchFamily="18" charset="0"/>
                <a:sym typeface="+mn-lt"/>
              </a:rPr>
              <a:t> ý </a:t>
            </a:r>
            <a:r>
              <a:rPr lang="en-US" altLang="zh-CN" sz="2400" b="1" dirty="0" err="1">
                <a:latin typeface="Times New Roman" panose="02020603050405020304" pitchFamily="18" charset="0"/>
                <a:cs typeface="Times New Roman" panose="02020603050405020304" pitchFamily="18" charset="0"/>
                <a:sym typeface="+mn-lt"/>
              </a:rPr>
              <a:t>kiến</a:t>
            </a:r>
            <a:r>
              <a:rPr lang="en-US" altLang="zh-CN" sz="2400" b="1" dirty="0">
                <a:latin typeface="Times New Roman" panose="02020603050405020304" pitchFamily="18" charset="0"/>
                <a:cs typeface="Times New Roman" panose="02020603050405020304" pitchFamily="18" charset="0"/>
                <a:sym typeface="+mn-lt"/>
              </a:rPr>
              <a:t>, </a:t>
            </a:r>
            <a:r>
              <a:rPr lang="en-US" altLang="zh-CN" sz="2400" b="1" dirty="0" err="1">
                <a:latin typeface="Times New Roman" panose="02020603050405020304" pitchFamily="18" charset="0"/>
                <a:cs typeface="Times New Roman" panose="02020603050405020304" pitchFamily="18" charset="0"/>
                <a:sym typeface="+mn-lt"/>
              </a:rPr>
              <a:t>lí</a:t>
            </a:r>
            <a:r>
              <a:rPr lang="en-US" altLang="zh-CN" sz="2400" b="1" dirty="0">
                <a:latin typeface="Times New Roman" panose="02020603050405020304" pitchFamily="18" charset="0"/>
                <a:cs typeface="Times New Roman" panose="02020603050405020304" pitchFamily="18" charset="0"/>
                <a:sym typeface="+mn-lt"/>
              </a:rPr>
              <a:t> </a:t>
            </a:r>
            <a:r>
              <a:rPr lang="en-US" altLang="zh-CN" sz="2400" b="1" dirty="0" err="1">
                <a:latin typeface="Times New Roman" panose="02020603050405020304" pitchFamily="18" charset="0"/>
                <a:cs typeface="Times New Roman" panose="02020603050405020304" pitchFamily="18" charset="0"/>
                <a:sym typeface="+mn-lt"/>
              </a:rPr>
              <a:t>lẽ</a:t>
            </a:r>
            <a:r>
              <a:rPr lang="en-US" altLang="zh-CN" sz="2400" b="1" dirty="0">
                <a:latin typeface="Times New Roman" panose="02020603050405020304" pitchFamily="18" charset="0"/>
                <a:cs typeface="Times New Roman" panose="02020603050405020304" pitchFamily="18" charset="0"/>
                <a:sym typeface="+mn-lt"/>
              </a:rPr>
              <a:t>, </a:t>
            </a:r>
            <a:r>
              <a:rPr lang="en-US" altLang="zh-CN" sz="2400" b="1" dirty="0" err="1">
                <a:latin typeface="Times New Roman" panose="02020603050405020304" pitchFamily="18" charset="0"/>
                <a:cs typeface="Times New Roman" panose="02020603050405020304" pitchFamily="18" charset="0"/>
                <a:sym typeface="+mn-lt"/>
              </a:rPr>
              <a:t>bằng</a:t>
            </a:r>
            <a:r>
              <a:rPr lang="en-US" altLang="zh-CN" sz="2400" b="1" dirty="0">
                <a:latin typeface="Times New Roman" panose="02020603050405020304" pitchFamily="18" charset="0"/>
                <a:cs typeface="Times New Roman" panose="02020603050405020304" pitchFamily="18" charset="0"/>
                <a:sym typeface="+mn-lt"/>
              </a:rPr>
              <a:t> </a:t>
            </a:r>
            <a:r>
              <a:rPr lang="en-US" altLang="zh-CN" sz="2400" b="1" dirty="0" err="1">
                <a:latin typeface="Times New Roman" panose="02020603050405020304" pitchFamily="18" charset="0"/>
                <a:cs typeface="Times New Roman" panose="02020603050405020304" pitchFamily="18" charset="0"/>
                <a:sym typeface="+mn-lt"/>
              </a:rPr>
              <a:t>chứng</a:t>
            </a:r>
            <a:endParaRPr lang="zh-CN" altLang="en-US" sz="2400" b="1" dirty="0">
              <a:latin typeface="Times New Roman" panose="02020603050405020304" pitchFamily="18" charset="0"/>
              <a:cs typeface="Times New Roman" panose="02020603050405020304" pitchFamily="18" charset="0"/>
              <a:sym typeface="+mn-lt"/>
            </a:endParaRPr>
          </a:p>
        </p:txBody>
      </p:sp>
      <p:sp>
        <p:nvSpPr>
          <p:cNvPr id="15" name="PA-文本框 42">
            <a:extLst>
              <a:ext uri="{FF2B5EF4-FFF2-40B4-BE49-F238E27FC236}">
                <a16:creationId xmlns="" xmlns:a16="http://schemas.microsoft.com/office/drawing/2014/main" id="{49D9AAFD-4453-4E08-A374-523969EAC136}"/>
              </a:ext>
            </a:extLst>
          </p:cNvPr>
          <p:cNvSpPr txBox="1"/>
          <p:nvPr>
            <p:custDataLst>
              <p:tags r:id="rId1"/>
            </p:custDataLst>
          </p:nvPr>
        </p:nvSpPr>
        <p:spPr>
          <a:xfrm>
            <a:off x="216666" y="1272624"/>
            <a:ext cx="7528840" cy="646331"/>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defTabSz="457280">
              <a:lnSpc>
                <a:spcPct val="150000"/>
              </a:lnSpc>
              <a:defRPr/>
            </a:pPr>
            <a:r>
              <a:rPr lang="pt-BR" sz="2400" dirty="0">
                <a:solidFill>
                  <a:srgbClr val="FF0000"/>
                </a:solidFill>
                <a:effectLst/>
                <a:latin typeface="Times New Roman" panose="02020603050405020304" pitchFamily="18" charset="0"/>
                <a:ea typeface="Calibri" panose="020F0502020204030204" pitchFamily="34" charset="0"/>
              </a:rPr>
              <a:t>Tìm hệ thống ý kiến, lí lẽ và bằng chứng trong từng </a:t>
            </a:r>
            <a:r>
              <a:rPr lang="pt-BR" sz="2400" dirty="0" smtClean="0">
                <a:solidFill>
                  <a:srgbClr val="FF0000"/>
                </a:solidFill>
                <a:effectLst/>
                <a:latin typeface="Times New Roman" panose="02020603050405020304" pitchFamily="18" charset="0"/>
                <a:ea typeface="Calibri" panose="020F0502020204030204" pitchFamily="34" charset="0"/>
              </a:rPr>
              <a:t>đoạn:</a:t>
            </a:r>
            <a:endParaRPr lang="zh-CN" altLang="en-US" sz="2400" dirty="0">
              <a:solidFill>
                <a:srgbClr val="FF0000"/>
              </a:solidFill>
              <a:latin typeface="Times New Roman" panose="02020603050405020304" pitchFamily="18" charset="0"/>
              <a:ea typeface="+mn-ea"/>
              <a:cs typeface="Times New Roman" panose="02020603050405020304" pitchFamily="18" charset="0"/>
              <a:sym typeface="+mn-lt"/>
            </a:endParaRPr>
          </a:p>
        </p:txBody>
      </p:sp>
      <p:sp>
        <p:nvSpPr>
          <p:cNvPr id="19" name="TextBox 18">
            <a:extLst>
              <a:ext uri="{FF2B5EF4-FFF2-40B4-BE49-F238E27FC236}">
                <a16:creationId xmlns="" xmlns:a16="http://schemas.microsoft.com/office/drawing/2014/main" id="{C9CEBD3D-9B11-2860-CC83-ECA22FD94E57}"/>
              </a:ext>
            </a:extLst>
          </p:cNvPr>
          <p:cNvSpPr txBox="1"/>
          <p:nvPr/>
        </p:nvSpPr>
        <p:spPr>
          <a:xfrm>
            <a:off x="207461" y="1875980"/>
            <a:ext cx="10563633" cy="2862322"/>
          </a:xfrm>
          <a:prstGeom prst="rect">
            <a:avLst/>
          </a:prstGeom>
          <a:noFill/>
        </p:spPr>
        <p:txBody>
          <a:bodyPr wrap="square">
            <a:spAutoFit/>
          </a:bodyPr>
          <a:lstStyle/>
          <a:p>
            <a:pPr marL="0" marR="0" algn="just">
              <a:lnSpc>
                <a:spcPct val="150000"/>
              </a:lnSpc>
              <a:spcBef>
                <a:spcPts val="0"/>
              </a:spcBef>
              <a:spcAft>
                <a:spcPts val="0"/>
              </a:spcAft>
            </a:pPr>
            <a:r>
              <a:rPr lang="en-US" sz="2400" b="1" i="1" dirty="0" smtClean="0">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b="1" i="1" dirty="0" err="1" smtClean="0">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400" b="1"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loài</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Nam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lnSpc>
                <a:spcPct val="150000"/>
              </a:lnSpc>
            </a:pPr>
            <a:r>
              <a:rPr lang="vi-VN" sz="2400" dirty="0">
                <a:solidFill>
                  <a:srgbClr val="000000"/>
                </a:solidFill>
                <a:effectLst/>
                <a:latin typeface="Times New Roman" panose="02020603050405020304" pitchFamily="18" charset="0"/>
                <a:ea typeface="Times New Roman" panose="02020603050405020304" pitchFamily="18" charset="0"/>
              </a:rPr>
              <a:t>+ Lí lẽ: "Trong </a:t>
            </a:r>
            <a:r>
              <a:rPr lang="vi-VN" sz="2400" i="1" dirty="0">
                <a:solidFill>
                  <a:srgbClr val="000000"/>
                </a:solidFill>
                <a:effectLst/>
                <a:latin typeface="Times New Roman" panose="02020603050405020304" pitchFamily="18" charset="0"/>
                <a:ea typeface="Times New Roman" panose="02020603050405020304" pitchFamily="18" charset="0"/>
              </a:rPr>
              <a:t>Đất rừng phương Nam</a:t>
            </a:r>
            <a:r>
              <a:rPr lang="vi-VN" sz="2400" dirty="0">
                <a:solidFill>
                  <a:srgbClr val="000000"/>
                </a:solidFill>
                <a:effectLst/>
                <a:latin typeface="Times New Roman" panose="02020603050405020304" pitchFamily="18" charset="0"/>
                <a:ea typeface="Times New Roman" panose="02020603050405020304" pitchFamily="18" charset="0"/>
              </a:rPr>
              <a:t>, ông chỉ sử dụng một phần rất nhỏ vốn sống phong phú đó mà đã làm n</a:t>
            </a:r>
            <a:r>
              <a:rPr lang="en-US" sz="2400" dirty="0">
                <a:solidFill>
                  <a:srgbClr val="000000"/>
                </a:solidFill>
                <a:latin typeface="Times New Roman" panose="02020603050405020304" pitchFamily="18" charset="0"/>
                <a:ea typeface="Times New Roman" panose="02020603050405020304" pitchFamily="18" charset="0"/>
              </a:rPr>
              <a:t>g</a:t>
            </a:r>
            <a:r>
              <a:rPr lang="vi-VN" sz="2400" dirty="0">
                <a:solidFill>
                  <a:srgbClr val="000000"/>
                </a:solidFill>
                <a:effectLst/>
                <a:latin typeface="Times New Roman" panose="02020603050405020304" pitchFamily="18" charset="0"/>
                <a:ea typeface="Times New Roman" panose="02020603050405020304" pitchFamily="18" charset="0"/>
              </a:rPr>
              <a:t>ười đọc đi từ ngạc nhiên này đến ngạc nhiên khác".</a:t>
            </a:r>
            <a:endParaRPr lang="en-US" sz="2400" dirty="0">
              <a:effectLst/>
              <a:latin typeface="Times New Roman" panose="02020603050405020304" pitchFamily="18" charset="0"/>
              <a:ea typeface="Times New Roman" panose="02020603050405020304" pitchFamily="18" charset="0"/>
            </a:endParaRPr>
          </a:p>
          <a:p>
            <a:pPr marL="0" marR="0" algn="just">
              <a:lnSpc>
                <a:spcPct val="150000"/>
              </a:lnSpc>
            </a:pPr>
            <a:r>
              <a:rPr lang="vi-VN" sz="2400" dirty="0">
                <a:solidFill>
                  <a:srgbClr val="000000"/>
                </a:solidFill>
                <a:effectLst/>
                <a:latin typeface="Times New Roman" panose="02020603050405020304" pitchFamily="18" charset="0"/>
                <a:ea typeface="Times New Roman" panose="02020603050405020304" pitchFamily="18" charset="0"/>
              </a:rPr>
              <a:t>+ Bằng chứng: "ba ba to bằng cái nia, kì đà lớn hơn chiếc xuồng tam bản, cá sấu phải 12 trai tráng lực lưỡng mới khiêng nổi".</a:t>
            </a:r>
            <a:endParaRPr lang="en-US" sz="24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C9CEBD3D-9B11-2860-CC83-ECA22FD94E57}"/>
              </a:ext>
            </a:extLst>
          </p:cNvPr>
          <p:cNvSpPr txBox="1"/>
          <p:nvPr/>
        </p:nvSpPr>
        <p:spPr>
          <a:xfrm>
            <a:off x="125506" y="-1376"/>
            <a:ext cx="11102787" cy="461665"/>
          </a:xfrm>
          <a:prstGeom prst="rect">
            <a:avLst/>
          </a:prstGeom>
          <a:noFill/>
        </p:spPr>
        <p:txBody>
          <a:bodyPr wrap="square">
            <a:spAutoFit/>
          </a:bodyPr>
          <a:lstStyle/>
          <a:p>
            <a:pPr marL="0" marR="0" algn="just">
              <a:spcBef>
                <a:spcPts val="1600"/>
              </a:spcBef>
              <a:spcAft>
                <a:spcPts val="800"/>
              </a:spcAft>
            </a:pPr>
            <a:r>
              <a:rPr lang="en-US" sz="2400" b="1" dirty="0" smtClean="0">
                <a:solidFill>
                  <a:srgbClr val="000000"/>
                </a:solidFill>
                <a:effectLst/>
                <a:latin typeface="Times New Roman" panose="02020603050405020304" pitchFamily="18" charset="0"/>
                <a:ea typeface="Times New Roman" panose="02020603050405020304" pitchFamily="18" charset="0"/>
              </a:rPr>
              <a:t>c) </a:t>
            </a:r>
            <a:r>
              <a:rPr lang="vi-VN" sz="2400" b="1" i="1" dirty="0" smtClean="0">
                <a:solidFill>
                  <a:srgbClr val="000000"/>
                </a:solidFill>
                <a:effectLst/>
                <a:latin typeface="Times New Roman" panose="02020603050405020304" pitchFamily="18" charset="0"/>
                <a:ea typeface="Times New Roman" panose="02020603050405020304" pitchFamily="18" charset="0"/>
              </a:rPr>
              <a:t>Đặc </a:t>
            </a:r>
            <a:r>
              <a:rPr lang="vi-VN" sz="2400" b="1" i="1" dirty="0">
                <a:solidFill>
                  <a:srgbClr val="000000"/>
                </a:solidFill>
                <a:effectLst/>
                <a:latin typeface="Times New Roman" panose="02020603050405020304" pitchFamily="18" charset="0"/>
                <a:ea typeface="Times New Roman" panose="02020603050405020304" pitchFamily="18" charset="0"/>
              </a:rPr>
              <a:t>sắc về nghệ thuật miêu tả con người Nam bộ trong </a:t>
            </a:r>
            <a:r>
              <a:rPr lang="en-US" sz="2400" b="1" i="1" dirty="0" err="1" smtClean="0">
                <a:solidFill>
                  <a:srgbClr val="000000"/>
                </a:solidFill>
                <a:latin typeface="Times New Roman" panose="02020603050405020304" pitchFamily="18" charset="0"/>
                <a:ea typeface="Times New Roman" panose="02020603050405020304" pitchFamily="18" charset="0"/>
              </a:rPr>
              <a:t>Đất</a:t>
            </a:r>
            <a:r>
              <a:rPr lang="en-US" sz="2400" b="1" i="1" dirty="0" smtClean="0">
                <a:solidFill>
                  <a:srgbClr val="000000"/>
                </a:solidFill>
                <a:latin typeface="Times New Roman" panose="02020603050405020304" pitchFamily="18" charset="0"/>
                <a:ea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rPr>
              <a:t>rừng</a:t>
            </a:r>
            <a:r>
              <a:rPr lang="en-US" sz="2400" b="1" i="1" dirty="0" smtClean="0">
                <a:solidFill>
                  <a:srgbClr val="000000"/>
                </a:solidFill>
                <a:latin typeface="Times New Roman" panose="02020603050405020304" pitchFamily="18" charset="0"/>
                <a:ea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rPr>
              <a:t>phương</a:t>
            </a:r>
            <a:r>
              <a:rPr lang="en-US" sz="2400" b="1" i="1" dirty="0" smtClean="0">
                <a:solidFill>
                  <a:srgbClr val="000000"/>
                </a:solidFill>
                <a:latin typeface="Times New Roman" panose="02020603050405020304" pitchFamily="18" charset="0"/>
                <a:ea typeface="Times New Roman" panose="02020603050405020304" pitchFamily="18" charset="0"/>
              </a:rPr>
              <a:t> Nam:</a:t>
            </a:r>
            <a:endParaRPr lang="en-US" sz="24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1" name="Table 10">
            <a:extLst>
              <a:ext uri="{FF2B5EF4-FFF2-40B4-BE49-F238E27FC236}">
                <a16:creationId xmlns="" xmlns:a16="http://schemas.microsoft.com/office/drawing/2014/main" id="{9C22AB78-93E3-ABD9-E7B8-BADEF3BC19A3}"/>
              </a:ext>
            </a:extLst>
          </p:cNvPr>
          <p:cNvGraphicFramePr>
            <a:graphicFrameLocks noGrp="1"/>
          </p:cNvGraphicFramePr>
          <p:nvPr>
            <p:extLst>
              <p:ext uri="{D42A27DB-BD31-4B8C-83A1-F6EECF244321}">
                <p14:modId xmlns:p14="http://schemas.microsoft.com/office/powerpoint/2010/main" val="924470489"/>
              </p:ext>
            </p:extLst>
          </p:nvPr>
        </p:nvGraphicFramePr>
        <p:xfrm>
          <a:off x="94344" y="425863"/>
          <a:ext cx="12016974" cy="6375659"/>
        </p:xfrm>
        <a:graphic>
          <a:graphicData uri="http://schemas.openxmlformats.org/drawingml/2006/table">
            <a:tbl>
              <a:tblPr firstRow="1" firstCol="1" bandRow="1">
                <a:tableStyleId>{5DA37D80-6434-44D0-A028-1B22A696006F}</a:tableStyleId>
              </a:tblPr>
              <a:tblGrid>
                <a:gridCol w="2702644">
                  <a:extLst>
                    <a:ext uri="{9D8B030D-6E8A-4147-A177-3AD203B41FA5}">
                      <a16:colId xmlns="" xmlns:a16="http://schemas.microsoft.com/office/drawing/2014/main" val="1547445944"/>
                    </a:ext>
                  </a:extLst>
                </a:gridCol>
                <a:gridCol w="9314330">
                  <a:extLst>
                    <a:ext uri="{9D8B030D-6E8A-4147-A177-3AD203B41FA5}">
                      <a16:colId xmlns="" xmlns:a16="http://schemas.microsoft.com/office/drawing/2014/main" val="455938696"/>
                    </a:ext>
                  </a:extLst>
                </a:gridCol>
              </a:tblGrid>
              <a:tr h="0">
                <a:tc>
                  <a:txBody>
                    <a:bodyPr/>
                    <a:lstStyle/>
                    <a:p>
                      <a:pPr marL="0" marR="0" algn="ctr">
                        <a:lnSpc>
                          <a:spcPct val="115000"/>
                        </a:lnSpc>
                        <a:spcBef>
                          <a:spcPts val="0"/>
                        </a:spcBef>
                        <a:spcAft>
                          <a:spcPts val="0"/>
                        </a:spcAft>
                      </a:pPr>
                      <a:r>
                        <a:rPr lang="en-US" sz="2400" u="none" dirty="0" err="1">
                          <a:effectLst/>
                          <a:latin typeface="Times New Roman" panose="02020603050405020304" pitchFamily="18" charset="0"/>
                          <a:cs typeface="Times New Roman" panose="02020603050405020304" pitchFamily="18" charset="0"/>
                        </a:rPr>
                        <a:t>Lí</a:t>
                      </a:r>
                      <a:r>
                        <a:rPr lang="en-US" sz="2400" u="none" dirty="0">
                          <a:effectLst/>
                          <a:latin typeface="Times New Roman" panose="02020603050405020304" pitchFamily="18" charset="0"/>
                          <a:cs typeface="Times New Roman" panose="02020603050405020304" pitchFamily="18" charset="0"/>
                        </a:rPr>
                        <a:t> </a:t>
                      </a:r>
                      <a:r>
                        <a:rPr lang="en-US" sz="2400" u="none" dirty="0" err="1">
                          <a:effectLst/>
                          <a:latin typeface="Times New Roman" panose="02020603050405020304" pitchFamily="18" charset="0"/>
                          <a:cs typeface="Times New Roman" panose="02020603050405020304" pitchFamily="18" charset="0"/>
                        </a:rPr>
                        <a:t>lẽ</a:t>
                      </a:r>
                      <a:endParaRPr lang="en-US" sz="2400" u="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400" u="none" dirty="0" err="1">
                          <a:effectLst/>
                          <a:latin typeface="Times New Roman" panose="02020603050405020304" pitchFamily="18" charset="0"/>
                          <a:cs typeface="Times New Roman" panose="02020603050405020304" pitchFamily="18" charset="0"/>
                        </a:rPr>
                        <a:t>Bằng</a:t>
                      </a:r>
                      <a:r>
                        <a:rPr lang="en-US" sz="2400" u="none" dirty="0">
                          <a:effectLst/>
                          <a:latin typeface="Times New Roman" panose="02020603050405020304" pitchFamily="18" charset="0"/>
                          <a:cs typeface="Times New Roman" panose="02020603050405020304" pitchFamily="18" charset="0"/>
                        </a:rPr>
                        <a:t> </a:t>
                      </a:r>
                      <a:r>
                        <a:rPr lang="en-US" sz="2400" u="none" dirty="0" err="1">
                          <a:effectLst/>
                          <a:latin typeface="Times New Roman" panose="02020603050405020304" pitchFamily="18" charset="0"/>
                          <a:cs typeface="Times New Roman" panose="02020603050405020304" pitchFamily="18" charset="0"/>
                        </a:rPr>
                        <a:t>chứng</a:t>
                      </a:r>
                      <a:endParaRPr lang="en-US" sz="2400" u="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38240312"/>
                  </a:ext>
                </a:extLst>
              </a:tr>
              <a:tr h="1748795">
                <a:tc>
                  <a:txBody>
                    <a:bodyPr/>
                    <a:lstStyle/>
                    <a:p>
                      <a:pPr marL="0" marR="0" algn="l">
                        <a:lnSpc>
                          <a:spcPct val="115000"/>
                        </a:lnSpc>
                        <a:spcBef>
                          <a:spcPts val="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1200"/>
                        </a:spcAft>
                      </a:pPr>
                      <a:endPar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1200"/>
                        </a:spcAft>
                      </a:pPr>
                      <a:endPar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1200"/>
                        </a:spcAft>
                      </a:pP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1200"/>
                        </a:spcAft>
                      </a:pPr>
                      <a:endPar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4182307445"/>
                  </a:ext>
                </a:extLst>
              </a:tr>
              <a:tr h="0">
                <a:tc>
                  <a:txBody>
                    <a:bodyPr/>
                    <a:lstStyle/>
                    <a:p>
                      <a:pPr marL="0" marR="0" algn="l">
                        <a:lnSpc>
                          <a:spcPct val="115000"/>
                        </a:lnSpc>
                        <a:spcBef>
                          <a:spcPts val="0"/>
                        </a:spcBef>
                        <a:spcAft>
                          <a:spcPts val="0"/>
                        </a:spcAft>
                      </a:pPr>
                      <a:r>
                        <a:rPr lang="en-US" sz="2000" u="none" strike="noStrike"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smtClean="0">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l">
                        <a:lnSpc>
                          <a:spcPct val="115000"/>
                        </a:lnSpc>
                        <a:spcBef>
                          <a:spcPts val="0"/>
                        </a:spcBef>
                        <a:spcAft>
                          <a:spcPts val="0"/>
                        </a:spcAft>
                      </a:pPr>
                      <a:r>
                        <a:rPr lang="en-US" sz="2000" u="none" strike="noStrike" dirty="0">
                          <a:effectLst/>
                          <a:latin typeface="Times New Roman" panose="02020603050405020304" pitchFamily="18" charset="0"/>
                          <a:cs typeface="Times New Roman" panose="02020603050405020304" pitchFamily="18" charset="0"/>
                        </a:rPr>
                        <a:t> </a:t>
                      </a:r>
                      <a:endParaRPr lang="en-US" sz="2000" u="none" strike="noStrike" dirty="0" smtClean="0">
                        <a:effectLst/>
                        <a:latin typeface="Times New Roman" panose="02020603050405020304" pitchFamily="18" charset="0"/>
                        <a:cs typeface="Times New Roman" panose="02020603050405020304" pitchFamily="18" charset="0"/>
                      </a:endParaRPr>
                    </a:p>
                    <a:p>
                      <a:pPr marL="0" marR="0" algn="l">
                        <a:lnSpc>
                          <a:spcPct val="115000"/>
                        </a:lnSpc>
                        <a:spcBef>
                          <a:spcPts val="0"/>
                        </a:spcBef>
                        <a:spcAft>
                          <a:spcPts val="0"/>
                        </a:spcAft>
                      </a:pPr>
                      <a:endParaRPr lang="en-US" sz="2000" u="none" strike="noStrike"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2000" u="none" strike="noStrike"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2000" u="none" strike="noStrike"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2000" u="none" strike="noStrike"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96093342"/>
                  </a:ext>
                </a:extLst>
              </a:tr>
            </a:tbl>
          </a:graphicData>
        </a:graphic>
      </p:graphicFrame>
      <p:sp>
        <p:nvSpPr>
          <p:cNvPr id="12" name="Rectangle 11"/>
          <p:cNvSpPr/>
          <p:nvPr/>
        </p:nvSpPr>
        <p:spPr>
          <a:xfrm>
            <a:off x="76201" y="832077"/>
            <a:ext cx="2828364" cy="1791260"/>
          </a:xfrm>
          <a:prstGeom prst="rect">
            <a:avLst/>
          </a:prstGeom>
        </p:spPr>
        <p:txBody>
          <a:bodyPr wrap="square">
            <a:spAutoFit/>
          </a:bodyPr>
          <a:lstStyle/>
          <a:p>
            <a:pPr>
              <a:lnSpc>
                <a:spcPct val="115000"/>
              </a:lnSpc>
            </a:pPr>
            <a:r>
              <a:rPr lang="en-US" sz="2400" dirty="0" smtClean="0">
                <a:solidFill>
                  <a:srgbClr val="C00000"/>
                </a:solidFill>
                <a:latin typeface="Times New Roman" panose="02020603050405020304" pitchFamily="18" charset="0"/>
                <a:cs typeface="Times New Roman" panose="02020603050405020304" pitchFamily="18" charset="0"/>
              </a:rPr>
              <a:t>Con </a:t>
            </a:r>
            <a:r>
              <a:rPr lang="en-US" sz="2400" dirty="0" err="1" smtClean="0">
                <a:solidFill>
                  <a:srgbClr val="C00000"/>
                </a:solidFill>
                <a:latin typeface="Times New Roman" panose="02020603050405020304" pitchFamily="18" charset="0"/>
                <a:cs typeface="Times New Roman" panose="02020603050405020304" pitchFamily="18" charset="0"/>
              </a:rPr>
              <a:t>người</a:t>
            </a:r>
            <a:r>
              <a:rPr lang="en-US" sz="2400" dirty="0" smtClean="0">
                <a:solidFill>
                  <a:srgbClr val="C00000"/>
                </a:solidFill>
                <a:latin typeface="Times New Roman" panose="02020603050405020304" pitchFamily="18" charset="0"/>
                <a:cs typeface="Times New Roman" panose="02020603050405020304" pitchFamily="18" charset="0"/>
              </a:rPr>
              <a:t> Nam </a:t>
            </a:r>
            <a:r>
              <a:rPr lang="en-US" sz="2400" dirty="0" err="1" smtClean="0">
                <a:solidFill>
                  <a:srgbClr val="C00000"/>
                </a:solidFill>
                <a:latin typeface="Times New Roman" panose="02020603050405020304" pitchFamily="18" charset="0"/>
                <a:cs typeface="Times New Roman" panose="02020603050405020304" pitchFamily="18" charset="0"/>
              </a:rPr>
              <a:t>bộ</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được</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miêu</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tả</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với</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những</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nét</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sắc</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sảo</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lạ</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lùng</a:t>
            </a:r>
            <a:r>
              <a:rPr lang="en-US" sz="2400" dirty="0" smtClean="0">
                <a:solidFill>
                  <a:srgbClr val="C00000"/>
                </a:solidFill>
                <a:latin typeface="Times New Roman" panose="02020603050405020304" pitchFamily="18" charset="0"/>
                <a:cs typeface="Times New Roman" panose="02020603050405020304" pitchFamily="18" charset="0"/>
              </a:rPr>
              <a:t>. </a:t>
            </a:r>
            <a:endPar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2913529" y="828967"/>
            <a:ext cx="8771965" cy="1600438"/>
          </a:xfrm>
          <a:prstGeom prst="rect">
            <a:avLst/>
          </a:prstGeom>
        </p:spPr>
        <p:txBody>
          <a:bodyPr wrap="square">
            <a:spAutoFit/>
          </a:bodyPr>
          <a:lstStyle/>
          <a:p>
            <a:pPr algn="just">
              <a:spcAft>
                <a:spcPts val="1200"/>
              </a:spcAft>
            </a:pPr>
            <a:r>
              <a:rPr lang="vi-VN" sz="2200" dirty="0" smtClean="0">
                <a:solidFill>
                  <a:srgbClr val="002060"/>
                </a:solidFill>
                <a:latin typeface="Times New Roman" panose="02020603050405020304" pitchFamily="18" charset="0"/>
                <a:cs typeface="Times New Roman" panose="02020603050405020304" pitchFamily="18" charset="0"/>
              </a:rPr>
              <a:t>+ Những lời nói ngọt nhạt, cái túi tiền thâm đen, căng phồng, bóng mỡ của dì Tư Béo.</a:t>
            </a:r>
            <a:endParaRPr lang="en-US" sz="2200" dirty="0" smtClean="0">
              <a:solidFill>
                <a:srgbClr val="002060"/>
              </a:solidFill>
              <a:latin typeface="Times New Roman" panose="02020603050405020304" pitchFamily="18" charset="0"/>
              <a:cs typeface="Times New Roman" panose="02020603050405020304" pitchFamily="18" charset="0"/>
            </a:endParaRPr>
          </a:p>
          <a:p>
            <a:pPr algn="just">
              <a:spcAft>
                <a:spcPts val="1200"/>
              </a:spcAft>
            </a:pPr>
            <a:r>
              <a:rPr lang="vi-VN" sz="2200" dirty="0" smtClean="0">
                <a:solidFill>
                  <a:srgbClr val="002060"/>
                </a:solidFill>
                <a:latin typeface="Times New Roman" panose="02020603050405020304" pitchFamily="18" charset="0"/>
                <a:cs typeface="Times New Roman" panose="02020603050405020304" pitchFamily="18" charset="0"/>
              </a:rPr>
              <a:t>+ Cái áo vắt vai và những câu đối thoại ngật ngưỡng, hài hước, dở tỉnh, dở say của lão Ba Ngù.</a:t>
            </a:r>
            <a:endParaRPr lang="en-US" sz="2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p:cNvSpPr/>
          <p:nvPr/>
        </p:nvSpPr>
        <p:spPr>
          <a:xfrm>
            <a:off x="67235" y="2635628"/>
            <a:ext cx="2904565" cy="1791260"/>
          </a:xfrm>
          <a:prstGeom prst="rect">
            <a:avLst/>
          </a:prstGeom>
        </p:spPr>
        <p:txBody>
          <a:bodyPr wrap="square">
            <a:spAutoFit/>
          </a:bodyPr>
          <a:lstStyle/>
          <a:p>
            <a:pPr>
              <a:lnSpc>
                <a:spcPct val="115000"/>
              </a:lnSpc>
            </a:pPr>
            <a:r>
              <a:rPr lang="en-US" sz="2400" dirty="0" err="1" smtClean="0">
                <a:latin typeface="Times New Roman" panose="02020603050405020304" pitchFamily="18" charset="0"/>
                <a:cs typeface="Times New Roman" panose="02020603050405020304" pitchFamily="18" charset="0"/>
              </a:rPr>
              <a:t>Tác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rắn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chú</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Võ</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Tòng</a:t>
            </a:r>
            <a:endParaRPr lang="en-US" sz="2400" dirty="0">
              <a:latin typeface="Times New Roman" panose="02020603050405020304" pitchFamily="18" charset="0"/>
              <a:cs typeface="Times New Roman" panose="02020603050405020304" pitchFamily="18" charset="0"/>
            </a:endParaRPr>
          </a:p>
        </p:txBody>
      </p:sp>
      <p:sp>
        <p:nvSpPr>
          <p:cNvPr id="15" name="Rectangle 14"/>
          <p:cNvSpPr/>
          <p:nvPr/>
        </p:nvSpPr>
        <p:spPr>
          <a:xfrm>
            <a:off x="4823012" y="2550481"/>
            <a:ext cx="7368988" cy="1107996"/>
          </a:xfrm>
          <a:prstGeom prst="rect">
            <a:avLst/>
          </a:prstGeom>
        </p:spPr>
        <p:txBody>
          <a:bodyPr wrap="square">
            <a:spAutoFit/>
          </a:bodyPr>
          <a:lstStyle/>
          <a:p>
            <a:r>
              <a:rPr lang="vi-VN" sz="2200" dirty="0" smtClean="0">
                <a:latin typeface="Times New Roman" panose="02020603050405020304" pitchFamily="18" charset="0"/>
                <a:cs typeface="Times New Roman" panose="02020603050405020304" pitchFamily="18" charset="0"/>
              </a:rPr>
              <a:t>Đều không có đất, quanh năm ở đợ làm thuê cho địa chủ.</a:t>
            </a:r>
            <a:endParaRPr lang="en-US" sz="2200" dirty="0" smtClean="0">
              <a:latin typeface="Times New Roman" panose="02020603050405020304" pitchFamily="18" charset="0"/>
              <a:cs typeface="Times New Roman" panose="02020603050405020304" pitchFamily="18" charset="0"/>
            </a:endParaRPr>
          </a:p>
          <a:p>
            <a:r>
              <a:rPr lang="vi-VN" sz="2200" dirty="0" smtClean="0">
                <a:latin typeface="Times New Roman" panose="02020603050405020304" pitchFamily="18" charset="0"/>
                <a:cs typeface="Times New Roman" panose="02020603050405020304" pitchFamily="18" charset="0"/>
              </a:rPr>
              <a:t>- Đều bị cướp công, cướp người yêu, cướp vợ.</a:t>
            </a:r>
            <a:endParaRPr lang="en-US" sz="2200" dirty="0" smtClean="0">
              <a:latin typeface="Times New Roman" panose="02020603050405020304" pitchFamily="18" charset="0"/>
              <a:cs typeface="Times New Roman" panose="02020603050405020304" pitchFamily="18" charset="0"/>
            </a:endParaRPr>
          </a:p>
          <a:p>
            <a:r>
              <a:rPr lang="vi-VN" sz="2200" dirty="0" smtClean="0">
                <a:latin typeface="Times New Roman" panose="02020603050405020304" pitchFamily="18" charset="0"/>
                <a:cs typeface="Times New Roman" panose="02020603050405020304" pitchFamily="18" charset="0"/>
              </a:rPr>
              <a:t>- Đều đánh trả và bị tù.</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p:cNvSpPr/>
          <p:nvPr/>
        </p:nvSpPr>
        <p:spPr>
          <a:xfrm>
            <a:off x="2725327" y="2545092"/>
            <a:ext cx="1816523" cy="430887"/>
          </a:xfrm>
          <a:prstGeom prst="rect">
            <a:avLst/>
          </a:prstGeom>
        </p:spPr>
        <p:txBody>
          <a:bodyPr wrap="none">
            <a:spAutoFit/>
          </a:bodyPr>
          <a:lstStyle/>
          <a:p>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Giống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nhau</a:t>
            </a:r>
            <a:r>
              <a:rPr lang="en-US" sz="2200" dirty="0" smtClean="0">
                <a:latin typeface="Times New Roman" panose="02020603050405020304" pitchFamily="18" charset="0"/>
                <a:cs typeface="Times New Roman" panose="02020603050405020304" pitchFamily="18" charset="0"/>
              </a:rPr>
              <a:t>:</a:t>
            </a:r>
            <a:endParaRPr lang="en-US" sz="2200" dirty="0"/>
          </a:p>
        </p:txBody>
      </p:sp>
      <p:sp>
        <p:nvSpPr>
          <p:cNvPr id="17" name="Rectangle 16"/>
          <p:cNvSpPr/>
          <p:nvPr/>
        </p:nvSpPr>
        <p:spPr>
          <a:xfrm>
            <a:off x="2750443" y="3438718"/>
            <a:ext cx="1705916" cy="450508"/>
          </a:xfrm>
          <a:prstGeom prst="rect">
            <a:avLst/>
          </a:prstGeom>
        </p:spPr>
        <p:txBody>
          <a:bodyPr wrap="none">
            <a:spAutoFit/>
          </a:bodyPr>
          <a:lstStyle/>
          <a:p>
            <a:pPr algn="just">
              <a:lnSpc>
                <a:spcPct val="115000"/>
              </a:lnSpc>
            </a:pPr>
            <a:r>
              <a:rPr lang="en-US" sz="2200" dirty="0" smtClean="0">
                <a:solidFill>
                  <a:srgbClr val="002060"/>
                </a:solidFill>
                <a:latin typeface="Times New Roman" panose="02020603050405020304" pitchFamily="18" charset="0"/>
                <a:cs typeface="Times New Roman" panose="02020603050405020304" pitchFamily="18" charset="0"/>
              </a:rPr>
              <a:t>+ </a:t>
            </a:r>
            <a:r>
              <a:rPr lang="en-US" sz="2200" dirty="0" err="1" smtClean="0">
                <a:solidFill>
                  <a:srgbClr val="002060"/>
                </a:solidFill>
                <a:latin typeface="Times New Roman" panose="02020603050405020304" pitchFamily="18" charset="0"/>
                <a:cs typeface="Times New Roman" panose="02020603050405020304" pitchFamily="18" charset="0"/>
              </a:rPr>
              <a:t>Khác</a:t>
            </a:r>
            <a:r>
              <a:rPr lang="en-US" sz="2200" dirty="0" smtClean="0">
                <a:solidFill>
                  <a:srgbClr val="002060"/>
                </a:solidFill>
                <a:latin typeface="Times New Roman" panose="02020603050405020304" pitchFamily="18" charset="0"/>
                <a:cs typeface="Times New Roman" panose="02020603050405020304" pitchFamily="18" charset="0"/>
              </a:rPr>
              <a:t> </a:t>
            </a:r>
            <a:r>
              <a:rPr lang="en-US" sz="2200" dirty="0" err="1" smtClean="0">
                <a:solidFill>
                  <a:srgbClr val="002060"/>
                </a:solidFill>
                <a:latin typeface="Times New Roman" panose="02020603050405020304" pitchFamily="18" charset="0"/>
                <a:cs typeface="Times New Roman" panose="02020603050405020304" pitchFamily="18" charset="0"/>
              </a:rPr>
              <a:t>nhau</a:t>
            </a:r>
            <a:r>
              <a:rPr lang="en-US" sz="2200" dirty="0" smtClean="0">
                <a:solidFill>
                  <a:srgbClr val="002060"/>
                </a:solidFill>
                <a:latin typeface="Times New Roman" panose="02020603050405020304" pitchFamily="18" charset="0"/>
                <a:cs typeface="Times New Roman" panose="02020603050405020304" pitchFamily="18" charset="0"/>
              </a:rPr>
              <a:t>:</a:t>
            </a:r>
            <a:endParaRPr lang="en-US" sz="2200" dirty="0">
              <a:solidFill>
                <a:srgbClr val="00206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2873186" y="3792994"/>
            <a:ext cx="3971368" cy="2800767"/>
          </a:xfrm>
          <a:prstGeom prst="rect">
            <a:avLst/>
          </a:prstGeom>
        </p:spPr>
        <p:txBody>
          <a:bodyPr wrap="square">
            <a:spAutoFit/>
          </a:bodyPr>
          <a:lstStyle/>
          <a:p>
            <a:pPr algn="just"/>
            <a:r>
              <a:rPr lang="en-US" sz="2200" dirty="0" err="1" smtClean="0">
                <a:solidFill>
                  <a:schemeClr val="accent6">
                    <a:lumMod val="50000"/>
                  </a:schemeClr>
                </a:solidFill>
                <a:latin typeface="Times New Roman" panose="02020603050405020304" pitchFamily="18" charset="0"/>
                <a:cs typeface="Times New Roman" panose="02020603050405020304" pitchFamily="18" charset="0"/>
              </a:rPr>
              <a:t>Ông</a:t>
            </a:r>
            <a:r>
              <a:rPr lang="en-US" sz="2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accent6">
                    <a:lumMod val="50000"/>
                  </a:schemeClr>
                </a:solidFill>
                <a:latin typeface="Times New Roman" panose="02020603050405020304" pitchFamily="18" charset="0"/>
                <a:cs typeface="Times New Roman" panose="02020603050405020304" pitchFamily="18" charset="0"/>
              </a:rPr>
              <a:t>Hai</a:t>
            </a:r>
            <a:r>
              <a:rPr lang="en-US" sz="2200"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2200" dirty="0" smtClean="0">
                <a:solidFill>
                  <a:schemeClr val="accent6">
                    <a:lumMod val="50000"/>
                  </a:schemeClr>
                </a:solidFill>
                <a:latin typeface="Times New Roman" panose="02020603050405020304" pitchFamily="18" charset="0"/>
                <a:cs typeface="Times New Roman" panose="02020603050405020304" pitchFamily="18" charset="0"/>
              </a:rPr>
              <a:t>Trốn tù, đón vợ rồi bỏ vào rừng U Minh.</a:t>
            </a:r>
            <a:endParaRPr lang="en-US" sz="2200" dirty="0" smtClean="0">
              <a:solidFill>
                <a:schemeClr val="accent6">
                  <a:lumMod val="50000"/>
                </a:schemeClr>
              </a:solidFill>
              <a:latin typeface="Times New Roman" panose="02020603050405020304" pitchFamily="18" charset="0"/>
              <a:cs typeface="Times New Roman" panose="02020603050405020304" pitchFamily="18" charset="0"/>
            </a:endParaRPr>
          </a:p>
          <a:p>
            <a:pPr algn="just"/>
            <a:r>
              <a:rPr lang="vi-VN" sz="2200" dirty="0" smtClean="0">
                <a:solidFill>
                  <a:schemeClr val="accent6">
                    <a:lumMod val="50000"/>
                  </a:schemeClr>
                </a:solidFill>
                <a:latin typeface="Times New Roman" panose="02020603050405020304" pitchFamily="18" charset="0"/>
                <a:cs typeface="Times New Roman" panose="02020603050405020304" pitchFamily="18" charset="0"/>
              </a:rPr>
              <a:t>- Kiếm sống bằng đủ thứ nghề: câu rắn, lấy mật, săn cá sấu,...</a:t>
            </a:r>
            <a:endParaRPr lang="en-US" sz="2200" dirty="0" smtClean="0">
              <a:solidFill>
                <a:schemeClr val="accent6">
                  <a:lumMod val="50000"/>
                </a:schemeClr>
              </a:solidFill>
              <a:latin typeface="Times New Roman" panose="02020603050405020304" pitchFamily="18" charset="0"/>
              <a:cs typeface="Times New Roman" panose="02020603050405020304" pitchFamily="18" charset="0"/>
            </a:endParaRPr>
          </a:p>
          <a:p>
            <a:r>
              <a:rPr lang="vi-VN" sz="2200" dirty="0" smtClean="0">
                <a:solidFill>
                  <a:schemeClr val="accent6">
                    <a:lumMod val="50000"/>
                  </a:schemeClr>
                </a:solidFill>
                <a:latin typeface="Times New Roman" panose="02020603050405020304" pitchFamily="18" charset="0"/>
                <a:cs typeface="Times New Roman" panose="02020603050405020304" pitchFamily="18" charset="0"/>
              </a:rPr>
              <a:t>- Gương mặt khoáng đạt, dễ mến. Làn da mặt như người trẻ, chỉ ở đôi khóe mắt và trên vầng trán cao là có xếp mấy đường nhăn</a:t>
            </a:r>
            <a:endParaRPr lang="en-US" sz="2200" dirty="0">
              <a:solidFill>
                <a:schemeClr val="accent6">
                  <a:lumMod val="50000"/>
                </a:schemeClr>
              </a:solidFill>
            </a:endParaRPr>
          </a:p>
        </p:txBody>
      </p:sp>
      <p:sp>
        <p:nvSpPr>
          <p:cNvPr id="19" name="Rectangle 18"/>
          <p:cNvSpPr/>
          <p:nvPr/>
        </p:nvSpPr>
        <p:spPr>
          <a:xfrm>
            <a:off x="6871449" y="3731150"/>
            <a:ext cx="5293657" cy="3139321"/>
          </a:xfrm>
          <a:prstGeom prst="rect">
            <a:avLst/>
          </a:prstGeom>
        </p:spPr>
        <p:txBody>
          <a:bodyPr wrap="square">
            <a:spAutoFit/>
          </a:bodyPr>
          <a:lstStyle/>
          <a:p>
            <a:pPr algn="just"/>
            <a:r>
              <a:rPr lang="en-US" sz="2200" dirty="0" err="1" smtClean="0">
                <a:solidFill>
                  <a:schemeClr val="accent6">
                    <a:lumMod val="50000"/>
                  </a:schemeClr>
                </a:solidFill>
                <a:latin typeface="Times New Roman" panose="02020603050405020304" pitchFamily="18" charset="0"/>
                <a:cs typeface="Times New Roman" panose="02020603050405020304" pitchFamily="18" charset="0"/>
              </a:rPr>
              <a:t>Võ</a:t>
            </a:r>
            <a:r>
              <a:rPr lang="en-US" sz="2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accent6">
                    <a:lumMod val="50000"/>
                  </a:schemeClr>
                </a:solidFill>
                <a:latin typeface="Times New Roman" panose="02020603050405020304" pitchFamily="18" charset="0"/>
                <a:cs typeface="Times New Roman" panose="02020603050405020304" pitchFamily="18" charset="0"/>
              </a:rPr>
              <a:t>Tòng</a:t>
            </a:r>
            <a:r>
              <a:rPr lang="en-US" sz="2200" dirty="0" smtClean="0">
                <a:solidFill>
                  <a:schemeClr val="accent6">
                    <a:lumMod val="50000"/>
                  </a:schemeClr>
                </a:solidFill>
                <a:latin typeface="Times New Roman" panose="02020603050405020304" pitchFamily="18" charset="0"/>
                <a:cs typeface="Times New Roman" panose="02020603050405020304" pitchFamily="18" charset="0"/>
              </a:rPr>
              <a:t>: </a:t>
            </a:r>
          </a:p>
          <a:p>
            <a:pPr algn="just"/>
            <a:r>
              <a:rPr lang="vi-VN" sz="2200" dirty="0" smtClean="0">
                <a:solidFill>
                  <a:schemeClr val="accent6">
                    <a:lumMod val="50000"/>
                  </a:schemeClr>
                </a:solidFill>
                <a:latin typeface="Times New Roman" panose="02020603050405020304" pitchFamily="18" charset="0"/>
                <a:cs typeface="Times New Roman" panose="02020603050405020304" pitchFamily="18" charset="0"/>
              </a:rPr>
              <a:t>- Gây án tự đến nhà việc nộp mình. Mãn tù trở về, con chết, vợ </a:t>
            </a:r>
            <a:r>
              <a:rPr lang="en-US" sz="2200" dirty="0" err="1" smtClean="0">
                <a:solidFill>
                  <a:schemeClr val="accent6">
                    <a:lumMod val="50000"/>
                  </a:schemeClr>
                </a:solidFill>
                <a:latin typeface="Times New Roman" panose="02020603050405020304" pitchFamily="18" charset="0"/>
                <a:cs typeface="Times New Roman" panose="02020603050405020304" pitchFamily="18" charset="0"/>
              </a:rPr>
              <a:t>làm</a:t>
            </a:r>
            <a:r>
              <a:rPr lang="en-US" sz="2200"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2200" dirty="0" smtClean="0">
                <a:solidFill>
                  <a:schemeClr val="accent6">
                    <a:lumMod val="50000"/>
                  </a:schemeClr>
                </a:solidFill>
                <a:latin typeface="Times New Roman" panose="02020603050405020304" pitchFamily="18" charset="0"/>
                <a:cs typeface="Times New Roman" panose="02020603050405020304" pitchFamily="18" charset="0"/>
              </a:rPr>
              <a:t>vợ nhỏ của địa chủ.</a:t>
            </a:r>
            <a:endParaRPr lang="en-US" sz="2200" dirty="0" smtClean="0">
              <a:solidFill>
                <a:schemeClr val="accent6">
                  <a:lumMod val="50000"/>
                </a:schemeClr>
              </a:solidFill>
              <a:latin typeface="Times New Roman" panose="02020603050405020304" pitchFamily="18" charset="0"/>
              <a:cs typeface="Times New Roman" panose="02020603050405020304" pitchFamily="18" charset="0"/>
            </a:endParaRPr>
          </a:p>
          <a:p>
            <a:pPr algn="just"/>
            <a:r>
              <a:rPr lang="vi-VN" sz="2200" dirty="0" smtClean="0">
                <a:solidFill>
                  <a:schemeClr val="accent6">
                    <a:lumMod val="50000"/>
                  </a:schemeClr>
                </a:solidFill>
                <a:latin typeface="Times New Roman" panose="02020603050405020304" pitchFamily="18" charset="0"/>
                <a:cs typeface="Times New Roman" panose="02020603050405020304" pitchFamily="18" charset="0"/>
              </a:rPr>
              <a:t>- Làm nghề săn bẫy thú.</a:t>
            </a:r>
            <a:endParaRPr lang="en-US" sz="2200" dirty="0" smtClean="0">
              <a:solidFill>
                <a:schemeClr val="accent6">
                  <a:lumMod val="50000"/>
                </a:schemeClr>
              </a:solidFill>
              <a:latin typeface="Times New Roman" panose="02020603050405020304" pitchFamily="18" charset="0"/>
              <a:cs typeface="Times New Roman" panose="02020603050405020304" pitchFamily="18" charset="0"/>
            </a:endParaRPr>
          </a:p>
          <a:p>
            <a:pPr algn="just"/>
            <a:r>
              <a:rPr lang="vi-VN" sz="2200" dirty="0" smtClean="0">
                <a:solidFill>
                  <a:schemeClr val="accent6">
                    <a:lumMod val="50000"/>
                  </a:schemeClr>
                </a:solidFill>
                <a:latin typeface="Times New Roman" panose="02020603050405020304" pitchFamily="18" charset="0"/>
                <a:cs typeface="Times New Roman" panose="02020603050405020304" pitchFamily="18" charset="0"/>
              </a:rPr>
              <a:t>- Hai hố mắt sâu hoắm, một cặp tròng mắt trắng dã, long qua, long lại, sắc như dao. Mái tóc hung hung như bờm ngựa phủ dài xuống gáy…</a:t>
            </a:r>
            <a:r>
              <a:rPr lang="en-US" sz="2200"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2200" dirty="0" smtClean="0">
                <a:solidFill>
                  <a:schemeClr val="accent6">
                    <a:lumMod val="50000"/>
                  </a:schemeClr>
                </a:solidFill>
                <a:latin typeface="Times New Roman" panose="02020603050405020304" pitchFamily="18" charset="0"/>
                <a:cs typeface="Times New Roman" panose="02020603050405020304" pitchFamily="18" charset="0"/>
              </a:rPr>
              <a:t>năm cái sẹo dài sả xuống từ thái dương vắt đến cổ, như đầu móng cọp cào...</a:t>
            </a:r>
            <a:endParaRPr lang="en-US" sz="2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21" name="Straight Connector 20"/>
          <p:cNvCxnSpPr/>
          <p:nvPr/>
        </p:nvCxnSpPr>
        <p:spPr>
          <a:xfrm rot="5400000">
            <a:off x="5459507" y="5230906"/>
            <a:ext cx="27432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2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linds(horizontal)">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33" descr="dây hoa">
            <a:extLst>
              <a:ext uri="{FF2B5EF4-FFF2-40B4-BE49-F238E27FC236}">
                <a16:creationId xmlns:a16="http://schemas.microsoft.com/office/drawing/2014/main" xmlns="" id="{464903B5-7715-46FA-AF7C-51D59FD8B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78538"/>
            <a:ext cx="119888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Alternate Process 5">
            <a:extLst>
              <a:ext uri="{FF2B5EF4-FFF2-40B4-BE49-F238E27FC236}">
                <a16:creationId xmlns:a16="http://schemas.microsoft.com/office/drawing/2014/main" xmlns="" id="{CFFA027B-6600-47C9-B8E8-C029FBF880C9}"/>
              </a:ext>
            </a:extLst>
          </p:cNvPr>
          <p:cNvSpPr/>
          <p:nvPr/>
        </p:nvSpPr>
        <p:spPr>
          <a:xfrm>
            <a:off x="0" y="0"/>
            <a:ext cx="12191999" cy="848136"/>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Văn</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bản</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1: </a:t>
            </a: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Thiên</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nhiên</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và</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con </a:t>
            </a: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người</a:t>
            </a:r>
            <a:endPar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endParaRPr>
          </a:p>
          <a:p>
            <a:pPr algn="ctr" defTabSz="913765">
              <a:defRPr/>
            </a:pP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trong</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truyện</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smtClean="0">
                <a:solidFill>
                  <a:srgbClr val="002060"/>
                </a:solidFill>
                <a:latin typeface="Times New Roman" pitchFamily="18" charset="0"/>
                <a:ea typeface="方正正黑简体" panose="02000000000000000000" pitchFamily="2" charset="-122"/>
                <a:cs typeface="Times New Roman" pitchFamily="18" charset="0"/>
                <a:sym typeface="+mn-lt"/>
              </a:rPr>
              <a:t>Đất</a:t>
            </a:r>
            <a:r>
              <a:rPr lang="en-US" altLang="zh-CN" sz="2400" b="1" i="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smtClean="0">
                <a:solidFill>
                  <a:srgbClr val="002060"/>
                </a:solidFill>
                <a:latin typeface="Times New Roman" pitchFamily="18" charset="0"/>
                <a:ea typeface="方正正黑简体" panose="02000000000000000000" pitchFamily="2" charset="-122"/>
                <a:cs typeface="Times New Roman" pitchFamily="18" charset="0"/>
                <a:sym typeface="+mn-lt"/>
              </a:rPr>
              <a:t>rừng</a:t>
            </a:r>
            <a:r>
              <a:rPr lang="en-US" altLang="zh-CN" sz="2400" b="1" i="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smtClean="0">
                <a:solidFill>
                  <a:srgbClr val="002060"/>
                </a:solidFill>
                <a:latin typeface="Times New Roman" pitchFamily="18" charset="0"/>
                <a:ea typeface="方正正黑简体" panose="02000000000000000000" pitchFamily="2" charset="-122"/>
                <a:cs typeface="Times New Roman" pitchFamily="18" charset="0"/>
                <a:sym typeface="+mn-lt"/>
              </a:rPr>
              <a:t>phương</a:t>
            </a:r>
            <a:r>
              <a:rPr lang="en-US" altLang="zh-CN" sz="2400" b="1" i="1" dirty="0" smtClean="0">
                <a:solidFill>
                  <a:srgbClr val="002060"/>
                </a:solidFill>
                <a:latin typeface="Times New Roman" pitchFamily="18" charset="0"/>
                <a:ea typeface="方正正黑简体" panose="02000000000000000000" pitchFamily="2" charset="-122"/>
                <a:cs typeface="Times New Roman" pitchFamily="18" charset="0"/>
                <a:sym typeface="+mn-lt"/>
              </a:rPr>
              <a:t> Nam - </a:t>
            </a:r>
            <a:r>
              <a:rPr lang="en-US" altLang="zh-CN" sz="2400" b="1" i="1" dirty="0" err="1" smtClean="0">
                <a:solidFill>
                  <a:srgbClr val="002060"/>
                </a:solidFill>
                <a:latin typeface="Times New Roman" pitchFamily="18" charset="0"/>
                <a:ea typeface="Cambria" panose="02040503050406030204" pitchFamily="18" charset="0"/>
                <a:cs typeface="Times New Roman" pitchFamily="18" charset="0"/>
                <a:sym typeface="+mn-lt"/>
              </a:rPr>
              <a:t>Bùi</a:t>
            </a:r>
            <a:r>
              <a:rPr lang="en-US" altLang="zh-CN" sz="2400" b="1" i="1" dirty="0" smtClean="0">
                <a:solidFill>
                  <a:srgbClr val="002060"/>
                </a:solidFill>
                <a:latin typeface="Times New Roman" pitchFamily="18" charset="0"/>
                <a:ea typeface="Cambria" panose="02040503050406030204" pitchFamily="18" charset="0"/>
                <a:cs typeface="Times New Roman" pitchFamily="18" charset="0"/>
                <a:sym typeface="+mn-lt"/>
              </a:rPr>
              <a:t> </a:t>
            </a:r>
            <a:r>
              <a:rPr lang="en-US" altLang="zh-CN" sz="2400" b="1" i="1" dirty="0" err="1" smtClean="0">
                <a:solidFill>
                  <a:srgbClr val="002060"/>
                </a:solidFill>
                <a:latin typeface="Times New Roman" pitchFamily="18" charset="0"/>
                <a:ea typeface="Cambria" panose="02040503050406030204" pitchFamily="18" charset="0"/>
                <a:cs typeface="Times New Roman" pitchFamily="18" charset="0"/>
                <a:sym typeface="+mn-lt"/>
              </a:rPr>
              <a:t>Hồng</a:t>
            </a:r>
            <a:r>
              <a:rPr lang="en-US" altLang="zh-CN" sz="2400" b="1" i="1" dirty="0" smtClean="0">
                <a:solidFill>
                  <a:srgbClr val="002060"/>
                </a:solidFill>
                <a:latin typeface="Times New Roman" pitchFamily="18" charset="0"/>
                <a:ea typeface="Cambria" panose="02040503050406030204" pitchFamily="18" charset="0"/>
                <a:cs typeface="Times New Roman" pitchFamily="18" charset="0"/>
                <a:sym typeface="+mn-lt"/>
              </a:rPr>
              <a:t> </a:t>
            </a:r>
            <a:endParaRPr lang="zh-CN" altLang="en-US" sz="2400" b="1" i="1" dirty="0">
              <a:solidFill>
                <a:srgbClr val="002060"/>
              </a:solidFill>
              <a:latin typeface="Times New Roman" pitchFamily="18" charset="0"/>
              <a:ea typeface="方正正黑简体" panose="02000000000000000000" pitchFamily="2" charset="-122"/>
              <a:cs typeface="Times New Roman" pitchFamily="18" charset="0"/>
              <a:sym typeface="+mn-lt"/>
            </a:endParaRPr>
          </a:p>
        </p:txBody>
      </p:sp>
      <p:sp>
        <p:nvSpPr>
          <p:cNvPr id="7" name="TextBox 6">
            <a:extLst>
              <a:ext uri="{FF2B5EF4-FFF2-40B4-BE49-F238E27FC236}">
                <a16:creationId xmlns="" xmlns:a16="http://schemas.microsoft.com/office/drawing/2014/main" id="{53D6BDF6-EB8F-5F10-2EAC-8E5F0DE12796}"/>
              </a:ext>
            </a:extLst>
          </p:cNvPr>
          <p:cNvSpPr txBox="1"/>
          <p:nvPr/>
        </p:nvSpPr>
        <p:spPr>
          <a:xfrm>
            <a:off x="367839" y="3881683"/>
            <a:ext cx="11423946" cy="1938992"/>
          </a:xfrm>
          <a:prstGeom prst="rect">
            <a:avLst/>
          </a:prstGeom>
          <a:noFill/>
        </p:spPr>
        <p:txBody>
          <a:bodyPr wrap="square">
            <a:spAutoFit/>
          </a:bodyPr>
          <a:lstStyle/>
          <a:p>
            <a:pPr marL="0" marR="0" algn="just">
              <a:spcBef>
                <a:spcPts val="0"/>
              </a:spcBef>
              <a:spcAft>
                <a:spcPts val="1200"/>
              </a:spcAft>
            </a:pPr>
            <a:r>
              <a:rPr lang="en-US" sz="2400" b="1" i="1"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sz="2400" b="1" i="1" dirty="0">
                <a:effectLst/>
                <a:latin typeface="Times New Roman" panose="02020603050405020304" pitchFamily="18" charset="0"/>
                <a:ea typeface="Times New Roman" panose="02020603050405020304" pitchFamily="18" charset="0"/>
              </a:rPr>
              <a:t> </a:t>
            </a:r>
            <a:r>
              <a:rPr lang="vi-VN" sz="2400" b="1" dirty="0">
                <a:effectLst/>
                <a:latin typeface="Times New Roman" panose="02020603050405020304" pitchFamily="18" charset="0"/>
                <a:ea typeface="Times New Roman" panose="02020603050405020304" pitchFamily="18" charset="0"/>
              </a:rPr>
              <a:t> Tác giả đưa ra những nhận định đúng đắn, giúp người đọc hiểu hơn về vẻ đẹp của </a:t>
            </a:r>
            <a:r>
              <a:rPr lang="vi-VN" sz="2400" b="1" i="1" dirty="0">
                <a:effectLst/>
                <a:latin typeface="Times New Roman" panose="02020603050405020304" pitchFamily="18" charset="0"/>
                <a:ea typeface="Times New Roman" panose="02020603050405020304" pitchFamily="18" charset="0"/>
              </a:rPr>
              <a:t>Đất rừng phương Nam</a:t>
            </a:r>
            <a:r>
              <a:rPr lang="vi-VN" sz="2400" b="1" dirty="0">
                <a:effectLst/>
                <a:latin typeface="Times New Roman" panose="02020603050405020304" pitchFamily="18" charset="0"/>
                <a:ea typeface="Times New Roman" panose="02020603050405020304" pitchFamily="18" charset="0"/>
              </a:rPr>
              <a:t>. Để làm sáng tỏ lí lẽ của mình, tác giả nêu rõ những dẫn chứng được trích từ trong tiểu thuyết của Đoàn </a:t>
            </a:r>
            <a:r>
              <a:rPr lang="vi-VN" sz="2400" b="1" dirty="0" smtClean="0">
                <a:effectLst/>
                <a:latin typeface="Times New Roman" panose="02020603050405020304" pitchFamily="18" charset="0"/>
                <a:ea typeface="Times New Roman" panose="02020603050405020304" pitchFamily="18" charset="0"/>
              </a:rPr>
              <a:t>Giỏi</a:t>
            </a:r>
            <a:r>
              <a:rPr lang="en-US" sz="2400" b="1" dirty="0" smtClean="0">
                <a:effectLst/>
                <a:latin typeface="Times New Roman" panose="02020603050405020304" pitchFamily="18" charset="0"/>
                <a:ea typeface="Times New Roman" panose="02020603050405020304" pitchFamily="18" charset="0"/>
              </a:rPr>
              <a:t> =&gt; </a:t>
            </a:r>
            <a:r>
              <a:rPr lang="vi-VN" sz="2400" b="1" dirty="0" smtClean="0">
                <a:effectLst/>
                <a:latin typeface="Times New Roman" panose="02020603050405020304" pitchFamily="18" charset="0"/>
                <a:ea typeface="Times New Roman" panose="02020603050405020304" pitchFamily="18" charset="0"/>
              </a:rPr>
              <a:t>Chắc </a:t>
            </a:r>
            <a:r>
              <a:rPr lang="vi-VN" sz="2400" b="1" dirty="0">
                <a:effectLst/>
                <a:latin typeface="Times New Roman" panose="02020603050405020304" pitchFamily="18" charset="0"/>
                <a:ea typeface="Times New Roman" panose="02020603050405020304" pitchFamily="18" charset="0"/>
              </a:rPr>
              <a:t>hẳn </a:t>
            </a:r>
            <a:r>
              <a:rPr lang="en-US" sz="2400" b="1" dirty="0" err="1" smtClean="0">
                <a:effectLst/>
                <a:latin typeface="Times New Roman" panose="02020603050405020304" pitchFamily="18" charset="0"/>
                <a:ea typeface="Times New Roman" panose="02020603050405020304" pitchFamily="18" charset="0"/>
              </a:rPr>
              <a:t>tác</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giả</a:t>
            </a:r>
            <a:r>
              <a:rPr lang="en-US" sz="2400" b="1" dirty="0" smtClean="0">
                <a:effectLst/>
                <a:latin typeface="Times New Roman" panose="02020603050405020304" pitchFamily="18" charset="0"/>
                <a:ea typeface="Times New Roman" panose="02020603050405020304" pitchFamily="18" charset="0"/>
              </a:rPr>
              <a:t> </a:t>
            </a:r>
            <a:r>
              <a:rPr lang="vi-VN" sz="2400" b="1" dirty="0" smtClean="0">
                <a:effectLst/>
                <a:latin typeface="Times New Roman" panose="02020603050405020304" pitchFamily="18" charset="0"/>
                <a:ea typeface="Times New Roman" panose="02020603050405020304" pitchFamily="18" charset="0"/>
              </a:rPr>
              <a:t>phải </a:t>
            </a:r>
            <a:r>
              <a:rPr lang="vi-VN" sz="2400" b="1" dirty="0">
                <a:effectLst/>
                <a:latin typeface="Times New Roman" panose="02020603050405020304" pitchFamily="18" charset="0"/>
                <a:ea typeface="Times New Roman" panose="02020603050405020304" pitchFamily="18" charset="0"/>
              </a:rPr>
              <a:t>rất yêu thích, hiểu rõ về tác </a:t>
            </a:r>
            <a:r>
              <a:rPr lang="vi-VN" sz="2400" b="1" dirty="0" smtClean="0">
                <a:effectLst/>
                <a:latin typeface="Times New Roman" panose="02020603050405020304" pitchFamily="18" charset="0"/>
                <a:ea typeface="Times New Roman" panose="02020603050405020304" pitchFamily="18" charset="0"/>
              </a:rPr>
              <a:t>phẩm</a:t>
            </a:r>
            <a:r>
              <a:rPr lang="en-US" sz="2400" b="1" dirty="0" smtClean="0">
                <a:effectLst/>
                <a:latin typeface="Times New Roman" panose="02020603050405020304" pitchFamily="18" charset="0"/>
                <a:ea typeface="Times New Roman" panose="02020603050405020304" pitchFamily="18" charset="0"/>
              </a:rPr>
              <a:t> </a:t>
            </a:r>
            <a:r>
              <a:rPr lang="vi-VN" sz="2400" b="1" dirty="0" smtClean="0">
                <a:effectLst/>
                <a:latin typeface="Times New Roman" panose="02020603050405020304" pitchFamily="18" charset="0"/>
                <a:ea typeface="Times New Roman" panose="02020603050405020304" pitchFamily="18" charset="0"/>
              </a:rPr>
              <a:t>mới </a:t>
            </a:r>
            <a:r>
              <a:rPr lang="vi-VN" sz="2400" b="1" dirty="0">
                <a:effectLst/>
                <a:latin typeface="Times New Roman" panose="02020603050405020304" pitchFamily="18" charset="0"/>
                <a:ea typeface="Times New Roman" panose="02020603050405020304" pitchFamily="18" charset="0"/>
              </a:rPr>
              <a:t>có thể đưa ra những nhận định xác đáng và dẫn chứng rõ ràng, thuyết </a:t>
            </a:r>
            <a:r>
              <a:rPr lang="vi-VN" sz="2400" b="1" dirty="0" smtClean="0">
                <a:effectLst/>
                <a:latin typeface="Times New Roman" panose="02020603050405020304" pitchFamily="18" charset="0"/>
                <a:ea typeface="Times New Roman" panose="02020603050405020304" pitchFamily="18" charset="0"/>
              </a:rPr>
              <a:t>phục</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đến</a:t>
            </a:r>
            <a:r>
              <a:rPr lang="vi-VN" sz="2400" b="1" dirty="0" smtClean="0">
                <a:effectLst/>
                <a:latin typeface="Times New Roman" panose="02020603050405020304" pitchFamily="18" charset="0"/>
                <a:ea typeface="Times New Roman" panose="02020603050405020304" pitchFamily="18" charset="0"/>
              </a:rPr>
              <a:t> </a:t>
            </a:r>
            <a:r>
              <a:rPr lang="vi-VN" sz="2400" b="1" dirty="0">
                <a:effectLst/>
                <a:latin typeface="Times New Roman" panose="02020603050405020304" pitchFamily="18" charset="0"/>
                <a:ea typeface="Times New Roman" panose="02020603050405020304" pitchFamily="18" charset="0"/>
              </a:rPr>
              <a:t>như vậy.</a:t>
            </a:r>
            <a:endParaRPr lang="en-US" sz="2000" b="1"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 xmlns:a16="http://schemas.microsoft.com/office/drawing/2014/main" id="{73F586E2-6E94-AC6F-1C8F-672DD1A43E67}"/>
              </a:ext>
            </a:extLst>
          </p:cNvPr>
          <p:cNvSpPr txBox="1"/>
          <p:nvPr/>
        </p:nvSpPr>
        <p:spPr>
          <a:xfrm>
            <a:off x="215152" y="1028178"/>
            <a:ext cx="11312056" cy="1791260"/>
          </a:xfrm>
          <a:prstGeom prst="rect">
            <a:avLst/>
          </a:prstGeom>
          <a:noFill/>
        </p:spPr>
        <p:txBody>
          <a:bodyPr wrap="square">
            <a:spAutoFit/>
          </a:bodyPr>
          <a:lstStyle/>
          <a:p>
            <a:pPr marL="0" marR="0" algn="just">
              <a:lnSpc>
                <a:spcPct val="115000"/>
              </a:lnSpc>
              <a:spcBef>
                <a:spcPts val="0"/>
              </a:spcBef>
              <a:spcAft>
                <a:spcPts val="0"/>
              </a:spcAft>
            </a:pPr>
            <a:r>
              <a:rPr lang="en-US" sz="2400" b="1"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tiểu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4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smtClean="0">
                <a:latin typeface="Times New Roman" panose="02020603050405020304" pitchFamily="18" charset="0"/>
                <a:ea typeface="Calibri" panose="020F0502020204030204" pitchFamily="34" charset="0"/>
                <a:cs typeface="Times New Roman" panose="02020603050405020304" pitchFamily="18" charset="0"/>
              </a:rPr>
              <a:t>C</a:t>
            </a:r>
            <a:r>
              <a:rPr lang="en-US" sz="2400" i="1" dirty="0" err="1" smtClean="0">
                <a:effectLst/>
                <a:latin typeface="Times New Roman" panose="02020603050405020304" pitchFamily="18" charset="0"/>
                <a:ea typeface="Calibri" panose="020F0502020204030204" pitchFamily="34" charset="0"/>
                <a:cs typeface="Times New Roman" panose="02020603050405020304" pitchFamily="18" charset="0"/>
              </a:rPr>
              <a:t>ó</a:t>
            </a:r>
            <a:r>
              <a:rPr lang="en-US" sz="24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ảo</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trộn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lẫn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cổ</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Tây</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cổ</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Đoàn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Giỏi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PA-文本框 42">
            <a:extLst>
              <a:ext uri="{FF2B5EF4-FFF2-40B4-BE49-F238E27FC236}">
                <a16:creationId xmlns="" xmlns:a16="http://schemas.microsoft.com/office/drawing/2014/main" id="{2C58D085-7F1D-4636-B5AE-96E36F775E40}"/>
              </a:ext>
            </a:extLst>
          </p:cNvPr>
          <p:cNvSpPr txBox="1"/>
          <p:nvPr>
            <p:custDataLst>
              <p:tags r:id="rId1"/>
            </p:custDataLst>
          </p:nvPr>
        </p:nvSpPr>
        <p:spPr>
          <a:xfrm>
            <a:off x="1630946" y="3339126"/>
            <a:ext cx="8652739" cy="517065"/>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just">
              <a:lnSpc>
                <a:spcPct val="115000"/>
              </a:lnSpc>
            </a:pPr>
            <a:r>
              <a:rPr lang="pt-BR"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 hệ thống ý kiến, lí lẽ và bằng chứng trong </a:t>
            </a:r>
            <a:r>
              <a:rPr lang="pt-BR" sz="24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=&gt; thái </a:t>
            </a:r>
            <a:r>
              <a:rPr lang="pt-BR"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 của tác giả:</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ircle(in)">
                                      <p:cBhvr>
                                        <p:cTn id="7" dur="2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lowchart: Alternate Process 27">
            <a:extLst>
              <a:ext uri="{FF2B5EF4-FFF2-40B4-BE49-F238E27FC236}">
                <a16:creationId xmlns:a16="http://schemas.microsoft.com/office/drawing/2014/main" xmlns="" id="{CFFA027B-6600-47C9-B8E8-C029FBF880C9}"/>
              </a:ext>
            </a:extLst>
          </p:cNvPr>
          <p:cNvSpPr/>
          <p:nvPr/>
        </p:nvSpPr>
        <p:spPr>
          <a:xfrm>
            <a:off x="0" y="0"/>
            <a:ext cx="12191999" cy="848136"/>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Văn</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bản</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1: </a:t>
            </a: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Thiên</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nhiên</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và</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con </a:t>
            </a: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người</a:t>
            </a:r>
            <a:endPar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endParaRPr>
          </a:p>
          <a:p>
            <a:pPr algn="ctr" defTabSz="913765">
              <a:defRPr/>
            </a:pP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trong</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smtClean="0">
                <a:solidFill>
                  <a:srgbClr val="002060"/>
                </a:solidFill>
                <a:latin typeface="Times New Roman" pitchFamily="18" charset="0"/>
                <a:ea typeface="方正正黑简体" panose="02000000000000000000" pitchFamily="2" charset="-122"/>
                <a:cs typeface="Times New Roman" pitchFamily="18" charset="0"/>
                <a:sym typeface="+mn-lt"/>
              </a:rPr>
              <a:t>truyện</a:t>
            </a:r>
            <a:r>
              <a:rPr lang="en-US" altLang="zh-CN" sz="2400" b="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smtClean="0">
                <a:solidFill>
                  <a:srgbClr val="002060"/>
                </a:solidFill>
                <a:latin typeface="Times New Roman" pitchFamily="18" charset="0"/>
                <a:ea typeface="方正正黑简体" panose="02000000000000000000" pitchFamily="2" charset="-122"/>
                <a:cs typeface="Times New Roman" pitchFamily="18" charset="0"/>
                <a:sym typeface="+mn-lt"/>
              </a:rPr>
              <a:t>Đất</a:t>
            </a:r>
            <a:r>
              <a:rPr lang="en-US" altLang="zh-CN" sz="2400" b="1" i="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smtClean="0">
                <a:solidFill>
                  <a:srgbClr val="002060"/>
                </a:solidFill>
                <a:latin typeface="Times New Roman" pitchFamily="18" charset="0"/>
                <a:ea typeface="方正正黑简体" panose="02000000000000000000" pitchFamily="2" charset="-122"/>
                <a:cs typeface="Times New Roman" pitchFamily="18" charset="0"/>
                <a:sym typeface="+mn-lt"/>
              </a:rPr>
              <a:t>rừng</a:t>
            </a:r>
            <a:r>
              <a:rPr lang="en-US" altLang="zh-CN" sz="2400" b="1" i="1" dirty="0" smtClean="0">
                <a:solidFill>
                  <a:srgbClr val="00206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smtClean="0">
                <a:solidFill>
                  <a:srgbClr val="002060"/>
                </a:solidFill>
                <a:latin typeface="Times New Roman" pitchFamily="18" charset="0"/>
                <a:ea typeface="方正正黑简体" panose="02000000000000000000" pitchFamily="2" charset="-122"/>
                <a:cs typeface="Times New Roman" pitchFamily="18" charset="0"/>
                <a:sym typeface="+mn-lt"/>
              </a:rPr>
              <a:t>phương</a:t>
            </a:r>
            <a:r>
              <a:rPr lang="en-US" altLang="zh-CN" sz="2400" b="1" i="1" dirty="0" smtClean="0">
                <a:solidFill>
                  <a:srgbClr val="002060"/>
                </a:solidFill>
                <a:latin typeface="Times New Roman" pitchFamily="18" charset="0"/>
                <a:ea typeface="方正正黑简体" panose="02000000000000000000" pitchFamily="2" charset="-122"/>
                <a:cs typeface="Times New Roman" pitchFamily="18" charset="0"/>
                <a:sym typeface="+mn-lt"/>
              </a:rPr>
              <a:t> Nam - </a:t>
            </a:r>
            <a:r>
              <a:rPr lang="en-US" altLang="zh-CN" sz="2400" b="1" i="1" dirty="0" err="1" smtClean="0">
                <a:solidFill>
                  <a:srgbClr val="002060"/>
                </a:solidFill>
                <a:latin typeface="Times New Roman" pitchFamily="18" charset="0"/>
                <a:ea typeface="Cambria" panose="02040503050406030204" pitchFamily="18" charset="0"/>
                <a:cs typeface="Times New Roman" pitchFamily="18" charset="0"/>
                <a:sym typeface="+mn-lt"/>
              </a:rPr>
              <a:t>Bùi</a:t>
            </a:r>
            <a:r>
              <a:rPr lang="en-US" altLang="zh-CN" sz="2400" b="1" i="1" dirty="0" smtClean="0">
                <a:solidFill>
                  <a:srgbClr val="002060"/>
                </a:solidFill>
                <a:latin typeface="Times New Roman" pitchFamily="18" charset="0"/>
                <a:ea typeface="Cambria" panose="02040503050406030204" pitchFamily="18" charset="0"/>
                <a:cs typeface="Times New Roman" pitchFamily="18" charset="0"/>
                <a:sym typeface="+mn-lt"/>
              </a:rPr>
              <a:t> </a:t>
            </a:r>
            <a:r>
              <a:rPr lang="en-US" altLang="zh-CN" sz="2400" b="1" i="1" dirty="0" err="1" smtClean="0">
                <a:solidFill>
                  <a:srgbClr val="002060"/>
                </a:solidFill>
                <a:latin typeface="Times New Roman" pitchFamily="18" charset="0"/>
                <a:ea typeface="Cambria" panose="02040503050406030204" pitchFamily="18" charset="0"/>
                <a:cs typeface="Times New Roman" pitchFamily="18" charset="0"/>
                <a:sym typeface="+mn-lt"/>
              </a:rPr>
              <a:t>Hồng</a:t>
            </a:r>
            <a:r>
              <a:rPr lang="en-US" altLang="zh-CN" sz="2400" b="1" i="1" dirty="0" smtClean="0">
                <a:solidFill>
                  <a:srgbClr val="002060"/>
                </a:solidFill>
                <a:latin typeface="Times New Roman" pitchFamily="18" charset="0"/>
                <a:ea typeface="Cambria" panose="02040503050406030204" pitchFamily="18" charset="0"/>
                <a:cs typeface="Times New Roman" pitchFamily="18" charset="0"/>
                <a:sym typeface="+mn-lt"/>
              </a:rPr>
              <a:t> </a:t>
            </a:r>
            <a:endParaRPr lang="zh-CN" altLang="en-US" sz="2400" b="1" i="1" dirty="0">
              <a:solidFill>
                <a:srgbClr val="002060"/>
              </a:solidFill>
              <a:latin typeface="Times New Roman" pitchFamily="18" charset="0"/>
              <a:ea typeface="方正正黑简体" panose="02000000000000000000" pitchFamily="2" charset="-122"/>
              <a:cs typeface="Times New Roman" pitchFamily="18" charset="0"/>
              <a:sym typeface="+mn-lt"/>
            </a:endParaRPr>
          </a:p>
        </p:txBody>
      </p:sp>
      <p:sp>
        <p:nvSpPr>
          <p:cNvPr id="29" name="PA-文本框 42">
            <a:extLst>
              <a:ext uri="{FF2B5EF4-FFF2-40B4-BE49-F238E27FC236}">
                <a16:creationId xmlns="" xmlns:a16="http://schemas.microsoft.com/office/drawing/2014/main" id="{49D9AAFD-4453-4E08-A374-523969EAC136}"/>
              </a:ext>
            </a:extLst>
          </p:cNvPr>
          <p:cNvSpPr txBox="1"/>
          <p:nvPr>
            <p:custDataLst>
              <p:tags r:id="rId1"/>
            </p:custDataLst>
          </p:nvPr>
        </p:nvSpPr>
        <p:spPr>
          <a:xfrm>
            <a:off x="80511" y="1455779"/>
            <a:ext cx="4080672" cy="2631490"/>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defTabSz="457280">
              <a:lnSpc>
                <a:spcPct val="150000"/>
              </a:lnSpc>
              <a:defRPr/>
            </a:pPr>
            <a:r>
              <a:rPr lang="en-US" sz="2200" dirty="0" smtClean="0">
                <a:solidFill>
                  <a:srgbClr val="FF0000"/>
                </a:solidFill>
                <a:effectLst/>
                <a:latin typeface="Times New Roman" panose="02020603050405020304" pitchFamily="18" charset="0"/>
                <a:ea typeface="Calibri" panose="020F0502020204030204" pitchFamily="34" charset="0"/>
              </a:rPr>
              <a:t>a) </a:t>
            </a:r>
            <a:r>
              <a:rPr lang="vi-VN" sz="2200" dirty="0" smtClean="0">
                <a:solidFill>
                  <a:srgbClr val="FF0000"/>
                </a:solidFill>
                <a:effectLst/>
                <a:latin typeface="Times New Roman" panose="02020603050405020304" pitchFamily="18" charset="0"/>
                <a:ea typeface="Calibri" panose="020F0502020204030204" pitchFamily="34" charset="0"/>
              </a:rPr>
              <a:t>Văn </a:t>
            </a:r>
            <a:r>
              <a:rPr lang="vi-VN" sz="2200" dirty="0">
                <a:solidFill>
                  <a:srgbClr val="FF0000"/>
                </a:solidFill>
                <a:effectLst/>
                <a:latin typeface="Times New Roman" panose="02020603050405020304" pitchFamily="18" charset="0"/>
                <a:ea typeface="Calibri" panose="020F0502020204030204" pitchFamily="34" charset="0"/>
              </a:rPr>
              <a:t>bản nghị luận này giúp em hiểu thêm được điều gì về đoạn trích Người đàn ông cô độc giữa rừng (trích truyện </a:t>
            </a:r>
            <a:r>
              <a:rPr lang="vi-VN" sz="2200" b="1" i="1" dirty="0">
                <a:solidFill>
                  <a:srgbClr val="FF0000"/>
                </a:solidFill>
                <a:effectLst/>
                <a:latin typeface="Times New Roman" panose="02020603050405020304" pitchFamily="18" charset="0"/>
                <a:ea typeface="Calibri" panose="020F0502020204030204" pitchFamily="34" charset="0"/>
              </a:rPr>
              <a:t>Đất rừng phương Nam</a:t>
            </a:r>
            <a:r>
              <a:rPr lang="vi-VN" sz="2200" dirty="0">
                <a:solidFill>
                  <a:srgbClr val="FF0000"/>
                </a:solidFill>
                <a:effectLst/>
                <a:latin typeface="Times New Roman" panose="02020603050405020304" pitchFamily="18" charset="0"/>
                <a:ea typeface="Calibri" panose="020F0502020204030204" pitchFamily="34" charset="0"/>
              </a:rPr>
              <a:t>) đã học ở Bài 1?</a:t>
            </a:r>
            <a:endParaRPr lang="zh-CN" altLang="en-US" sz="2200" dirty="0">
              <a:solidFill>
                <a:srgbClr val="FF0000"/>
              </a:solidFill>
              <a:latin typeface="Times New Roman" panose="02020603050405020304" pitchFamily="18" charset="0"/>
              <a:ea typeface="+mn-ea"/>
              <a:cs typeface="Times New Roman" panose="02020603050405020304" pitchFamily="18" charset="0"/>
              <a:sym typeface="+mn-lt"/>
            </a:endParaRPr>
          </a:p>
        </p:txBody>
      </p:sp>
      <p:sp>
        <p:nvSpPr>
          <p:cNvPr id="30" name="PA-文本框 42">
            <a:extLst>
              <a:ext uri="{FF2B5EF4-FFF2-40B4-BE49-F238E27FC236}">
                <a16:creationId xmlns="" xmlns:a16="http://schemas.microsoft.com/office/drawing/2014/main" id="{2C58D085-7F1D-4636-B5AE-96E36F775E40}"/>
              </a:ext>
            </a:extLst>
          </p:cNvPr>
          <p:cNvSpPr txBox="1"/>
          <p:nvPr>
            <p:custDataLst>
              <p:tags r:id="rId2"/>
            </p:custDataLst>
          </p:nvPr>
        </p:nvSpPr>
        <p:spPr>
          <a:xfrm>
            <a:off x="67235" y="4231361"/>
            <a:ext cx="3792071" cy="1649682"/>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algn="just">
              <a:lnSpc>
                <a:spcPct val="115000"/>
              </a:lnSpc>
              <a:spcBef>
                <a:spcPts val="0"/>
              </a:spcBef>
              <a:spcAft>
                <a:spcPts val="0"/>
              </a:spcAft>
            </a:pPr>
            <a:r>
              <a:rPr lang="en-US" sz="2200"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vi-VN" sz="2200"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Văn </a:t>
            </a:r>
            <a:r>
              <a:rPr lang="vi-VN"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bản đã giúp em hiểu văn học góp phần mở rộng kiến thức về con người và thế giới xung quanh như thế nào?</a:t>
            </a:r>
            <a:endPar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文本框 34">
            <a:extLst>
              <a:ext uri="{FF2B5EF4-FFF2-40B4-BE49-F238E27FC236}">
                <a16:creationId xmlns="" xmlns:a16="http://schemas.microsoft.com/office/drawing/2014/main" id="{046E56F3-DD6F-ED8B-4179-8A4DB3BE95C4}"/>
              </a:ext>
            </a:extLst>
          </p:cNvPr>
          <p:cNvSpPr txBox="1"/>
          <p:nvPr/>
        </p:nvSpPr>
        <p:spPr>
          <a:xfrm>
            <a:off x="159058" y="1024736"/>
            <a:ext cx="3750334" cy="523220"/>
          </a:xfrm>
          <a:prstGeom prst="rect">
            <a:avLst/>
          </a:prstGeom>
          <a:noFill/>
        </p:spPr>
        <p:txBody>
          <a:bodyPr wrap="square">
            <a:spAutoFit/>
          </a:bodyPr>
          <a:lstStyle/>
          <a:p>
            <a:pPr defTabSz="913765">
              <a:defRPr/>
            </a:pPr>
            <a:r>
              <a:rPr lang="en-US" altLang="zh-CN" sz="2800" b="1" dirty="0">
                <a:solidFill>
                  <a:srgbClr val="373536"/>
                </a:solidFill>
                <a:latin typeface="Times New Roman" panose="02020603050405020304" pitchFamily="18" charset="0"/>
                <a:cs typeface="Times New Roman" panose="02020603050405020304" pitchFamily="18" charset="0"/>
                <a:sym typeface="+mn-lt"/>
              </a:rPr>
              <a:t>3. </a:t>
            </a:r>
            <a:r>
              <a:rPr lang="en-US" altLang="zh-CN" sz="2800" b="1" dirty="0" err="1">
                <a:solidFill>
                  <a:srgbClr val="373536"/>
                </a:solidFill>
                <a:latin typeface="Times New Roman" panose="02020603050405020304" pitchFamily="18" charset="0"/>
                <a:cs typeface="Times New Roman" panose="02020603050405020304" pitchFamily="18" charset="0"/>
                <a:sym typeface="+mn-lt"/>
              </a:rPr>
              <a:t>Giá</a:t>
            </a:r>
            <a:r>
              <a:rPr lang="en-US" altLang="zh-CN" sz="2800" b="1" dirty="0">
                <a:solidFill>
                  <a:srgbClr val="373536"/>
                </a:solidFill>
                <a:latin typeface="Times New Roman" panose="02020603050405020304" pitchFamily="18" charset="0"/>
                <a:cs typeface="Times New Roman" panose="02020603050405020304" pitchFamily="18" charset="0"/>
                <a:sym typeface="+mn-lt"/>
              </a:rPr>
              <a:t> </a:t>
            </a:r>
            <a:r>
              <a:rPr lang="en-US" altLang="zh-CN" sz="2800" b="1" dirty="0" err="1">
                <a:solidFill>
                  <a:srgbClr val="373536"/>
                </a:solidFill>
                <a:latin typeface="Times New Roman" panose="02020603050405020304" pitchFamily="18" charset="0"/>
                <a:cs typeface="Times New Roman" panose="02020603050405020304" pitchFamily="18" charset="0"/>
                <a:sym typeface="+mn-lt"/>
              </a:rPr>
              <a:t>trị</a:t>
            </a:r>
            <a:r>
              <a:rPr lang="en-US" altLang="zh-CN" sz="2800" b="1" dirty="0">
                <a:solidFill>
                  <a:srgbClr val="373536"/>
                </a:solidFill>
                <a:latin typeface="Times New Roman" panose="02020603050405020304" pitchFamily="18" charset="0"/>
                <a:cs typeface="Times New Roman" panose="02020603050405020304" pitchFamily="18" charset="0"/>
                <a:sym typeface="+mn-lt"/>
              </a:rPr>
              <a:t> </a:t>
            </a:r>
            <a:r>
              <a:rPr lang="en-US" altLang="zh-CN" sz="2800" b="1" dirty="0" err="1">
                <a:solidFill>
                  <a:srgbClr val="373536"/>
                </a:solidFill>
                <a:latin typeface="Times New Roman" panose="02020603050405020304" pitchFamily="18" charset="0"/>
                <a:cs typeface="Times New Roman" panose="02020603050405020304" pitchFamily="18" charset="0"/>
                <a:sym typeface="+mn-lt"/>
              </a:rPr>
              <a:t>nhận</a:t>
            </a:r>
            <a:r>
              <a:rPr lang="en-US" altLang="zh-CN" sz="2800" b="1" dirty="0">
                <a:solidFill>
                  <a:srgbClr val="373536"/>
                </a:solidFill>
                <a:latin typeface="Times New Roman" panose="02020603050405020304" pitchFamily="18" charset="0"/>
                <a:cs typeface="Times New Roman" panose="02020603050405020304" pitchFamily="18" charset="0"/>
                <a:sym typeface="+mn-lt"/>
              </a:rPr>
              <a:t> </a:t>
            </a:r>
            <a:r>
              <a:rPr lang="en-US" altLang="zh-CN" sz="2800" b="1" dirty="0" err="1" smtClean="0">
                <a:solidFill>
                  <a:srgbClr val="373536"/>
                </a:solidFill>
                <a:latin typeface="Times New Roman" panose="02020603050405020304" pitchFamily="18" charset="0"/>
                <a:cs typeface="Times New Roman" panose="02020603050405020304" pitchFamily="18" charset="0"/>
                <a:sym typeface="+mn-lt"/>
              </a:rPr>
              <a:t>thức</a:t>
            </a:r>
            <a:r>
              <a:rPr lang="en-US" altLang="zh-CN" sz="2800" b="1" dirty="0" smtClean="0">
                <a:solidFill>
                  <a:srgbClr val="373536"/>
                </a:solidFill>
                <a:latin typeface="Times New Roman" panose="02020603050405020304" pitchFamily="18" charset="0"/>
                <a:cs typeface="Times New Roman" panose="02020603050405020304" pitchFamily="18" charset="0"/>
                <a:sym typeface="+mn-lt"/>
              </a:rPr>
              <a:t>:</a:t>
            </a:r>
            <a:endParaRPr lang="zh-CN" altLang="en-US" sz="2800" b="1" dirty="0">
              <a:solidFill>
                <a:srgbClr val="373536"/>
              </a:solidFill>
              <a:latin typeface="Times New Roman" panose="02020603050405020304" pitchFamily="18" charset="0"/>
              <a:cs typeface="Times New Roman" panose="02020603050405020304" pitchFamily="18" charset="0"/>
              <a:sym typeface="+mn-lt"/>
            </a:endParaRPr>
          </a:p>
        </p:txBody>
      </p:sp>
      <p:pic>
        <p:nvPicPr>
          <p:cNvPr id="32" name="Picture 31">
            <a:extLst>
              <a:ext uri="{FF2B5EF4-FFF2-40B4-BE49-F238E27FC236}">
                <a16:creationId xmlns="" xmlns:a16="http://schemas.microsoft.com/office/drawing/2014/main" id="{082A4258-50C6-2527-3800-01D0A966ECC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041341" y="2514599"/>
            <a:ext cx="4150659" cy="4195477"/>
          </a:xfrm>
          <a:prstGeom prst="rect">
            <a:avLst/>
          </a:prstGeom>
        </p:spPr>
      </p:pic>
      <p:sp>
        <p:nvSpPr>
          <p:cNvPr id="33" name="TextBox 32">
            <a:extLst>
              <a:ext uri="{FF2B5EF4-FFF2-40B4-BE49-F238E27FC236}">
                <a16:creationId xmlns="" xmlns:a16="http://schemas.microsoft.com/office/drawing/2014/main" id="{93940C2B-833E-01D5-3E2B-0D961F4F47EB}"/>
              </a:ext>
            </a:extLst>
          </p:cNvPr>
          <p:cNvSpPr txBox="1"/>
          <p:nvPr/>
        </p:nvSpPr>
        <p:spPr>
          <a:xfrm>
            <a:off x="3303105" y="1065498"/>
            <a:ext cx="2872408"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Thảo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luận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cặp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đôi</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34" name="PA-文本框 42">
            <a:extLst>
              <a:ext uri="{FF2B5EF4-FFF2-40B4-BE49-F238E27FC236}">
                <a16:creationId xmlns="" xmlns:a16="http://schemas.microsoft.com/office/drawing/2014/main" id="{49D9AAFD-4453-4E08-A374-523969EAC136}"/>
              </a:ext>
            </a:extLst>
          </p:cNvPr>
          <p:cNvSpPr txBox="1"/>
          <p:nvPr>
            <p:custDataLst>
              <p:tags r:id="rId3"/>
            </p:custDataLst>
          </p:nvPr>
        </p:nvSpPr>
        <p:spPr>
          <a:xfrm>
            <a:off x="295835" y="1435594"/>
            <a:ext cx="7637930" cy="1754326"/>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just" defTabSz="457280">
              <a:lnSpc>
                <a:spcPct val="150000"/>
              </a:lnSpc>
              <a:defRPr/>
            </a:pPr>
            <a:r>
              <a:rPr lang="en-US" sz="2400" dirty="0" smtClean="0">
                <a:solidFill>
                  <a:srgbClr val="002060"/>
                </a:solidFill>
                <a:effectLst/>
                <a:latin typeface="Times New Roman" panose="02020603050405020304" pitchFamily="18" charset="0"/>
                <a:ea typeface="Calibri" panose="020F0502020204030204" pitchFamily="34" charset="0"/>
              </a:rPr>
              <a:t>a) </a:t>
            </a:r>
            <a:r>
              <a:rPr lang="vi-VN" sz="2400" dirty="0">
                <a:solidFill>
                  <a:srgbClr val="002060"/>
                </a:solidFill>
                <a:effectLst/>
                <a:latin typeface="Times New Roman" panose="02020603050405020304" pitchFamily="18" charset="0"/>
                <a:ea typeface="Calibri" panose="020F0502020204030204" pitchFamily="34" charset="0"/>
              </a:rPr>
              <a:t>Văn bản nghị luận này giúp em hiểu thêm được nội dung và mục đích của cuộc gặp gỡ, đối thoại giữa ông Hai và chú Võ Tòng trong đoạn trích </a:t>
            </a:r>
            <a:r>
              <a:rPr lang="vi-VN" sz="2400" i="1" dirty="0">
                <a:solidFill>
                  <a:srgbClr val="002060"/>
                </a:solidFill>
                <a:effectLst/>
                <a:latin typeface="Times New Roman" panose="02020603050405020304" pitchFamily="18" charset="0"/>
                <a:ea typeface="Calibri" panose="020F0502020204030204" pitchFamily="34" charset="0"/>
              </a:rPr>
              <a:t>Người đàn ông cô độc giữa rừng</a:t>
            </a:r>
            <a:r>
              <a:rPr lang="en-US" sz="2400" dirty="0">
                <a:solidFill>
                  <a:srgbClr val="002060"/>
                </a:solidFill>
                <a:effectLst/>
                <a:latin typeface="Times New Roman" panose="02020603050405020304" pitchFamily="18" charset="0"/>
                <a:ea typeface="Calibri" panose="020F0502020204030204" pitchFamily="34" charset="0"/>
              </a:rPr>
              <a:t>.</a:t>
            </a:r>
            <a:endParaRPr lang="zh-CN" altLang="en-US" sz="2400" i="1" dirty="0">
              <a:solidFill>
                <a:srgbClr val="002060"/>
              </a:solidFill>
              <a:latin typeface="Times New Roman" panose="02020603050405020304" pitchFamily="18" charset="0"/>
              <a:ea typeface="+mn-ea"/>
              <a:cs typeface="Times New Roman" panose="02020603050405020304" pitchFamily="18" charset="0"/>
              <a:sym typeface="+mn-lt"/>
            </a:endParaRPr>
          </a:p>
        </p:txBody>
      </p:sp>
      <p:sp>
        <p:nvSpPr>
          <p:cNvPr id="35" name="PA-文本框 42">
            <a:extLst>
              <a:ext uri="{FF2B5EF4-FFF2-40B4-BE49-F238E27FC236}">
                <a16:creationId xmlns="" xmlns:a16="http://schemas.microsoft.com/office/drawing/2014/main" id="{E2945547-30DB-A255-8384-86B8F670B4C5}"/>
              </a:ext>
            </a:extLst>
          </p:cNvPr>
          <p:cNvSpPr txBox="1"/>
          <p:nvPr>
            <p:custDataLst>
              <p:tags r:id="rId4"/>
            </p:custDataLst>
          </p:nvPr>
        </p:nvSpPr>
        <p:spPr>
          <a:xfrm>
            <a:off x="218000" y="3280655"/>
            <a:ext cx="7796447" cy="230832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just" defTabSz="457280">
              <a:lnSpc>
                <a:spcPct val="150000"/>
              </a:lnSpc>
              <a:defRPr/>
            </a:pPr>
            <a:r>
              <a:rPr lang="en-US" sz="2400" dirty="0" smtClean="0">
                <a:solidFill>
                  <a:srgbClr val="002060"/>
                </a:solidFill>
                <a:effectLst/>
                <a:latin typeface="Times New Roman" panose="02020603050405020304" pitchFamily="18" charset="0"/>
                <a:ea typeface="Calibri" panose="020F0502020204030204" pitchFamily="34" charset="0"/>
              </a:rPr>
              <a:t>b) </a:t>
            </a:r>
            <a:r>
              <a:rPr lang="vi-VN" sz="2400" dirty="0">
                <a:solidFill>
                  <a:srgbClr val="002060"/>
                </a:solidFill>
                <a:effectLst/>
                <a:latin typeface="Times New Roman" panose="02020603050405020304" pitchFamily="18" charset="0"/>
                <a:ea typeface="Calibri" panose="020F0502020204030204" pitchFamily="34" charset="0"/>
              </a:rPr>
              <a:t>Văn bản đã cho em hiểu thêm về đặc điểm thiên nhiên và tính cách con người Nam Bộ vùng châu thổ Cửu Long Giang. Từ đó khơi gợi trong lòng người đọc tình cảm yêu mến với mảnh đất này.</a:t>
            </a:r>
            <a:endParaRPr lang="zh-CN" altLang="en-US" sz="2400" i="1" dirty="0">
              <a:solidFill>
                <a:srgbClr val="002060"/>
              </a:solidFill>
              <a:latin typeface="Times New Roman" panose="02020603050405020304" pitchFamily="18" charset="0"/>
              <a:ea typeface="+mn-ea"/>
              <a:cs typeface="Times New Roman" panose="02020603050405020304" pitchFamily="18" charset="0"/>
              <a:sym typeface="+mn-lt"/>
            </a:endParaRPr>
          </a:p>
        </p:txBody>
      </p:sp>
    </p:spTree>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circle(in)">
                                      <p:cBhvr>
                                        <p:cTn id="17" dur="2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xit" presetSubtype="16" fill="hold" grpId="1" nodeType="clickEffect">
                                  <p:stCondLst>
                                    <p:cond delay="0"/>
                                  </p:stCondLst>
                                  <p:childTnLst>
                                    <p:animEffect transition="out" filter="diamond(in)">
                                      <p:cBhvr>
                                        <p:cTn id="26" dur="2000"/>
                                        <p:tgtEl>
                                          <p:spTgt spid="30"/>
                                        </p:tgtEl>
                                      </p:cBhvr>
                                    </p:animEffect>
                                    <p:set>
                                      <p:cBhvr>
                                        <p:cTn id="27" dur="1" fill="hold">
                                          <p:stCondLst>
                                            <p:cond delay="1999"/>
                                          </p:stCondLst>
                                        </p:cTn>
                                        <p:tgtEl>
                                          <p:spTgt spid="3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0" grpId="0"/>
      <p:bldP spid="30" grpId="1"/>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5">
            <a:extLst>
              <a:ext uri="{FF2B5EF4-FFF2-40B4-BE49-F238E27FC236}">
                <a16:creationId xmlns:a16="http://schemas.microsoft.com/office/drawing/2014/main" xmlns="" id="{76612D1A-7C69-4A3F-BE27-877DD6714F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4" y="26893"/>
            <a:ext cx="12139706" cy="578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67235"/>
            <a:ext cx="2443811" cy="523220"/>
          </a:xfrm>
          <a:prstGeom prst="rect">
            <a:avLst/>
          </a:prstGeom>
        </p:spPr>
        <p:txBody>
          <a:bodyPr wrap="none">
            <a:spAutoFit/>
          </a:bodyPr>
          <a:lstStyle/>
          <a:p>
            <a:pPr algn="ctr" defTabSz="914674">
              <a:defRPr/>
            </a:pPr>
            <a:r>
              <a:rPr lang="en-US" altLang="zh-CN" sz="2800" b="1" dirty="0" smtClean="0">
                <a:solidFill>
                  <a:srgbClr val="C00000"/>
                </a:solidFill>
                <a:latin typeface="Times New Roman" panose="02020603050405020304" pitchFamily="18" charset="0"/>
                <a:cs typeface="Times New Roman" panose="02020603050405020304" pitchFamily="18" charset="0"/>
                <a:sym typeface="+mn-lt"/>
              </a:rPr>
              <a:t>* TỔNG KẾT:</a:t>
            </a:r>
            <a:endParaRPr lang="zh-CN" altLang="en-US" sz="2800" b="1" dirty="0">
              <a:solidFill>
                <a:srgbClr val="C00000"/>
              </a:solidFill>
              <a:latin typeface="Times New Roman" panose="02020603050405020304" pitchFamily="18" charset="0"/>
              <a:cs typeface="Times New Roman" panose="02020603050405020304" pitchFamily="18" charset="0"/>
              <a:sym typeface="+mn-lt"/>
            </a:endParaRPr>
          </a:p>
        </p:txBody>
      </p:sp>
      <p:sp>
        <p:nvSpPr>
          <p:cNvPr id="13" name="Rectangle 1"/>
          <p:cNvSpPr>
            <a:spLocks noChangeArrowheads="1"/>
          </p:cNvSpPr>
          <p:nvPr/>
        </p:nvSpPr>
        <p:spPr bwMode="auto">
          <a:xfrm>
            <a:off x="121023" y="706670"/>
            <a:ext cx="11940988" cy="5108994"/>
          </a:xfrm>
          <a:prstGeom prst="rect">
            <a:avLst/>
          </a:prstGeom>
          <a:noFill/>
          <a:ln w="9525">
            <a:noFill/>
            <a:miter lim="800000"/>
            <a:headEnd/>
            <a:tailEnd/>
          </a:ln>
          <a:effectLst/>
        </p:spPr>
        <p:txBody>
          <a:bodyPr vert="horz" wrap="square" lIns="91440" tIns="203136" rIns="91440" bIns="10156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en-US" sz="2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Nghệ</a:t>
            </a:r>
            <a:r>
              <a:rPr kumimoji="0" lang="en-US"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thuật</a:t>
            </a:r>
            <a:r>
              <a:rPr lang="en-US" sz="2600" b="1" dirty="0" smtClean="0">
                <a:latin typeface="Times New Roman" pitchFamily="18" charset="0"/>
                <a:ea typeface="Times New Roman" pitchFamily="18" charset="0"/>
                <a:cs typeface="Times New Roman" pitchFamily="18" charset="0"/>
              </a:rPr>
              <a:t>:      </a:t>
            </a:r>
            <a:r>
              <a:rPr kumimoji="0" lang="vi-VN"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Lí lẽ xác đáng, thuyết phục.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vi-VN"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Dẫn chứng cụ thể, rõ ràng.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vi-VN"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Ngôn ngữ giản dị, giàu cảm xúc.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vi-VN"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Nội dung</a:t>
            </a:r>
            <a:r>
              <a:rPr lang="en-US" sz="2600" dirty="0" smtClean="0">
                <a:latin typeface="Times New Roman" pitchFamily="18" charset="0"/>
                <a:ea typeface="Times New Roman" pitchFamily="18" charset="0"/>
                <a:cs typeface="Times New Roman" pitchFamily="18" charset="0"/>
              </a:rPr>
              <a:t>:     </a:t>
            </a:r>
            <a:r>
              <a:rPr kumimoji="0" lang="vi-VN"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Văn bản phân tích</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cụ</a:t>
            </a:r>
            <a:r>
              <a:rPr kumimoji="0" lang="en-US" sz="2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thể</a:t>
            </a:r>
            <a:r>
              <a:rPr kumimoji="0" lang="en-US" sz="2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vi-VN"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giá trị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về</a:t>
            </a:r>
            <a:r>
              <a:rPr kumimoji="0" lang="en-US" sz="2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vi-VN"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nội dung và nghệ thuật trong tác phẩm </a:t>
            </a:r>
            <a:r>
              <a:rPr kumimoji="0" lang="vi-VN" sz="2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Đất rừng phương Nam</a:t>
            </a:r>
            <a:r>
              <a:rPr kumimoji="0" lang="vi-VN"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của Đoàn Giỏi.</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a:t>
            </a:r>
            <a:r>
              <a:rPr kumimoji="0" lang="en-US" sz="2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Những</a:t>
            </a:r>
            <a:r>
              <a:rPr kumimoji="0" lang="en-US"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lưu</a:t>
            </a:r>
            <a:r>
              <a:rPr kumimoji="0" lang="en-US"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ý </a:t>
            </a:r>
            <a:r>
              <a:rPr kumimoji="0" lang="en-US" sz="2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khi</a:t>
            </a:r>
            <a:r>
              <a:rPr kumimoji="0" lang="en-US"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đọc</a:t>
            </a:r>
            <a:r>
              <a:rPr kumimoji="0" lang="en-US"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hiều</a:t>
            </a:r>
            <a:r>
              <a:rPr kumimoji="0" lang="en-US"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văn</a:t>
            </a:r>
            <a:r>
              <a:rPr kumimoji="0" lang="en-US"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bản</a:t>
            </a:r>
            <a:r>
              <a:rPr kumimoji="0" lang="en-US"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nghị</a:t>
            </a:r>
            <a:r>
              <a:rPr kumimoji="0" lang="en-US"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luận</a:t>
            </a:r>
            <a:r>
              <a:rPr kumimoji="0" lang="en-US"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văn</a:t>
            </a:r>
            <a:r>
              <a:rPr kumimoji="0" lang="en-US"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học</a:t>
            </a:r>
            <a:endParaRPr kumimoji="0" lang="vi-VN"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Xác</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định</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vấn</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đề</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nghị</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luận</a:t>
            </a:r>
            <a:endParaRPr kumimoji="0" lang="vi-VN"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Hiểu</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mục</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đích</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văn</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bản</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viết</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để</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làm</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gì</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vi-VN"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Chỉ</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rõ</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hệ</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thống</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ý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kiến</a:t>
            </a:r>
            <a:r>
              <a:rPr kumimoji="0" lang="vi-VN"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lí</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lẽ</a:t>
            </a:r>
            <a:r>
              <a:rPr kumimoji="0" lang="vi-VN"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bằng</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chứng</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văn</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bản</a:t>
            </a:r>
            <a:endParaRPr kumimoji="0" lang="vi-VN"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Hệ</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thống</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ý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kiến</a:t>
            </a:r>
            <a:r>
              <a:rPr kumimoji="0" lang="vi-VN"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lí</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lẽ</a:t>
            </a:r>
            <a:r>
              <a:rPr kumimoji="0" lang="vi-VN"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bằng</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chứng</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phục</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vụ</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cho</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mục</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đích</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văn</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bản</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như</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thế</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nào</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Liên</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hệ</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rút</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ra</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bài</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học</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nhận</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thức</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sau</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khi</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học</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văn</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bản</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nghị</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luận</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để</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thấy</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được</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văn</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bản</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đã</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giúp</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em</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hiểu</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thêm</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về</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văn</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bản</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được</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phân</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tích</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chính</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văn</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bản</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nghị</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luận</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này</a:t>
            </a: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09C6EEC-016C-47D1-82D7-047E8679399E}"/>
              </a:ext>
            </a:extLst>
          </p:cNvPr>
          <p:cNvSpPr/>
          <p:nvPr/>
        </p:nvSpPr>
        <p:spPr>
          <a:xfrm>
            <a:off x="3875076" y="440302"/>
            <a:ext cx="3698875" cy="6286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latin typeface="Times New Roman" pitchFamily="18" charset="0"/>
                <a:cs typeface="Times New Roman" pitchFamily="18" charset="0"/>
              </a:rPr>
              <a:t>VỀ NHÀ</a:t>
            </a:r>
          </a:p>
        </p:txBody>
      </p:sp>
      <p:sp>
        <p:nvSpPr>
          <p:cNvPr id="26625" name="Rectangle 1"/>
          <p:cNvSpPr>
            <a:spLocks noChangeArrowheads="1"/>
          </p:cNvSpPr>
          <p:nvPr/>
        </p:nvSpPr>
        <p:spPr bwMode="auto">
          <a:xfrm>
            <a:off x="609601" y="1364973"/>
            <a:ext cx="1021742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Về</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học</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kĩ</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nội</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dung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của</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bài</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học</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Đọc</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chuẩn</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bị</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trước</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bài</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Vẻ</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đẹp</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của</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bài</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thơ</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Tiếng</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gà</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trưa</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xmlns="" id="{F04E6A15-B5EF-4090-A690-98D8081354DB}"/>
              </a:ext>
            </a:extLst>
          </p:cNvPr>
          <p:cNvSpPr txBox="1">
            <a:spLocks noChangeArrowheads="1"/>
          </p:cNvSpPr>
          <p:nvPr/>
        </p:nvSpPr>
        <p:spPr bwMode="auto">
          <a:xfrm>
            <a:off x="1339155" y="162666"/>
            <a:ext cx="8432800" cy="523220"/>
          </a:xfrm>
          <a:prstGeom prst="rect">
            <a:avLst/>
          </a:prstGeom>
          <a:solidFill>
            <a:schemeClr val="accent4">
              <a:lumMod val="20000"/>
              <a:lumOff val="80000"/>
            </a:schemeClr>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x-none" altLang="x-none" sz="2800" b="1">
                <a:ln>
                  <a:solidFill>
                    <a:srgbClr val="7030A0"/>
                  </a:solidFill>
                </a:ln>
                <a:solidFill>
                  <a:srgbClr val="00B0F0"/>
                </a:solidFill>
                <a:latin typeface="Times New Roman" panose="02020603050405020304" pitchFamily="18" charset="0"/>
                <a:cs typeface="Times New Roman" panose="02020603050405020304" pitchFamily="18" charset="0"/>
              </a:rPr>
              <a:t>BÀI </a:t>
            </a:r>
            <a:r>
              <a:rPr lang="en-US" altLang="x-none" sz="2800" b="1" dirty="0" smtClean="0">
                <a:ln>
                  <a:solidFill>
                    <a:srgbClr val="7030A0"/>
                  </a:solidFill>
                </a:ln>
                <a:solidFill>
                  <a:srgbClr val="00B0F0"/>
                </a:solidFill>
                <a:latin typeface="Times New Roman" panose="02020603050405020304" pitchFamily="18" charset="0"/>
                <a:cs typeface="Times New Roman" panose="02020603050405020304" pitchFamily="18" charset="0"/>
              </a:rPr>
              <a:t>4 </a:t>
            </a:r>
            <a:r>
              <a:rPr lang="en-US" altLang="x-none" sz="2800" b="1" dirty="0">
                <a:ln>
                  <a:solidFill>
                    <a:srgbClr val="7030A0"/>
                  </a:solidFill>
                </a:ln>
                <a:solidFill>
                  <a:srgbClr val="00B0F0"/>
                </a:solidFill>
                <a:latin typeface="Times New Roman" panose="02020603050405020304" pitchFamily="18" charset="0"/>
                <a:cs typeface="Times New Roman" panose="02020603050405020304" pitchFamily="18" charset="0"/>
              </a:rPr>
              <a:t>-</a:t>
            </a:r>
            <a:r>
              <a:rPr lang="x-none" altLang="x-none" sz="2800" b="1" smtClean="0">
                <a:ln>
                  <a:solidFill>
                    <a:srgbClr val="7030A0"/>
                  </a:solidFill>
                </a:ln>
                <a:solidFill>
                  <a:srgbClr val="00B0F0"/>
                </a:solidFill>
                <a:latin typeface="Times New Roman" panose="02020603050405020304" pitchFamily="18" charset="0"/>
                <a:cs typeface="Times New Roman" panose="02020603050405020304" pitchFamily="18" charset="0"/>
              </a:rPr>
              <a:t> </a:t>
            </a:r>
            <a:r>
              <a:rPr lang="en-US" altLang="x-none" sz="2800" b="1" dirty="0" smtClean="0">
                <a:ln>
                  <a:solidFill>
                    <a:srgbClr val="7030A0"/>
                  </a:solidFill>
                </a:ln>
                <a:solidFill>
                  <a:srgbClr val="00B0F0"/>
                </a:solidFill>
                <a:latin typeface="Times New Roman" panose="02020603050405020304" pitchFamily="18" charset="0"/>
                <a:cs typeface="Times New Roman" panose="02020603050405020304" pitchFamily="18" charset="0"/>
              </a:rPr>
              <a:t>NGHỊ LUẬN VĂN HỌC</a:t>
            </a:r>
            <a:endParaRPr lang="x-none" altLang="x-none" sz="2800" b="1" dirty="0">
              <a:ln>
                <a:solidFill>
                  <a:srgbClr val="7030A0"/>
                </a:solidFill>
              </a:ln>
              <a:solidFill>
                <a:srgbClr val="00B0F0"/>
              </a:solidFill>
              <a:latin typeface="Times New Roman" panose="02020603050405020304" pitchFamily="18" charset="0"/>
              <a:cs typeface="Times New Roman" panose="02020603050405020304" pitchFamily="18" charset="0"/>
            </a:endParaRPr>
          </a:p>
        </p:txBody>
      </p:sp>
      <p:sp>
        <p:nvSpPr>
          <p:cNvPr id="5" name="Flowchart: Alternate Process 4">
            <a:extLst>
              <a:ext uri="{FF2B5EF4-FFF2-40B4-BE49-F238E27FC236}">
                <a16:creationId xmlns:a16="http://schemas.microsoft.com/office/drawing/2014/main" xmlns="" id="{CFFA027B-6600-47C9-B8E8-C029FBF880C9}"/>
              </a:ext>
            </a:extLst>
          </p:cNvPr>
          <p:cNvSpPr/>
          <p:nvPr/>
        </p:nvSpPr>
        <p:spPr>
          <a:xfrm>
            <a:off x="0" y="680430"/>
            <a:ext cx="12192000" cy="1919208"/>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r>
              <a:rPr lang="en-US" altLang="zh-CN" sz="2800" b="1" u="sng" dirty="0" err="1" smtClean="0">
                <a:solidFill>
                  <a:srgbClr val="FF0000"/>
                </a:solidFill>
                <a:latin typeface="Times New Roman" pitchFamily="18" charset="0"/>
                <a:ea typeface="方正正黑简体" panose="02000000000000000000" pitchFamily="2" charset="-122"/>
                <a:cs typeface="Times New Roman" pitchFamily="18" charset="0"/>
                <a:sym typeface="+mn-lt"/>
              </a:rPr>
              <a:t>Đọc</a:t>
            </a:r>
            <a:r>
              <a:rPr lang="en-US" altLang="zh-CN" sz="2800" b="1" u="sng"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800" b="1" u="sng" dirty="0" err="1" smtClean="0">
                <a:solidFill>
                  <a:srgbClr val="FF0000"/>
                </a:solidFill>
                <a:latin typeface="Times New Roman" pitchFamily="18" charset="0"/>
                <a:ea typeface="方正正黑简体" panose="02000000000000000000" pitchFamily="2" charset="-122"/>
                <a:cs typeface="Times New Roman" pitchFamily="18" charset="0"/>
                <a:sym typeface="+mn-lt"/>
              </a:rPr>
              <a:t>hiểu</a:t>
            </a:r>
            <a:r>
              <a:rPr lang="en-US" altLang="zh-CN" sz="2800" b="1" u="sng"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800" b="1" u="sng" dirty="0" err="1" smtClean="0">
                <a:solidFill>
                  <a:srgbClr val="FF0000"/>
                </a:solidFill>
                <a:latin typeface="Times New Roman" pitchFamily="18" charset="0"/>
                <a:ea typeface="方正正黑简体" panose="02000000000000000000" pitchFamily="2" charset="-122"/>
                <a:cs typeface="Times New Roman" pitchFamily="18" charset="0"/>
                <a:sym typeface="+mn-lt"/>
              </a:rPr>
              <a:t>văn</a:t>
            </a:r>
            <a:r>
              <a:rPr lang="en-US" altLang="zh-CN" sz="2800" b="1" u="sng"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800" b="1" u="sng" dirty="0" err="1" smtClean="0">
                <a:solidFill>
                  <a:srgbClr val="FF0000"/>
                </a:solidFill>
                <a:latin typeface="Times New Roman" pitchFamily="18" charset="0"/>
                <a:ea typeface="方正正黑简体" panose="02000000000000000000" pitchFamily="2" charset="-122"/>
                <a:cs typeface="Times New Roman" pitchFamily="18" charset="0"/>
                <a:sym typeface="+mn-lt"/>
              </a:rPr>
              <a:t>bản</a:t>
            </a:r>
            <a:r>
              <a:rPr lang="en-US" altLang="zh-CN" sz="2800" b="1" dirty="0" smtClean="0">
                <a:solidFill>
                  <a:srgbClr val="FF0000"/>
                </a:solidFill>
                <a:latin typeface="Times New Roman" pitchFamily="18" charset="0"/>
                <a:ea typeface="方正正黑简体" panose="02000000000000000000" pitchFamily="2" charset="-122"/>
                <a:cs typeface="Times New Roman" pitchFamily="18" charset="0"/>
                <a:sym typeface="+mn-lt"/>
              </a:rPr>
              <a:t>:</a:t>
            </a:r>
          </a:p>
          <a:p>
            <a:pPr algn="ctr" defTabSz="913765">
              <a:defRPr/>
            </a:pPr>
            <a:r>
              <a:rPr lang="en-US" altLang="zh-CN" sz="2800" b="1" i="1" dirty="0" smtClean="0">
                <a:solidFill>
                  <a:srgbClr val="0070C0"/>
                </a:solidFill>
                <a:latin typeface="Times New Roman" pitchFamily="18" charset="0"/>
                <a:ea typeface="Cambria" panose="02040503050406030204" pitchFamily="18" charset="0"/>
                <a:cs typeface="Times New Roman" pitchFamily="18" charset="0"/>
                <a:sym typeface="+mn-lt"/>
              </a:rPr>
              <a:t>( </a:t>
            </a:r>
            <a:r>
              <a:rPr lang="en-US" altLang="zh-CN" sz="2800" b="1" i="1" dirty="0" err="1" smtClean="0">
                <a:solidFill>
                  <a:srgbClr val="0070C0"/>
                </a:solidFill>
                <a:latin typeface="Times New Roman" pitchFamily="18" charset="0"/>
                <a:ea typeface="Cambria" panose="02040503050406030204" pitchFamily="18" charset="0"/>
                <a:cs typeface="Times New Roman" pitchFamily="18" charset="0"/>
                <a:sym typeface="+mn-lt"/>
              </a:rPr>
              <a:t>Tiết</a:t>
            </a:r>
            <a:r>
              <a:rPr lang="en-US" altLang="zh-CN" sz="2800" b="1" i="1" dirty="0" smtClean="0">
                <a:solidFill>
                  <a:srgbClr val="0070C0"/>
                </a:solidFill>
                <a:latin typeface="Times New Roman" pitchFamily="18" charset="0"/>
                <a:ea typeface="Cambria" panose="02040503050406030204" pitchFamily="18" charset="0"/>
                <a:cs typeface="Times New Roman" pitchFamily="18" charset="0"/>
                <a:sym typeface="+mn-lt"/>
              </a:rPr>
              <a:t> 44) </a:t>
            </a:r>
            <a:endParaRPr lang="zh-CN" altLang="en-US" sz="2800" b="1" i="1" dirty="0" smtClean="0">
              <a:solidFill>
                <a:srgbClr val="0070C0"/>
              </a:solidFill>
              <a:latin typeface="Times New Roman" pitchFamily="18" charset="0"/>
              <a:ea typeface="方正正黑简体" panose="02000000000000000000" pitchFamily="2" charset="-122"/>
              <a:cs typeface="Times New Roman" pitchFamily="18" charset="0"/>
              <a:sym typeface="+mn-lt"/>
            </a:endParaRPr>
          </a:p>
          <a:p>
            <a:pPr algn="ctr" defTabSz="913765">
              <a:defRPr/>
            </a:pPr>
            <a:r>
              <a:rPr lang="en-US" altLang="zh-CN" sz="2800" b="1" u="sng" dirty="0" err="1" smtClean="0">
                <a:solidFill>
                  <a:srgbClr val="FF0000"/>
                </a:solidFill>
                <a:latin typeface="Times New Roman" pitchFamily="18" charset="0"/>
                <a:ea typeface="方正正黑简体" panose="02000000000000000000" pitchFamily="2" charset="-122"/>
                <a:cs typeface="Times New Roman" pitchFamily="18" charset="0"/>
                <a:sym typeface="+mn-lt"/>
              </a:rPr>
              <a:t>Văn</a:t>
            </a:r>
            <a:r>
              <a:rPr lang="en-US" altLang="zh-CN" sz="2800" b="1" u="sng"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800" b="1" u="sng" dirty="0" err="1" smtClean="0">
                <a:solidFill>
                  <a:srgbClr val="FF0000"/>
                </a:solidFill>
                <a:latin typeface="Times New Roman" pitchFamily="18" charset="0"/>
                <a:ea typeface="方正正黑简体" panose="02000000000000000000" pitchFamily="2" charset="-122"/>
                <a:cs typeface="Times New Roman" pitchFamily="18" charset="0"/>
                <a:sym typeface="+mn-lt"/>
              </a:rPr>
              <a:t>bản</a:t>
            </a:r>
            <a:r>
              <a:rPr lang="en-US" altLang="zh-CN" sz="2800" b="1" u="sng" dirty="0" smtClean="0">
                <a:solidFill>
                  <a:srgbClr val="FF0000"/>
                </a:solidFill>
                <a:latin typeface="Times New Roman" pitchFamily="18" charset="0"/>
                <a:ea typeface="方正正黑简体" panose="02000000000000000000" pitchFamily="2" charset="-122"/>
                <a:cs typeface="Times New Roman" pitchFamily="18" charset="0"/>
                <a:sym typeface="+mn-lt"/>
              </a:rPr>
              <a:t> 1</a:t>
            </a:r>
            <a:r>
              <a:rPr lang="en-US" altLang="zh-CN" sz="2800" b="1"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800" b="1" dirty="0" err="1" smtClean="0">
                <a:solidFill>
                  <a:srgbClr val="FF0000"/>
                </a:solidFill>
                <a:latin typeface="Times New Roman" pitchFamily="18" charset="0"/>
                <a:ea typeface="方正正黑简体" panose="02000000000000000000" pitchFamily="2" charset="-122"/>
                <a:cs typeface="Times New Roman" pitchFamily="18" charset="0"/>
                <a:sym typeface="+mn-lt"/>
              </a:rPr>
              <a:t>Thiên</a:t>
            </a:r>
            <a:r>
              <a:rPr lang="en-US" altLang="zh-CN" sz="2800" b="1"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800" b="1" dirty="0" err="1" smtClean="0">
                <a:solidFill>
                  <a:srgbClr val="FF0000"/>
                </a:solidFill>
                <a:latin typeface="Times New Roman" pitchFamily="18" charset="0"/>
                <a:ea typeface="方正正黑简体" panose="02000000000000000000" pitchFamily="2" charset="-122"/>
                <a:cs typeface="Times New Roman" pitchFamily="18" charset="0"/>
                <a:sym typeface="+mn-lt"/>
              </a:rPr>
              <a:t>nhiên</a:t>
            </a:r>
            <a:r>
              <a:rPr lang="en-US" altLang="zh-CN" sz="2800" b="1"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800" b="1" dirty="0" err="1" smtClean="0">
                <a:solidFill>
                  <a:srgbClr val="FF0000"/>
                </a:solidFill>
                <a:latin typeface="Times New Roman" pitchFamily="18" charset="0"/>
                <a:ea typeface="方正正黑简体" panose="02000000000000000000" pitchFamily="2" charset="-122"/>
                <a:cs typeface="Times New Roman" pitchFamily="18" charset="0"/>
                <a:sym typeface="+mn-lt"/>
              </a:rPr>
              <a:t>và</a:t>
            </a:r>
            <a:r>
              <a:rPr lang="en-US" altLang="zh-CN" sz="2800" b="1" dirty="0" smtClean="0">
                <a:solidFill>
                  <a:srgbClr val="FF0000"/>
                </a:solidFill>
                <a:latin typeface="Times New Roman" pitchFamily="18" charset="0"/>
                <a:ea typeface="方正正黑简体" panose="02000000000000000000" pitchFamily="2" charset="-122"/>
                <a:cs typeface="Times New Roman" pitchFamily="18" charset="0"/>
                <a:sym typeface="+mn-lt"/>
              </a:rPr>
              <a:t> con </a:t>
            </a:r>
            <a:r>
              <a:rPr lang="en-US" altLang="zh-CN" sz="2800" b="1" dirty="0" err="1" smtClean="0">
                <a:solidFill>
                  <a:srgbClr val="FF0000"/>
                </a:solidFill>
                <a:latin typeface="Times New Roman" pitchFamily="18" charset="0"/>
                <a:ea typeface="方正正黑简体" panose="02000000000000000000" pitchFamily="2" charset="-122"/>
                <a:cs typeface="Times New Roman" pitchFamily="18" charset="0"/>
                <a:sym typeface="+mn-lt"/>
              </a:rPr>
              <a:t>người</a:t>
            </a:r>
            <a:endParaRPr lang="en-US" altLang="zh-CN" sz="2800" b="1" dirty="0" smtClean="0">
              <a:solidFill>
                <a:srgbClr val="FF0000"/>
              </a:solidFill>
              <a:latin typeface="Times New Roman" pitchFamily="18" charset="0"/>
              <a:ea typeface="方正正黑简体" panose="02000000000000000000" pitchFamily="2" charset="-122"/>
              <a:cs typeface="Times New Roman" pitchFamily="18" charset="0"/>
              <a:sym typeface="+mn-lt"/>
            </a:endParaRPr>
          </a:p>
          <a:p>
            <a:pPr algn="ctr" defTabSz="913765">
              <a:defRPr/>
            </a:pPr>
            <a:r>
              <a:rPr lang="en-US" altLang="zh-CN" sz="2800" b="1" dirty="0" err="1" smtClean="0">
                <a:solidFill>
                  <a:srgbClr val="FF0000"/>
                </a:solidFill>
                <a:latin typeface="Times New Roman" pitchFamily="18" charset="0"/>
                <a:ea typeface="方正正黑简体" panose="02000000000000000000" pitchFamily="2" charset="-122"/>
                <a:cs typeface="Times New Roman" pitchFamily="18" charset="0"/>
                <a:sym typeface="+mn-lt"/>
              </a:rPr>
              <a:t>trong</a:t>
            </a:r>
            <a:r>
              <a:rPr lang="en-US" altLang="zh-CN" sz="2800" b="1"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800" b="1" dirty="0" err="1" smtClean="0">
                <a:solidFill>
                  <a:srgbClr val="FF0000"/>
                </a:solidFill>
                <a:latin typeface="Times New Roman" pitchFamily="18" charset="0"/>
                <a:ea typeface="方正正黑简体" panose="02000000000000000000" pitchFamily="2" charset="-122"/>
                <a:cs typeface="Times New Roman" pitchFamily="18" charset="0"/>
                <a:sym typeface="+mn-lt"/>
              </a:rPr>
              <a:t>truyện</a:t>
            </a:r>
            <a:r>
              <a:rPr lang="en-US" altLang="zh-CN" sz="2800" b="1"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800" b="1" i="1" dirty="0" err="1" smtClean="0">
                <a:solidFill>
                  <a:srgbClr val="FF0000"/>
                </a:solidFill>
                <a:latin typeface="Times New Roman" pitchFamily="18" charset="0"/>
                <a:ea typeface="方正正黑简体" panose="02000000000000000000" pitchFamily="2" charset="-122"/>
                <a:cs typeface="Times New Roman" pitchFamily="18" charset="0"/>
                <a:sym typeface="+mn-lt"/>
              </a:rPr>
              <a:t>Đất</a:t>
            </a:r>
            <a:r>
              <a:rPr lang="en-US" altLang="zh-CN" sz="2800" b="1" i="1"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800" b="1" i="1" dirty="0" err="1" smtClean="0">
                <a:solidFill>
                  <a:srgbClr val="FF0000"/>
                </a:solidFill>
                <a:latin typeface="Times New Roman" pitchFamily="18" charset="0"/>
                <a:ea typeface="方正正黑简体" panose="02000000000000000000" pitchFamily="2" charset="-122"/>
                <a:cs typeface="Times New Roman" pitchFamily="18" charset="0"/>
                <a:sym typeface="+mn-lt"/>
              </a:rPr>
              <a:t>rừng</a:t>
            </a:r>
            <a:r>
              <a:rPr lang="en-US" altLang="zh-CN" sz="2800" b="1" i="1"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800" b="1" i="1" dirty="0" err="1" smtClean="0">
                <a:solidFill>
                  <a:srgbClr val="FF0000"/>
                </a:solidFill>
                <a:latin typeface="Times New Roman" pitchFamily="18" charset="0"/>
                <a:ea typeface="方正正黑简体" panose="02000000000000000000" pitchFamily="2" charset="-122"/>
                <a:cs typeface="Times New Roman" pitchFamily="18" charset="0"/>
                <a:sym typeface="+mn-lt"/>
              </a:rPr>
              <a:t>phương</a:t>
            </a:r>
            <a:r>
              <a:rPr lang="en-US" altLang="zh-CN" sz="2800" b="1" i="1" dirty="0" smtClean="0">
                <a:solidFill>
                  <a:srgbClr val="FF0000"/>
                </a:solidFill>
                <a:latin typeface="Times New Roman" pitchFamily="18" charset="0"/>
                <a:ea typeface="方正正黑简体" panose="02000000000000000000" pitchFamily="2" charset="-122"/>
                <a:cs typeface="Times New Roman" pitchFamily="18" charset="0"/>
                <a:sym typeface="+mn-lt"/>
              </a:rPr>
              <a:t> Nam - </a:t>
            </a:r>
            <a:r>
              <a:rPr lang="en-US" altLang="zh-CN" sz="2800" b="1" i="1" dirty="0" err="1" smtClean="0">
                <a:solidFill>
                  <a:srgbClr val="FF0000"/>
                </a:solidFill>
                <a:latin typeface="Times New Roman" pitchFamily="18" charset="0"/>
                <a:ea typeface="Cambria" panose="02040503050406030204" pitchFamily="18" charset="0"/>
                <a:cs typeface="Times New Roman" pitchFamily="18" charset="0"/>
                <a:sym typeface="+mn-lt"/>
              </a:rPr>
              <a:t>Bùi</a:t>
            </a:r>
            <a:r>
              <a:rPr lang="en-US" altLang="zh-CN" sz="2800" b="1" i="1" dirty="0" smtClean="0">
                <a:solidFill>
                  <a:srgbClr val="FF0000"/>
                </a:solidFill>
                <a:latin typeface="Times New Roman" pitchFamily="18" charset="0"/>
                <a:ea typeface="Cambria" panose="02040503050406030204" pitchFamily="18" charset="0"/>
                <a:cs typeface="Times New Roman" pitchFamily="18" charset="0"/>
                <a:sym typeface="+mn-lt"/>
              </a:rPr>
              <a:t> </a:t>
            </a:r>
            <a:r>
              <a:rPr lang="en-US" altLang="zh-CN" sz="2800" b="1" i="1" dirty="0" err="1" smtClean="0">
                <a:solidFill>
                  <a:srgbClr val="FF0000"/>
                </a:solidFill>
                <a:latin typeface="Times New Roman" pitchFamily="18" charset="0"/>
                <a:ea typeface="Cambria" panose="02040503050406030204" pitchFamily="18" charset="0"/>
                <a:cs typeface="Times New Roman" pitchFamily="18" charset="0"/>
                <a:sym typeface="+mn-lt"/>
              </a:rPr>
              <a:t>Hồng</a:t>
            </a:r>
            <a:r>
              <a:rPr lang="en-US" altLang="zh-CN" sz="2800" b="1" i="1" dirty="0" smtClean="0">
                <a:solidFill>
                  <a:srgbClr val="FF0000"/>
                </a:solidFill>
                <a:latin typeface="Times New Roman" pitchFamily="18" charset="0"/>
                <a:ea typeface="Cambria" panose="02040503050406030204" pitchFamily="18" charset="0"/>
                <a:cs typeface="Times New Roman" pitchFamily="18" charset="0"/>
                <a:sym typeface="+mn-lt"/>
              </a:rPr>
              <a:t>- </a:t>
            </a:r>
          </a:p>
        </p:txBody>
      </p:sp>
      <p:pic>
        <p:nvPicPr>
          <p:cNvPr id="6" name="Picture 6" descr="du-lich-canh-viet-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9638"/>
            <a:ext cx="6096000" cy="42583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Vườn Quốc gia U Minh Thượng đẹp nao lòng (Nguồn: Inter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505" y="2599152"/>
            <a:ext cx="6111495" cy="4258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746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1">
            <a:extLst>
              <a:ext uri="{FF2B5EF4-FFF2-40B4-BE49-F238E27FC236}">
                <a16:creationId xmlns="" xmlns:a16="http://schemas.microsoft.com/office/drawing/2014/main" id="{AAE9AACF-76DE-41EE-B819-234642BF9952}"/>
              </a:ext>
            </a:extLst>
          </p:cNvPr>
          <p:cNvGrpSpPr/>
          <p:nvPr/>
        </p:nvGrpSpPr>
        <p:grpSpPr>
          <a:xfrm>
            <a:off x="1453043" y="1990160"/>
            <a:ext cx="9503428" cy="548099"/>
            <a:chOff x="8115620" y="1899099"/>
            <a:chExt cx="6841935" cy="471168"/>
          </a:xfrm>
        </p:grpSpPr>
        <p:sp>
          <p:nvSpPr>
            <p:cNvPr id="12" name="矩形 5">
              <a:extLst>
                <a:ext uri="{FF2B5EF4-FFF2-40B4-BE49-F238E27FC236}">
                  <a16:creationId xmlns="" xmlns:a16="http://schemas.microsoft.com/office/drawing/2014/main" id="{66BD8D99-281E-429C-8AC5-BCF312CFB0AF}"/>
                </a:ext>
              </a:extLst>
            </p:cNvPr>
            <p:cNvSpPr/>
            <p:nvPr/>
          </p:nvSpPr>
          <p:spPr>
            <a:xfrm>
              <a:off x="8115620" y="1941529"/>
              <a:ext cx="1822895" cy="428738"/>
            </a:xfrm>
            <a:prstGeom prst="rect">
              <a:avLst/>
            </a:prstGeom>
            <a:solidFill>
              <a:srgbClr val="C3E2D2"/>
            </a:solidFill>
          </p:spPr>
          <p:txBody>
            <a:bodyPr wrap="square" lIns="67198" tIns="33599" rIns="67198" bIns="33599">
              <a:spAutoFit/>
            </a:bodyPr>
            <a:lstStyle/>
            <a:p>
              <a:pPr defTabSz="914674">
                <a:defRPr/>
              </a:pPr>
              <a:r>
                <a:rPr lang="en-US" altLang="zh-CN" sz="2800" b="1" dirty="0" smtClean="0">
                  <a:solidFill>
                    <a:schemeClr val="accent1">
                      <a:lumMod val="50000"/>
                    </a:schemeClr>
                  </a:solidFill>
                  <a:latin typeface="Times New Roman" panose="02020603050405020304" pitchFamily="18" charset="0"/>
                  <a:cs typeface="Times New Roman" panose="02020603050405020304" pitchFamily="18" charset="0"/>
                  <a:sym typeface="+mn-lt"/>
                </a:rPr>
                <a:t>- </a:t>
              </a:r>
              <a:r>
                <a:rPr lang="en-US" altLang="zh-CN" sz="2800" dirty="0" err="1" smtClean="0">
                  <a:solidFill>
                    <a:schemeClr val="bg2">
                      <a:lumMod val="10000"/>
                    </a:schemeClr>
                  </a:solidFill>
                  <a:latin typeface="Times New Roman" panose="02020603050405020304" pitchFamily="18" charset="0"/>
                  <a:cs typeface="Times New Roman" panose="02020603050405020304" pitchFamily="18" charset="0"/>
                  <a:sym typeface="+mn-lt"/>
                </a:rPr>
                <a:t>Mục</a:t>
              </a:r>
              <a:r>
                <a:rPr lang="en-US"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a:t>
              </a:r>
              <a:r>
                <a:rPr lang="en-US" altLang="zh-CN" sz="2800" dirty="0" err="1" smtClean="0">
                  <a:solidFill>
                    <a:schemeClr val="bg2">
                      <a:lumMod val="10000"/>
                    </a:schemeClr>
                  </a:solidFill>
                  <a:latin typeface="Times New Roman" panose="02020603050405020304" pitchFamily="18" charset="0"/>
                  <a:cs typeface="Times New Roman" panose="02020603050405020304" pitchFamily="18" charset="0"/>
                  <a:sym typeface="+mn-lt"/>
                </a:rPr>
                <a:t>đích</a:t>
              </a:r>
              <a:r>
                <a:rPr lang="en-US"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a:t>
              </a:r>
              <a:endParaRPr lang="en-US" altLang="zh-CN"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13" name="PA-文本框 42">
              <a:extLst>
                <a:ext uri="{FF2B5EF4-FFF2-40B4-BE49-F238E27FC236}">
                  <a16:creationId xmlns="" xmlns:a16="http://schemas.microsoft.com/office/drawing/2014/main" id="{49D9AAFD-4453-4E08-A374-523969EAC136}"/>
                </a:ext>
              </a:extLst>
            </p:cNvPr>
            <p:cNvSpPr txBox="1"/>
            <p:nvPr>
              <p:custDataLst>
                <p:tags r:id="rId4"/>
              </p:custDataLst>
            </p:nvPr>
          </p:nvSpPr>
          <p:spPr>
            <a:xfrm>
              <a:off x="9726592" y="1899099"/>
              <a:ext cx="5230963" cy="471168"/>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just">
                <a:lnSpc>
                  <a:spcPct val="115000"/>
                </a:lnSpc>
              </a:pPr>
              <a:r>
                <a:rPr lang="en-US" sz="2800" dirty="0" err="1">
                  <a:solidFill>
                    <a:schemeClr val="bg2">
                      <a:lumMod val="10000"/>
                    </a:schemeClr>
                  </a:solidFill>
                  <a:latin typeface="Times New Roman" panose="02020603050405020304" pitchFamily="18" charset="0"/>
                  <a:ea typeface="Times New Roman" panose="02020603050405020304" pitchFamily="18" charset="0"/>
                </a:rPr>
                <a:t>Thuyết</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phục</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người</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đọc</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về</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một</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vấn</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đề</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văn</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học</a:t>
              </a:r>
              <a:endParaRPr lang="en-US" sz="2800" dirty="0">
                <a:solidFill>
                  <a:schemeClr val="bg2">
                    <a:lumMod val="10000"/>
                  </a:schemeClr>
                </a:solidFill>
                <a:latin typeface="Times New Roman" panose="02020603050405020304" pitchFamily="18" charset="0"/>
                <a:ea typeface="Times New Roman" panose="02020603050405020304" pitchFamily="18" charset="0"/>
              </a:endParaRPr>
            </a:p>
          </p:txBody>
        </p:sp>
      </p:grpSp>
      <p:grpSp>
        <p:nvGrpSpPr>
          <p:cNvPr id="14" name="组合 17">
            <a:extLst>
              <a:ext uri="{FF2B5EF4-FFF2-40B4-BE49-F238E27FC236}">
                <a16:creationId xmlns="" xmlns:a16="http://schemas.microsoft.com/office/drawing/2014/main" id="{3264038F-21EF-4AD7-934D-475098B71AE0}"/>
              </a:ext>
            </a:extLst>
          </p:cNvPr>
          <p:cNvGrpSpPr/>
          <p:nvPr/>
        </p:nvGrpSpPr>
        <p:grpSpPr>
          <a:xfrm>
            <a:off x="1453043" y="2483521"/>
            <a:ext cx="10113027" cy="1315873"/>
            <a:chOff x="7167515" y="3004587"/>
            <a:chExt cx="7193416" cy="1453910"/>
          </a:xfrm>
        </p:grpSpPr>
        <p:sp>
          <p:nvSpPr>
            <p:cNvPr id="16" name="矩形 11">
              <a:extLst>
                <a:ext uri="{FF2B5EF4-FFF2-40B4-BE49-F238E27FC236}">
                  <a16:creationId xmlns="" xmlns:a16="http://schemas.microsoft.com/office/drawing/2014/main" id="{659ED13C-1DED-4246-93ED-D5C7640A2C88}"/>
                </a:ext>
              </a:extLst>
            </p:cNvPr>
            <p:cNvSpPr/>
            <p:nvPr/>
          </p:nvSpPr>
          <p:spPr>
            <a:xfrm>
              <a:off x="7167515" y="3316718"/>
              <a:ext cx="1599377" cy="551060"/>
            </a:xfrm>
            <a:prstGeom prst="rect">
              <a:avLst/>
            </a:prstGeom>
            <a:solidFill>
              <a:srgbClr val="C3E2D2"/>
            </a:solidFill>
          </p:spPr>
          <p:txBody>
            <a:bodyPr wrap="square" lIns="67198" tIns="33599" rIns="67198" bIns="33599">
              <a:spAutoFit/>
            </a:bodyPr>
            <a:lstStyle/>
            <a:p>
              <a:pPr defTabSz="914674">
                <a:defRPr/>
              </a:pPr>
              <a:r>
                <a:rPr lang="en-US" altLang="zh-CN" sz="2800" b="1" dirty="0" smtClean="0">
                  <a:solidFill>
                    <a:schemeClr val="accent1">
                      <a:lumMod val="50000"/>
                    </a:schemeClr>
                  </a:solidFill>
                  <a:latin typeface="Times New Roman" panose="02020603050405020304" pitchFamily="18" charset="0"/>
                  <a:cs typeface="Times New Roman" panose="02020603050405020304" pitchFamily="18" charset="0"/>
                  <a:sym typeface="+mn-lt"/>
                </a:rPr>
                <a:t>- </a:t>
              </a:r>
              <a:r>
                <a:rPr lang="en-US" altLang="zh-CN" sz="2800" dirty="0" err="1" smtClean="0">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dung:</a:t>
              </a:r>
              <a:endParaRPr lang="en-US" altLang="zh-CN"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17" name="PA-文本框 42">
              <a:extLst>
                <a:ext uri="{FF2B5EF4-FFF2-40B4-BE49-F238E27FC236}">
                  <a16:creationId xmlns="" xmlns:a16="http://schemas.microsoft.com/office/drawing/2014/main" id="{2C58D085-7F1D-4636-B5AE-96E36F775E40}"/>
                </a:ext>
              </a:extLst>
            </p:cNvPr>
            <p:cNvSpPr txBox="1"/>
            <p:nvPr>
              <p:custDataLst>
                <p:tags r:id="rId3"/>
              </p:custDataLst>
            </p:nvPr>
          </p:nvSpPr>
          <p:spPr>
            <a:xfrm>
              <a:off x="8855356" y="3004587"/>
              <a:ext cx="5505575" cy="1453910"/>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just" defTabSz="457280">
                <a:lnSpc>
                  <a:spcPct val="150000"/>
                </a:lnSpc>
                <a:defRPr/>
              </a:pPr>
              <a:r>
                <a:rPr lang="en-US" sz="2800" dirty="0" err="1">
                  <a:solidFill>
                    <a:schemeClr val="bg2">
                      <a:lumMod val="10000"/>
                    </a:schemeClr>
                  </a:solidFill>
                  <a:latin typeface="Times New Roman" panose="02020603050405020304" pitchFamily="18" charset="0"/>
                  <a:ea typeface="Calibri" panose="020F0502020204030204" pitchFamily="34" charset="0"/>
                </a:rPr>
                <a:t>Thường</a:t>
              </a:r>
              <a:r>
                <a:rPr lang="en-US" sz="2800" dirty="0">
                  <a:solidFill>
                    <a:schemeClr val="bg2">
                      <a:lumMod val="10000"/>
                    </a:schemeClr>
                  </a:solidFill>
                  <a:latin typeface="Times New Roman" panose="02020603050405020304" pitchFamily="18" charset="0"/>
                  <a:ea typeface="Calibri" panose="020F0502020204030204" pitchFamily="34"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rPr>
                <a:t>tập</a:t>
              </a:r>
              <a:r>
                <a:rPr lang="en-US" sz="2800" dirty="0">
                  <a:solidFill>
                    <a:schemeClr val="bg2">
                      <a:lumMod val="10000"/>
                    </a:schemeClr>
                  </a:solidFill>
                  <a:latin typeface="Times New Roman" panose="02020603050405020304" pitchFamily="18" charset="0"/>
                  <a:ea typeface="Calibri" panose="020F0502020204030204" pitchFamily="34"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rPr>
                <a:t>trung</a:t>
              </a:r>
              <a:r>
                <a:rPr lang="en-US" sz="2800" dirty="0">
                  <a:solidFill>
                    <a:schemeClr val="bg2">
                      <a:lumMod val="10000"/>
                    </a:schemeClr>
                  </a:solidFill>
                  <a:latin typeface="Times New Roman" panose="02020603050405020304" pitchFamily="18" charset="0"/>
                  <a:ea typeface="Calibri" panose="020F0502020204030204" pitchFamily="34"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rPr>
                <a:t>phân</a:t>
              </a:r>
              <a:r>
                <a:rPr lang="en-US" sz="2800" dirty="0">
                  <a:solidFill>
                    <a:schemeClr val="bg2">
                      <a:lumMod val="10000"/>
                    </a:schemeClr>
                  </a:solidFill>
                  <a:latin typeface="Times New Roman" panose="02020603050405020304" pitchFamily="18" charset="0"/>
                  <a:ea typeface="Calibri" panose="020F0502020204030204" pitchFamily="34"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rPr>
                <a:t>tích</a:t>
              </a:r>
              <a:r>
                <a:rPr lang="en-US" sz="2800" dirty="0">
                  <a:solidFill>
                    <a:schemeClr val="bg2">
                      <a:lumMod val="10000"/>
                    </a:schemeClr>
                  </a:solidFill>
                  <a:latin typeface="Times New Roman" panose="02020603050405020304" pitchFamily="18" charset="0"/>
                  <a:ea typeface="Calibri" panose="020F0502020204030204" pitchFamily="34"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rPr>
                <a:t>vẻ</a:t>
              </a:r>
              <a:r>
                <a:rPr lang="en-US" sz="2800" dirty="0">
                  <a:solidFill>
                    <a:schemeClr val="bg2">
                      <a:lumMod val="10000"/>
                    </a:schemeClr>
                  </a:solidFill>
                  <a:latin typeface="Times New Roman" panose="02020603050405020304" pitchFamily="18" charset="0"/>
                  <a:ea typeface="Calibri" panose="020F0502020204030204" pitchFamily="34"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rPr>
                <a:t>đẹp</a:t>
              </a:r>
              <a:r>
                <a:rPr lang="en-US" sz="2800" dirty="0">
                  <a:solidFill>
                    <a:schemeClr val="bg2">
                      <a:lumMod val="10000"/>
                    </a:schemeClr>
                  </a:solidFill>
                  <a:latin typeface="Times New Roman" panose="02020603050405020304" pitchFamily="18" charset="0"/>
                  <a:ea typeface="Calibri" panose="020F0502020204030204" pitchFamily="34"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rPr>
                <a:t>về</a:t>
              </a:r>
              <a:r>
                <a:rPr lang="en-US" sz="2800" dirty="0">
                  <a:solidFill>
                    <a:schemeClr val="bg2">
                      <a:lumMod val="10000"/>
                    </a:schemeClr>
                  </a:solidFill>
                  <a:latin typeface="Times New Roman" panose="02020603050405020304" pitchFamily="18" charset="0"/>
                  <a:ea typeface="Calibri" panose="020F0502020204030204" pitchFamily="34"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rPr>
                <a:t>nội</a:t>
              </a:r>
              <a:r>
                <a:rPr lang="en-US" sz="2800" dirty="0">
                  <a:solidFill>
                    <a:schemeClr val="bg2">
                      <a:lumMod val="10000"/>
                    </a:schemeClr>
                  </a:solidFill>
                  <a:latin typeface="Times New Roman" panose="02020603050405020304" pitchFamily="18" charset="0"/>
                  <a:ea typeface="Calibri" panose="020F0502020204030204" pitchFamily="34" charset="0"/>
                </a:rPr>
                <a:t> dung </a:t>
              </a:r>
              <a:r>
                <a:rPr lang="en-US" sz="2800" dirty="0" err="1">
                  <a:solidFill>
                    <a:schemeClr val="bg2">
                      <a:lumMod val="10000"/>
                    </a:schemeClr>
                  </a:solidFill>
                  <a:latin typeface="Times New Roman" panose="02020603050405020304" pitchFamily="18" charset="0"/>
                  <a:ea typeface="Calibri" panose="020F0502020204030204" pitchFamily="34" charset="0"/>
                </a:rPr>
                <a:t>hoặc</a:t>
              </a:r>
              <a:r>
                <a:rPr lang="en-US" sz="2800" dirty="0">
                  <a:solidFill>
                    <a:schemeClr val="bg2">
                      <a:lumMod val="10000"/>
                    </a:schemeClr>
                  </a:solidFill>
                  <a:latin typeface="Times New Roman" panose="02020603050405020304" pitchFamily="18" charset="0"/>
                  <a:ea typeface="Calibri" panose="020F0502020204030204" pitchFamily="34"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rPr>
                <a:t>sự</a:t>
              </a:r>
              <a:r>
                <a:rPr lang="en-US" sz="2800" dirty="0">
                  <a:solidFill>
                    <a:schemeClr val="bg2">
                      <a:lumMod val="10000"/>
                    </a:schemeClr>
                  </a:solidFill>
                  <a:latin typeface="Times New Roman" panose="02020603050405020304" pitchFamily="18" charset="0"/>
                  <a:ea typeface="Calibri" panose="020F0502020204030204" pitchFamily="34"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rPr>
                <a:t>độc</a:t>
              </a:r>
              <a:r>
                <a:rPr lang="en-US" sz="2800" dirty="0">
                  <a:solidFill>
                    <a:schemeClr val="bg2">
                      <a:lumMod val="10000"/>
                    </a:schemeClr>
                  </a:solidFill>
                  <a:latin typeface="Times New Roman" panose="02020603050405020304" pitchFamily="18" charset="0"/>
                  <a:ea typeface="Calibri" panose="020F0502020204030204" pitchFamily="34"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rPr>
                <a:t>đáo</a:t>
              </a:r>
              <a:r>
                <a:rPr lang="en-US" sz="2800" dirty="0">
                  <a:solidFill>
                    <a:schemeClr val="bg2">
                      <a:lumMod val="10000"/>
                    </a:schemeClr>
                  </a:solidFill>
                  <a:latin typeface="Times New Roman" panose="02020603050405020304" pitchFamily="18" charset="0"/>
                  <a:ea typeface="Calibri" panose="020F0502020204030204" pitchFamily="34"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rPr>
                <a:t>về</a:t>
              </a:r>
              <a:r>
                <a:rPr lang="en-US" sz="2800" dirty="0">
                  <a:solidFill>
                    <a:schemeClr val="bg2">
                      <a:lumMod val="10000"/>
                    </a:schemeClr>
                  </a:solidFill>
                  <a:latin typeface="Times New Roman" panose="02020603050405020304" pitchFamily="18" charset="0"/>
                  <a:ea typeface="Calibri" panose="020F0502020204030204" pitchFamily="34"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rPr>
                <a:t>hình</a:t>
              </a:r>
              <a:r>
                <a:rPr lang="en-US" sz="2800" dirty="0">
                  <a:solidFill>
                    <a:schemeClr val="bg2">
                      <a:lumMod val="10000"/>
                    </a:schemeClr>
                  </a:solidFill>
                  <a:latin typeface="Times New Roman" panose="02020603050405020304" pitchFamily="18" charset="0"/>
                  <a:ea typeface="Calibri" panose="020F0502020204030204" pitchFamily="34"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rPr>
                <a:t>thức</a:t>
              </a:r>
              <a:r>
                <a:rPr lang="en-US" sz="2800" dirty="0">
                  <a:solidFill>
                    <a:schemeClr val="bg2">
                      <a:lumMod val="10000"/>
                    </a:schemeClr>
                  </a:solidFill>
                  <a:latin typeface="Times New Roman" panose="02020603050405020304" pitchFamily="18" charset="0"/>
                  <a:ea typeface="Calibri" panose="020F0502020204030204" pitchFamily="34"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rPr>
                <a:t>của</a:t>
              </a:r>
              <a:r>
                <a:rPr lang="en-US" sz="2800" dirty="0">
                  <a:solidFill>
                    <a:schemeClr val="bg2">
                      <a:lumMod val="10000"/>
                    </a:schemeClr>
                  </a:solidFill>
                  <a:latin typeface="Times New Roman" panose="02020603050405020304" pitchFamily="18" charset="0"/>
                  <a:ea typeface="Calibri" panose="020F0502020204030204" pitchFamily="34"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rPr>
                <a:t>tác</a:t>
              </a:r>
              <a:r>
                <a:rPr lang="en-US" sz="2800" dirty="0">
                  <a:solidFill>
                    <a:schemeClr val="bg2">
                      <a:lumMod val="10000"/>
                    </a:schemeClr>
                  </a:solidFill>
                  <a:latin typeface="Times New Roman" panose="02020603050405020304" pitchFamily="18" charset="0"/>
                  <a:ea typeface="Calibri" panose="020F0502020204030204" pitchFamily="34"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rPr>
                <a:t>phẩm</a:t>
              </a:r>
              <a:r>
                <a:rPr lang="en-US" sz="2800" dirty="0">
                  <a:solidFill>
                    <a:schemeClr val="bg2">
                      <a:lumMod val="10000"/>
                    </a:schemeClr>
                  </a:solidFill>
                  <a:latin typeface="Times New Roman" panose="02020603050405020304" pitchFamily="18" charset="0"/>
                  <a:ea typeface="Calibri" panose="020F0502020204030204" pitchFamily="34"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rPr>
                <a:t>văn</a:t>
              </a:r>
              <a:r>
                <a:rPr lang="en-US" sz="2800" dirty="0">
                  <a:solidFill>
                    <a:schemeClr val="bg2">
                      <a:lumMod val="10000"/>
                    </a:schemeClr>
                  </a:solidFill>
                  <a:latin typeface="Times New Roman" panose="02020603050405020304" pitchFamily="18" charset="0"/>
                  <a:ea typeface="Calibri" panose="020F0502020204030204" pitchFamily="34"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rPr>
                <a:t>học</a:t>
              </a:r>
              <a:endParaRPr lang="zh-CN" altLang="en-US" sz="2800" dirty="0">
                <a:solidFill>
                  <a:schemeClr val="bg2">
                    <a:lumMod val="10000"/>
                  </a:schemeClr>
                </a:solidFill>
                <a:latin typeface="+mn-lt"/>
                <a:ea typeface="+mn-ea"/>
                <a:cs typeface="+mn-ea"/>
                <a:sym typeface="+mn-lt"/>
              </a:endParaRPr>
            </a:p>
          </p:txBody>
        </p:sp>
      </p:grpSp>
      <p:sp>
        <p:nvSpPr>
          <p:cNvPr id="18" name="文本框 27">
            <a:extLst>
              <a:ext uri="{FF2B5EF4-FFF2-40B4-BE49-F238E27FC236}">
                <a16:creationId xmlns="" xmlns:a16="http://schemas.microsoft.com/office/drawing/2014/main" id="{4B396AD9-A37B-4A2D-972E-B1B0B6D4AD43}"/>
              </a:ext>
            </a:extLst>
          </p:cNvPr>
          <p:cNvSpPr txBox="1"/>
          <p:nvPr/>
        </p:nvSpPr>
        <p:spPr>
          <a:xfrm>
            <a:off x="848456" y="1517938"/>
            <a:ext cx="7717358" cy="587981"/>
          </a:xfrm>
          <a:prstGeom prst="rect">
            <a:avLst/>
          </a:prstGeom>
          <a:noFill/>
        </p:spPr>
        <p:txBody>
          <a:bodyPr wrap="square">
            <a:spAutoFit/>
          </a:bodyPr>
          <a:lstStyle/>
          <a:p>
            <a:pPr>
              <a:lnSpc>
                <a:spcPct val="115000"/>
              </a:lnSpc>
            </a:pPr>
            <a:r>
              <a:rPr lang="en-US" sz="2801" b="1" dirty="0">
                <a:solidFill>
                  <a:srgbClr val="000000"/>
                </a:solidFill>
                <a:latin typeface="Times New Roman" panose="02020603050405020304" pitchFamily="18" charset="0"/>
                <a:ea typeface="Times New Roman" panose="02020603050405020304" pitchFamily="18" charset="0"/>
              </a:rPr>
              <a:t>a</a:t>
            </a:r>
            <a:r>
              <a:rPr lang="vi-VN" sz="2801" b="1" dirty="0" smtClean="0">
                <a:solidFill>
                  <a:srgbClr val="000000"/>
                </a:solidFill>
                <a:latin typeface="Times New Roman" panose="02020603050405020304" pitchFamily="18" charset="0"/>
                <a:ea typeface="Times New Roman" panose="02020603050405020304" pitchFamily="18" charset="0"/>
              </a:rPr>
              <a:t>. </a:t>
            </a:r>
            <a:r>
              <a:rPr lang="en-US" sz="2801" b="1" u="sng" dirty="0" err="1">
                <a:solidFill>
                  <a:srgbClr val="000000"/>
                </a:solidFill>
                <a:latin typeface="Times New Roman" panose="02020603050405020304" pitchFamily="18" charset="0"/>
                <a:ea typeface="Times New Roman" panose="02020603050405020304" pitchFamily="18" charset="0"/>
              </a:rPr>
              <a:t>Đặc</a:t>
            </a:r>
            <a:r>
              <a:rPr lang="en-US" sz="2801" b="1" u="sng" dirty="0">
                <a:solidFill>
                  <a:srgbClr val="000000"/>
                </a:solidFill>
                <a:latin typeface="Times New Roman" panose="02020603050405020304" pitchFamily="18" charset="0"/>
                <a:ea typeface="Times New Roman" panose="02020603050405020304" pitchFamily="18" charset="0"/>
              </a:rPr>
              <a:t> </a:t>
            </a:r>
            <a:r>
              <a:rPr lang="en-US" sz="2801" b="1" u="sng" dirty="0" err="1">
                <a:solidFill>
                  <a:srgbClr val="000000"/>
                </a:solidFill>
                <a:latin typeface="Times New Roman" panose="02020603050405020304" pitchFamily="18" charset="0"/>
                <a:ea typeface="Times New Roman" panose="02020603050405020304" pitchFamily="18" charset="0"/>
              </a:rPr>
              <a:t>điểm</a:t>
            </a:r>
            <a:r>
              <a:rPr lang="en-US" sz="2801" b="1" u="sng" dirty="0">
                <a:solidFill>
                  <a:srgbClr val="000000"/>
                </a:solidFill>
                <a:latin typeface="Times New Roman" panose="02020603050405020304" pitchFamily="18" charset="0"/>
                <a:ea typeface="Times New Roman" panose="02020603050405020304" pitchFamily="18" charset="0"/>
              </a:rPr>
              <a:t> </a:t>
            </a:r>
            <a:r>
              <a:rPr lang="en-US" sz="2801" b="1" u="sng" dirty="0" err="1">
                <a:solidFill>
                  <a:srgbClr val="000000"/>
                </a:solidFill>
                <a:latin typeface="Times New Roman" panose="02020603050405020304" pitchFamily="18" charset="0"/>
                <a:ea typeface="Times New Roman" panose="02020603050405020304" pitchFamily="18" charset="0"/>
              </a:rPr>
              <a:t>của</a:t>
            </a:r>
            <a:r>
              <a:rPr lang="en-US" sz="2801" b="1" u="sng" dirty="0">
                <a:solidFill>
                  <a:srgbClr val="000000"/>
                </a:solidFill>
                <a:latin typeface="Times New Roman" panose="02020603050405020304" pitchFamily="18" charset="0"/>
                <a:ea typeface="Times New Roman" panose="02020603050405020304" pitchFamily="18" charset="0"/>
              </a:rPr>
              <a:t> </a:t>
            </a:r>
            <a:r>
              <a:rPr lang="en-US" sz="2801" b="1" u="sng" dirty="0" err="1">
                <a:solidFill>
                  <a:srgbClr val="000000"/>
                </a:solidFill>
                <a:latin typeface="Times New Roman" panose="02020603050405020304" pitchFamily="18" charset="0"/>
                <a:ea typeface="Times New Roman" panose="02020603050405020304" pitchFamily="18" charset="0"/>
              </a:rPr>
              <a:t>văn</a:t>
            </a:r>
            <a:r>
              <a:rPr lang="en-US" sz="2801" b="1" u="sng" dirty="0">
                <a:solidFill>
                  <a:srgbClr val="000000"/>
                </a:solidFill>
                <a:latin typeface="Times New Roman" panose="02020603050405020304" pitchFamily="18" charset="0"/>
                <a:ea typeface="Times New Roman" panose="02020603050405020304" pitchFamily="18" charset="0"/>
              </a:rPr>
              <a:t> </a:t>
            </a:r>
            <a:r>
              <a:rPr lang="en-US" sz="2801" b="1" u="sng" dirty="0" err="1">
                <a:solidFill>
                  <a:srgbClr val="000000"/>
                </a:solidFill>
                <a:latin typeface="Times New Roman" panose="02020603050405020304" pitchFamily="18" charset="0"/>
                <a:ea typeface="Times New Roman" panose="02020603050405020304" pitchFamily="18" charset="0"/>
              </a:rPr>
              <a:t>bản</a:t>
            </a:r>
            <a:r>
              <a:rPr lang="en-US" sz="2801" b="1" u="sng" dirty="0">
                <a:solidFill>
                  <a:srgbClr val="000000"/>
                </a:solidFill>
                <a:latin typeface="Times New Roman" panose="02020603050405020304" pitchFamily="18" charset="0"/>
                <a:ea typeface="Times New Roman" panose="02020603050405020304" pitchFamily="18" charset="0"/>
              </a:rPr>
              <a:t> </a:t>
            </a:r>
            <a:r>
              <a:rPr lang="en-US" sz="2801" b="1" u="sng" dirty="0" err="1">
                <a:solidFill>
                  <a:srgbClr val="000000"/>
                </a:solidFill>
                <a:latin typeface="Times New Roman" panose="02020603050405020304" pitchFamily="18" charset="0"/>
                <a:ea typeface="Times New Roman" panose="02020603050405020304" pitchFamily="18" charset="0"/>
              </a:rPr>
              <a:t>nghị</a:t>
            </a:r>
            <a:r>
              <a:rPr lang="en-US" sz="2801" b="1" u="sng" dirty="0">
                <a:solidFill>
                  <a:srgbClr val="000000"/>
                </a:solidFill>
                <a:latin typeface="Times New Roman" panose="02020603050405020304" pitchFamily="18" charset="0"/>
                <a:ea typeface="Times New Roman" panose="02020603050405020304" pitchFamily="18" charset="0"/>
              </a:rPr>
              <a:t> </a:t>
            </a:r>
            <a:r>
              <a:rPr lang="en-US" sz="2801" b="1" u="sng" dirty="0" err="1">
                <a:solidFill>
                  <a:srgbClr val="000000"/>
                </a:solidFill>
                <a:latin typeface="Times New Roman" panose="02020603050405020304" pitchFamily="18" charset="0"/>
                <a:ea typeface="Times New Roman" panose="02020603050405020304" pitchFamily="18" charset="0"/>
              </a:rPr>
              <a:t>luận</a:t>
            </a:r>
            <a:r>
              <a:rPr lang="en-US" sz="2801" b="1" u="sng" dirty="0">
                <a:solidFill>
                  <a:srgbClr val="000000"/>
                </a:solidFill>
                <a:latin typeface="Times New Roman" panose="02020603050405020304" pitchFamily="18" charset="0"/>
                <a:ea typeface="Times New Roman" panose="02020603050405020304" pitchFamily="18" charset="0"/>
              </a:rPr>
              <a:t> </a:t>
            </a:r>
            <a:r>
              <a:rPr lang="en-US" sz="2801" b="1" u="sng" dirty="0" err="1">
                <a:solidFill>
                  <a:srgbClr val="000000"/>
                </a:solidFill>
                <a:latin typeface="Times New Roman" panose="02020603050405020304" pitchFamily="18" charset="0"/>
                <a:ea typeface="Times New Roman" panose="02020603050405020304" pitchFamily="18" charset="0"/>
              </a:rPr>
              <a:t>văn</a:t>
            </a:r>
            <a:r>
              <a:rPr lang="en-US" sz="2801" b="1" u="sng" dirty="0">
                <a:solidFill>
                  <a:srgbClr val="000000"/>
                </a:solidFill>
                <a:latin typeface="Times New Roman" panose="02020603050405020304" pitchFamily="18" charset="0"/>
                <a:ea typeface="Times New Roman" panose="02020603050405020304" pitchFamily="18" charset="0"/>
              </a:rPr>
              <a:t> </a:t>
            </a:r>
            <a:r>
              <a:rPr lang="en-US" sz="2801" b="1" u="sng" dirty="0" err="1" smtClean="0">
                <a:solidFill>
                  <a:srgbClr val="000000"/>
                </a:solidFill>
                <a:latin typeface="Times New Roman" panose="02020603050405020304" pitchFamily="18" charset="0"/>
                <a:ea typeface="Times New Roman" panose="02020603050405020304" pitchFamily="18" charset="0"/>
              </a:rPr>
              <a:t>học</a:t>
            </a:r>
            <a:r>
              <a:rPr lang="en-US" sz="2801" b="1" dirty="0" smtClean="0">
                <a:solidFill>
                  <a:srgbClr val="000000"/>
                </a:solidFill>
                <a:latin typeface="Times New Roman" panose="02020603050405020304" pitchFamily="18" charset="0"/>
                <a:ea typeface="Times New Roman" panose="02020603050405020304" pitchFamily="18" charset="0"/>
              </a:rPr>
              <a:t>:</a:t>
            </a:r>
            <a:endParaRPr lang="en-US" sz="2801" dirty="0">
              <a:latin typeface="Times New Roman" panose="02020603050405020304" pitchFamily="18" charset="0"/>
              <a:ea typeface="Times New Roman" panose="02020603050405020304" pitchFamily="18" charset="0"/>
            </a:endParaRPr>
          </a:p>
        </p:txBody>
      </p:sp>
      <p:sp>
        <p:nvSpPr>
          <p:cNvPr id="19" name="Rectangle 18"/>
          <p:cNvSpPr/>
          <p:nvPr/>
        </p:nvSpPr>
        <p:spPr>
          <a:xfrm>
            <a:off x="542209" y="686941"/>
            <a:ext cx="3266471" cy="830997"/>
          </a:xfrm>
          <a:prstGeom prst="rect">
            <a:avLst/>
          </a:prstGeom>
        </p:spPr>
        <p:txBody>
          <a:bodyPr wrap="none">
            <a:spAutoFit/>
          </a:bodyPr>
          <a:lstStyle/>
          <a:p>
            <a:pPr algn="ctr" defTabSz="914674">
              <a:defRPr/>
            </a:pPr>
            <a:r>
              <a:rPr lang="en-US" altLang="zh-CN" sz="2400" b="1" dirty="0">
                <a:solidFill>
                  <a:srgbClr val="FF0000"/>
                </a:solidFill>
                <a:latin typeface="Times New Roman" panose="02020603050405020304" pitchFamily="18" charset="0"/>
                <a:cs typeface="Times New Roman" panose="02020603050405020304" pitchFamily="18" charset="0"/>
                <a:sym typeface="+mn-lt"/>
              </a:rPr>
              <a:t>I</a:t>
            </a:r>
            <a:r>
              <a:rPr lang="en-US" altLang="zh-CN" sz="2400" b="1"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2400" b="1" u="sng" dirty="0" smtClean="0">
                <a:solidFill>
                  <a:srgbClr val="FF0000"/>
                </a:solidFill>
                <a:latin typeface="Times New Roman" panose="02020603050405020304" pitchFamily="18" charset="0"/>
                <a:cs typeface="Times New Roman" panose="02020603050405020304" pitchFamily="18" charset="0"/>
                <a:sym typeface="+mn-lt"/>
              </a:rPr>
              <a:t>TÌM HIỂU CHUNG</a:t>
            </a:r>
            <a:r>
              <a:rPr lang="en-US" altLang="zh-CN" sz="2400" b="1" dirty="0" smtClean="0">
                <a:solidFill>
                  <a:srgbClr val="FF0000"/>
                </a:solidFill>
                <a:latin typeface="Times New Roman" panose="02020603050405020304" pitchFamily="18" charset="0"/>
                <a:cs typeface="Times New Roman" panose="02020603050405020304" pitchFamily="18" charset="0"/>
                <a:sym typeface="+mn-lt"/>
              </a:rPr>
              <a:t>:</a:t>
            </a:r>
          </a:p>
          <a:p>
            <a:pPr algn="ctr" defTabSz="914674">
              <a:defRPr/>
            </a:pPr>
            <a:r>
              <a:rPr lang="en-US" altLang="zh-CN" sz="2400" b="1" dirty="0" smtClean="0">
                <a:solidFill>
                  <a:srgbClr val="FF0000"/>
                </a:solidFill>
                <a:latin typeface="Times New Roman" panose="02020603050405020304" pitchFamily="18" charset="0"/>
                <a:cs typeface="Times New Roman" panose="02020603050405020304" pitchFamily="18" charset="0"/>
                <a:sym typeface="+mn-lt"/>
              </a:rPr>
              <a:t>1/ </a:t>
            </a:r>
            <a:r>
              <a:rPr lang="en-US" altLang="zh-CN" sz="2400" b="1" u="sng" dirty="0" err="1" smtClean="0">
                <a:solidFill>
                  <a:srgbClr val="FF0000"/>
                </a:solidFill>
                <a:latin typeface="Times New Roman" panose="02020603050405020304" pitchFamily="18" charset="0"/>
                <a:cs typeface="Times New Roman" panose="02020603050405020304" pitchFamily="18" charset="0"/>
                <a:sym typeface="+mn-lt"/>
              </a:rPr>
              <a:t>Kiến</a:t>
            </a:r>
            <a:r>
              <a:rPr lang="en-US" altLang="zh-CN" sz="2400" b="1" u="sng"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2400" b="1" u="sng" dirty="0" err="1" smtClean="0">
                <a:solidFill>
                  <a:srgbClr val="FF0000"/>
                </a:solidFill>
                <a:latin typeface="Times New Roman" panose="02020603050405020304" pitchFamily="18" charset="0"/>
                <a:cs typeface="Times New Roman" panose="02020603050405020304" pitchFamily="18" charset="0"/>
                <a:sym typeface="+mn-lt"/>
              </a:rPr>
              <a:t>thức</a:t>
            </a:r>
            <a:r>
              <a:rPr lang="en-US" altLang="zh-CN" sz="2400" b="1" u="sng"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2400" b="1" u="sng" dirty="0" err="1" smtClean="0">
                <a:solidFill>
                  <a:srgbClr val="FF0000"/>
                </a:solidFill>
                <a:latin typeface="Times New Roman" panose="02020603050405020304" pitchFamily="18" charset="0"/>
                <a:cs typeface="Times New Roman" panose="02020603050405020304" pitchFamily="18" charset="0"/>
                <a:sym typeface="+mn-lt"/>
              </a:rPr>
              <a:t>Ngữ</a:t>
            </a:r>
            <a:r>
              <a:rPr lang="en-US" altLang="zh-CN" sz="2400" b="1" u="sng"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2400" b="1" u="sng" dirty="0" err="1" smtClean="0">
                <a:solidFill>
                  <a:srgbClr val="FF0000"/>
                </a:solidFill>
                <a:latin typeface="Times New Roman" panose="02020603050405020304" pitchFamily="18" charset="0"/>
                <a:cs typeface="Times New Roman" panose="02020603050405020304" pitchFamily="18" charset="0"/>
                <a:sym typeface="+mn-lt"/>
              </a:rPr>
              <a:t>văn</a:t>
            </a:r>
            <a:r>
              <a:rPr lang="en-US" altLang="zh-CN" sz="2400" b="1" dirty="0" smtClean="0">
                <a:solidFill>
                  <a:srgbClr val="FF0000"/>
                </a:solidFill>
                <a:latin typeface="Times New Roman" panose="02020603050405020304" pitchFamily="18" charset="0"/>
                <a:cs typeface="Times New Roman" panose="02020603050405020304" pitchFamily="18" charset="0"/>
                <a:sym typeface="+mn-lt"/>
              </a:rPr>
              <a:t>:</a:t>
            </a:r>
            <a:endParaRPr lang="zh-CN" altLang="en-US" sz="2400" b="1" dirty="0">
              <a:solidFill>
                <a:srgbClr val="FF0000"/>
              </a:solidFill>
              <a:latin typeface="Times New Roman" panose="02020603050405020304" pitchFamily="18" charset="0"/>
              <a:cs typeface="Times New Roman" panose="02020603050405020304" pitchFamily="18" charset="0"/>
              <a:sym typeface="+mn-lt"/>
            </a:endParaRPr>
          </a:p>
        </p:txBody>
      </p:sp>
      <p:sp>
        <p:nvSpPr>
          <p:cNvPr id="20" name="文本框 81">
            <a:extLst>
              <a:ext uri="{FF2B5EF4-FFF2-40B4-BE49-F238E27FC236}">
                <a16:creationId xmlns="" xmlns:a16="http://schemas.microsoft.com/office/drawing/2014/main" id="{2984F66C-3DAD-467A-B9BA-C54779069ABB}"/>
              </a:ext>
            </a:extLst>
          </p:cNvPr>
          <p:cNvSpPr txBox="1"/>
          <p:nvPr/>
        </p:nvSpPr>
        <p:spPr>
          <a:xfrm>
            <a:off x="0" y="-412267"/>
            <a:ext cx="12229963" cy="1200329"/>
          </a:xfrm>
          <a:prstGeom prst="rect">
            <a:avLst/>
          </a:prstGeom>
          <a:solidFill>
            <a:schemeClr val="bg2"/>
          </a:solidFill>
        </p:spPr>
        <p:txBody>
          <a:bodyPr wrap="square">
            <a:spAutoFit/>
          </a:bodyPr>
          <a:lstStyle/>
          <a:p>
            <a:pPr algn="ctr" defTabSz="913765">
              <a:defRPr/>
            </a:pPr>
            <a:endParaRPr lang="en-US" altLang="zh-CN" sz="2400" b="1" dirty="0" smtClean="0">
              <a:solidFill>
                <a:srgbClr val="FF0000"/>
              </a:solidFill>
              <a:latin typeface="Times New Roman" pitchFamily="18" charset="0"/>
              <a:ea typeface="方正正黑简体" panose="02000000000000000000" pitchFamily="2" charset="-122"/>
              <a:cs typeface="Times New Roman" pitchFamily="18" charset="0"/>
              <a:sym typeface="+mn-lt"/>
            </a:endParaRPr>
          </a:p>
          <a:p>
            <a:pPr algn="ctr" defTabSz="913765">
              <a:defRPr/>
            </a:pPr>
            <a:r>
              <a:rPr lang="en-US" altLang="zh-CN" sz="2400" b="1" u="sng" dirty="0" err="1" smtClean="0">
                <a:solidFill>
                  <a:srgbClr val="FF0000"/>
                </a:solidFill>
                <a:latin typeface="Times New Roman" pitchFamily="18" charset="0"/>
                <a:ea typeface="方正正黑简体" panose="02000000000000000000" pitchFamily="2" charset="-122"/>
                <a:cs typeface="Times New Roman" pitchFamily="18" charset="0"/>
                <a:sym typeface="+mn-lt"/>
              </a:rPr>
              <a:t>Văn</a:t>
            </a:r>
            <a:r>
              <a:rPr lang="en-US" altLang="zh-CN" sz="2400" b="1" u="sng"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u="sng" dirty="0" err="1">
                <a:solidFill>
                  <a:srgbClr val="FF0000"/>
                </a:solidFill>
                <a:latin typeface="Times New Roman" pitchFamily="18" charset="0"/>
                <a:ea typeface="方正正黑简体" panose="02000000000000000000" pitchFamily="2" charset="-122"/>
                <a:cs typeface="Times New Roman" pitchFamily="18" charset="0"/>
                <a:sym typeface="+mn-lt"/>
              </a:rPr>
              <a:t>bản</a:t>
            </a:r>
            <a:r>
              <a:rPr lang="en-US" altLang="zh-CN" sz="2400" b="1" u="sng" dirty="0">
                <a:solidFill>
                  <a:srgbClr val="FF0000"/>
                </a:solidFill>
                <a:latin typeface="Times New Roman" pitchFamily="18" charset="0"/>
                <a:ea typeface="方正正黑简体" panose="02000000000000000000" pitchFamily="2" charset="-122"/>
                <a:cs typeface="Times New Roman" pitchFamily="18" charset="0"/>
                <a:sym typeface="+mn-lt"/>
              </a:rPr>
              <a:t> 1</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Thiên</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nhiên</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và</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con </a:t>
            </a: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người</a:t>
            </a:r>
            <a:endPar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endParaRPr>
          </a:p>
          <a:p>
            <a:pPr algn="ctr" defTabSz="913765">
              <a:defRPr/>
            </a:pP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trong</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truyện</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a:solidFill>
                  <a:srgbClr val="FF0000"/>
                </a:solidFill>
                <a:latin typeface="Times New Roman" pitchFamily="18" charset="0"/>
                <a:ea typeface="方正正黑简体" panose="02000000000000000000" pitchFamily="2" charset="-122"/>
                <a:cs typeface="Times New Roman" pitchFamily="18" charset="0"/>
                <a:sym typeface="+mn-lt"/>
              </a:rPr>
              <a:t>Đất</a:t>
            </a:r>
            <a:r>
              <a:rPr lang="en-US" altLang="zh-CN" sz="2400" b="1" i="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a:solidFill>
                  <a:srgbClr val="FF0000"/>
                </a:solidFill>
                <a:latin typeface="Times New Roman" pitchFamily="18" charset="0"/>
                <a:ea typeface="方正正黑简体" panose="02000000000000000000" pitchFamily="2" charset="-122"/>
                <a:cs typeface="Times New Roman" pitchFamily="18" charset="0"/>
                <a:sym typeface="+mn-lt"/>
              </a:rPr>
              <a:t>rừng</a:t>
            </a:r>
            <a:r>
              <a:rPr lang="en-US" altLang="zh-CN" sz="2400" b="1" i="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smtClean="0">
                <a:solidFill>
                  <a:srgbClr val="FF0000"/>
                </a:solidFill>
                <a:latin typeface="Times New Roman" pitchFamily="18" charset="0"/>
                <a:ea typeface="方正正黑简体" panose="02000000000000000000" pitchFamily="2" charset="-122"/>
                <a:cs typeface="Times New Roman" pitchFamily="18" charset="0"/>
                <a:sym typeface="+mn-lt"/>
              </a:rPr>
              <a:t>phương</a:t>
            </a:r>
            <a:r>
              <a:rPr lang="en-US" altLang="zh-CN" sz="2400" b="1" i="1" dirty="0" smtClean="0">
                <a:solidFill>
                  <a:srgbClr val="FF0000"/>
                </a:solidFill>
                <a:latin typeface="Times New Roman" pitchFamily="18" charset="0"/>
                <a:ea typeface="方正正黑简体" panose="02000000000000000000" pitchFamily="2" charset="-122"/>
                <a:cs typeface="Times New Roman" pitchFamily="18" charset="0"/>
                <a:sym typeface="+mn-lt"/>
              </a:rPr>
              <a:t> Nam - </a:t>
            </a:r>
            <a:r>
              <a:rPr lang="en-US" altLang="zh-CN" sz="2400" b="1" i="1" dirty="0" err="1" smtClean="0">
                <a:solidFill>
                  <a:srgbClr val="FF0000"/>
                </a:solidFill>
                <a:latin typeface="Times New Roman" pitchFamily="18" charset="0"/>
                <a:ea typeface="Cambria" panose="02040503050406030204" pitchFamily="18" charset="0"/>
                <a:cs typeface="Times New Roman" pitchFamily="18" charset="0"/>
                <a:sym typeface="+mn-lt"/>
              </a:rPr>
              <a:t>Bùi</a:t>
            </a:r>
            <a:r>
              <a:rPr lang="en-US" altLang="zh-CN" sz="2400" b="1" i="1" dirty="0" smtClean="0">
                <a:solidFill>
                  <a:srgbClr val="FF0000"/>
                </a:solidFill>
                <a:latin typeface="Times New Roman" pitchFamily="18" charset="0"/>
                <a:ea typeface="Cambria" panose="02040503050406030204" pitchFamily="18" charset="0"/>
                <a:cs typeface="Times New Roman" pitchFamily="18" charset="0"/>
                <a:sym typeface="+mn-lt"/>
              </a:rPr>
              <a:t> </a:t>
            </a:r>
            <a:r>
              <a:rPr lang="en-US" altLang="zh-CN" sz="2400" b="1" i="1" dirty="0" err="1" smtClean="0">
                <a:solidFill>
                  <a:srgbClr val="FF0000"/>
                </a:solidFill>
                <a:latin typeface="Times New Roman" pitchFamily="18" charset="0"/>
                <a:ea typeface="Cambria" panose="02040503050406030204" pitchFamily="18" charset="0"/>
                <a:cs typeface="Times New Roman" pitchFamily="18" charset="0"/>
                <a:sym typeface="+mn-lt"/>
              </a:rPr>
              <a:t>Hồng</a:t>
            </a:r>
            <a:r>
              <a:rPr lang="en-US" altLang="zh-CN" sz="2400" b="1" i="1" dirty="0" smtClean="0">
                <a:solidFill>
                  <a:srgbClr val="FF0000"/>
                </a:solidFill>
                <a:latin typeface="Times New Roman" pitchFamily="18" charset="0"/>
                <a:ea typeface="Cambria" panose="02040503050406030204" pitchFamily="18" charset="0"/>
                <a:cs typeface="Times New Roman" pitchFamily="18" charset="0"/>
                <a:sym typeface="+mn-lt"/>
              </a:rPr>
              <a:t>-  </a:t>
            </a:r>
            <a:r>
              <a:rPr lang="en-US" altLang="zh-CN" sz="2400" b="1" i="1" dirty="0" smtClean="0">
                <a:solidFill>
                  <a:srgbClr val="0070C0"/>
                </a:solidFill>
                <a:latin typeface="Times New Roman" pitchFamily="18" charset="0"/>
                <a:ea typeface="Cambria" panose="02040503050406030204" pitchFamily="18" charset="0"/>
                <a:cs typeface="Times New Roman" pitchFamily="18" charset="0"/>
                <a:sym typeface="+mn-lt"/>
              </a:rPr>
              <a:t>( </a:t>
            </a:r>
            <a:r>
              <a:rPr lang="en-US" altLang="zh-CN" sz="2400" b="1" i="1" dirty="0" err="1" smtClean="0">
                <a:solidFill>
                  <a:srgbClr val="0070C0"/>
                </a:solidFill>
                <a:latin typeface="Times New Roman" pitchFamily="18" charset="0"/>
                <a:ea typeface="Cambria" panose="02040503050406030204" pitchFamily="18" charset="0"/>
                <a:cs typeface="Times New Roman" pitchFamily="18" charset="0"/>
                <a:sym typeface="+mn-lt"/>
              </a:rPr>
              <a:t>Tiết</a:t>
            </a:r>
            <a:r>
              <a:rPr lang="en-US" altLang="zh-CN" sz="2400" b="1" i="1" dirty="0" smtClean="0">
                <a:solidFill>
                  <a:srgbClr val="0070C0"/>
                </a:solidFill>
                <a:latin typeface="Times New Roman" pitchFamily="18" charset="0"/>
                <a:ea typeface="Cambria" panose="02040503050406030204" pitchFamily="18" charset="0"/>
                <a:cs typeface="Times New Roman" pitchFamily="18" charset="0"/>
                <a:sym typeface="+mn-lt"/>
              </a:rPr>
              <a:t> 44) </a:t>
            </a:r>
            <a:endParaRPr lang="zh-CN" altLang="en-US" sz="2400" b="1" i="1" dirty="0">
              <a:solidFill>
                <a:srgbClr val="0070C0"/>
              </a:solidFill>
              <a:latin typeface="Times New Roman" pitchFamily="18" charset="0"/>
              <a:ea typeface="方正正黑简体" panose="02000000000000000000" pitchFamily="2" charset="-122"/>
              <a:cs typeface="Times New Roman" pitchFamily="18" charset="0"/>
              <a:sym typeface="+mn-lt"/>
            </a:endParaRPr>
          </a:p>
        </p:txBody>
      </p:sp>
      <p:sp>
        <p:nvSpPr>
          <p:cNvPr id="21" name="PA-文本框 42">
            <a:extLst>
              <a:ext uri="{FF2B5EF4-FFF2-40B4-BE49-F238E27FC236}">
                <a16:creationId xmlns="" xmlns:a16="http://schemas.microsoft.com/office/drawing/2014/main" id="{49D9AAFD-4453-4E08-A374-523969EAC136}"/>
              </a:ext>
            </a:extLst>
          </p:cNvPr>
          <p:cNvSpPr txBox="1"/>
          <p:nvPr>
            <p:custDataLst>
              <p:tags r:id="rId1"/>
            </p:custDataLst>
          </p:nvPr>
        </p:nvSpPr>
        <p:spPr>
          <a:xfrm>
            <a:off x="417139" y="4197197"/>
            <a:ext cx="10874099" cy="1579278"/>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just">
              <a:lnSpc>
                <a:spcPct val="115000"/>
              </a:lnSpc>
            </a:pPr>
            <a:r>
              <a:rPr lang="en-US" sz="2801" dirty="0" smtClean="0">
                <a:solidFill>
                  <a:srgbClr val="000000"/>
                </a:solidFill>
                <a:latin typeface="Times New Roman" panose="02020603050405020304" pitchFamily="18" charset="0"/>
                <a:ea typeface="Times New Roman" panose="02020603050405020304" pitchFamily="18" charset="0"/>
              </a:rPr>
              <a:t>- </a:t>
            </a:r>
            <a:r>
              <a:rPr lang="en-US" sz="2801" dirty="0" err="1" smtClean="0">
                <a:solidFill>
                  <a:srgbClr val="000000"/>
                </a:solidFill>
                <a:latin typeface="Times New Roman" panose="02020603050405020304" pitchFamily="18" charset="0"/>
                <a:ea typeface="Times New Roman" panose="02020603050405020304" pitchFamily="18" charset="0"/>
              </a:rPr>
              <a:t>Tác</a:t>
            </a:r>
            <a:r>
              <a:rPr lang="en-US" sz="2801" dirty="0" smtClean="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phẩm</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văn</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học</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không</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chỉ</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mang</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lại</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cho</a:t>
            </a:r>
            <a:r>
              <a:rPr lang="en-US" sz="2801" dirty="0">
                <a:solidFill>
                  <a:srgbClr val="000000"/>
                </a:solidFill>
                <a:latin typeface="Times New Roman" panose="02020603050405020304" pitchFamily="18" charset="0"/>
                <a:ea typeface="Times New Roman" panose="02020603050405020304" pitchFamily="18" charset="0"/>
              </a:rPr>
              <a:t> con </a:t>
            </a:r>
            <a:r>
              <a:rPr lang="en-US" sz="2801" dirty="0" err="1">
                <a:solidFill>
                  <a:srgbClr val="000000"/>
                </a:solidFill>
                <a:latin typeface="Times New Roman" panose="02020603050405020304" pitchFamily="18" charset="0"/>
                <a:ea typeface="Times New Roman" panose="02020603050405020304" pitchFamily="18" charset="0"/>
              </a:rPr>
              <a:t>người</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hiểu</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biết</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về</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thiên</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nhiên</a:t>
            </a:r>
            <a:r>
              <a:rPr lang="en-US" sz="2801" dirty="0">
                <a:solidFill>
                  <a:srgbClr val="000000"/>
                </a:solidFill>
                <a:latin typeface="Times New Roman" panose="02020603050405020304" pitchFamily="18" charset="0"/>
                <a:ea typeface="Times New Roman" panose="02020603050405020304" pitchFamily="18" charset="0"/>
              </a:rPr>
              <a:t> con </a:t>
            </a:r>
            <a:r>
              <a:rPr lang="en-US" sz="2801" dirty="0" err="1">
                <a:solidFill>
                  <a:srgbClr val="000000"/>
                </a:solidFill>
                <a:latin typeface="Times New Roman" panose="02020603050405020304" pitchFamily="18" charset="0"/>
                <a:ea typeface="Times New Roman" panose="02020603050405020304" pitchFamily="18" charset="0"/>
              </a:rPr>
              <a:t>người</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và</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cuộc</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sống</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xã</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hội</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mà</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còn</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giúp</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người</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đọc</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hiểu</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chính</a:t>
            </a:r>
            <a:r>
              <a:rPr lang="en-US" sz="2801" dirty="0">
                <a:solidFill>
                  <a:srgbClr val="000000"/>
                </a:solidFill>
                <a:latin typeface="Times New Roman" panose="02020603050405020304" pitchFamily="18" charset="0"/>
                <a:ea typeface="Times New Roman" panose="02020603050405020304" pitchFamily="18" charset="0"/>
              </a:rPr>
              <a:t> </a:t>
            </a:r>
            <a:r>
              <a:rPr lang="en-US" sz="2801" dirty="0" err="1">
                <a:solidFill>
                  <a:srgbClr val="000000"/>
                </a:solidFill>
                <a:latin typeface="Times New Roman" panose="02020603050405020304" pitchFamily="18" charset="0"/>
                <a:ea typeface="Times New Roman" panose="02020603050405020304" pitchFamily="18" charset="0"/>
              </a:rPr>
              <a:t>mình</a:t>
            </a:r>
            <a:r>
              <a:rPr lang="en-US" sz="2801" dirty="0">
                <a:solidFill>
                  <a:srgbClr val="000000"/>
                </a:solidFill>
                <a:latin typeface="Times New Roman" panose="02020603050405020304" pitchFamily="18" charset="0"/>
                <a:ea typeface="Times New Roman" panose="02020603050405020304" pitchFamily="18" charset="0"/>
              </a:rPr>
              <a:t>. </a:t>
            </a:r>
            <a:endParaRPr lang="en-US" sz="2801" dirty="0">
              <a:latin typeface="Times New Roman" panose="02020603050405020304" pitchFamily="18" charset="0"/>
              <a:ea typeface="Times New Roman" panose="02020603050405020304" pitchFamily="18" charset="0"/>
            </a:endParaRPr>
          </a:p>
        </p:txBody>
      </p:sp>
      <p:sp>
        <p:nvSpPr>
          <p:cNvPr id="22" name="PA-文本框 42">
            <a:extLst>
              <a:ext uri="{FF2B5EF4-FFF2-40B4-BE49-F238E27FC236}">
                <a16:creationId xmlns="" xmlns:a16="http://schemas.microsoft.com/office/drawing/2014/main" id="{2C58D085-7F1D-4636-B5AE-96E36F775E40}"/>
              </a:ext>
            </a:extLst>
          </p:cNvPr>
          <p:cNvSpPr txBox="1"/>
          <p:nvPr>
            <p:custDataLst>
              <p:tags r:id="rId2"/>
            </p:custDataLst>
          </p:nvPr>
        </p:nvSpPr>
        <p:spPr>
          <a:xfrm>
            <a:off x="417140" y="5649454"/>
            <a:ext cx="10738624" cy="1083630"/>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just">
              <a:lnSpc>
                <a:spcPct val="115000"/>
              </a:lnSpc>
            </a:pPr>
            <a:r>
              <a:rPr lang="en-US" sz="280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muốn</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khẳng</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mang</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80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文本框 27">
            <a:extLst>
              <a:ext uri="{FF2B5EF4-FFF2-40B4-BE49-F238E27FC236}">
                <a16:creationId xmlns="" xmlns:a16="http://schemas.microsoft.com/office/drawing/2014/main" id="{4B396AD9-A37B-4A2D-972E-B1B0B6D4AD43}"/>
              </a:ext>
            </a:extLst>
          </p:cNvPr>
          <p:cNvSpPr txBox="1"/>
          <p:nvPr/>
        </p:nvSpPr>
        <p:spPr>
          <a:xfrm>
            <a:off x="662104" y="3581458"/>
            <a:ext cx="7717358" cy="587981"/>
          </a:xfrm>
          <a:prstGeom prst="rect">
            <a:avLst/>
          </a:prstGeom>
          <a:noFill/>
        </p:spPr>
        <p:txBody>
          <a:bodyPr wrap="square">
            <a:spAutoFit/>
          </a:bodyPr>
          <a:lstStyle/>
          <a:p>
            <a:pPr>
              <a:lnSpc>
                <a:spcPct val="115000"/>
              </a:lnSpc>
            </a:pPr>
            <a:r>
              <a:rPr lang="en-US" sz="2801" b="1" dirty="0">
                <a:solidFill>
                  <a:srgbClr val="000000"/>
                </a:solidFill>
                <a:latin typeface="Times New Roman" panose="02020603050405020304" pitchFamily="18" charset="0"/>
                <a:ea typeface="Times New Roman" panose="02020603050405020304" pitchFamily="18" charset="0"/>
              </a:rPr>
              <a:t>b</a:t>
            </a:r>
            <a:r>
              <a:rPr lang="en-US" sz="2801" b="1" dirty="0" smtClean="0">
                <a:solidFill>
                  <a:srgbClr val="000000"/>
                </a:solidFill>
                <a:latin typeface="Times New Roman" panose="02020603050405020304" pitchFamily="18" charset="0"/>
                <a:ea typeface="Times New Roman" panose="02020603050405020304" pitchFamily="18" charset="0"/>
              </a:rPr>
              <a:t>. </a:t>
            </a:r>
            <a:r>
              <a:rPr lang="en-US" sz="2801" b="1" u="sng" dirty="0" err="1">
                <a:solidFill>
                  <a:srgbClr val="000000"/>
                </a:solidFill>
                <a:latin typeface="Times New Roman" panose="02020603050405020304" pitchFamily="18" charset="0"/>
                <a:ea typeface="Times New Roman" panose="02020603050405020304" pitchFamily="18" charset="0"/>
              </a:rPr>
              <a:t>Giá</a:t>
            </a:r>
            <a:r>
              <a:rPr lang="en-US" sz="2801" b="1" u="sng" dirty="0">
                <a:solidFill>
                  <a:srgbClr val="000000"/>
                </a:solidFill>
                <a:latin typeface="Times New Roman" panose="02020603050405020304" pitchFamily="18" charset="0"/>
                <a:ea typeface="Times New Roman" panose="02020603050405020304" pitchFamily="18" charset="0"/>
              </a:rPr>
              <a:t> </a:t>
            </a:r>
            <a:r>
              <a:rPr lang="en-US" sz="2801" b="1" u="sng" dirty="0" err="1">
                <a:solidFill>
                  <a:srgbClr val="000000"/>
                </a:solidFill>
                <a:latin typeface="Times New Roman" panose="02020603050405020304" pitchFamily="18" charset="0"/>
                <a:ea typeface="Times New Roman" panose="02020603050405020304" pitchFamily="18" charset="0"/>
              </a:rPr>
              <a:t>trị</a:t>
            </a:r>
            <a:r>
              <a:rPr lang="en-US" sz="2801" b="1" u="sng" dirty="0">
                <a:solidFill>
                  <a:srgbClr val="000000"/>
                </a:solidFill>
                <a:latin typeface="Times New Roman" panose="02020603050405020304" pitchFamily="18" charset="0"/>
                <a:ea typeface="Times New Roman" panose="02020603050405020304" pitchFamily="18" charset="0"/>
              </a:rPr>
              <a:t> </a:t>
            </a:r>
            <a:r>
              <a:rPr lang="en-US" sz="2801" b="1" u="sng" dirty="0" err="1">
                <a:solidFill>
                  <a:srgbClr val="000000"/>
                </a:solidFill>
                <a:latin typeface="Times New Roman" panose="02020603050405020304" pitchFamily="18" charset="0"/>
                <a:ea typeface="Times New Roman" panose="02020603050405020304" pitchFamily="18" charset="0"/>
              </a:rPr>
              <a:t>nhận</a:t>
            </a:r>
            <a:r>
              <a:rPr lang="en-US" sz="2801" b="1" u="sng" dirty="0">
                <a:solidFill>
                  <a:srgbClr val="000000"/>
                </a:solidFill>
                <a:latin typeface="Times New Roman" panose="02020603050405020304" pitchFamily="18" charset="0"/>
                <a:ea typeface="Times New Roman" panose="02020603050405020304" pitchFamily="18" charset="0"/>
              </a:rPr>
              <a:t> </a:t>
            </a:r>
            <a:r>
              <a:rPr lang="en-US" sz="2801" b="1" u="sng" dirty="0" err="1">
                <a:solidFill>
                  <a:srgbClr val="000000"/>
                </a:solidFill>
                <a:latin typeface="Times New Roman" panose="02020603050405020304" pitchFamily="18" charset="0"/>
                <a:ea typeface="Times New Roman" panose="02020603050405020304" pitchFamily="18" charset="0"/>
              </a:rPr>
              <a:t>thức</a:t>
            </a:r>
            <a:r>
              <a:rPr lang="en-US" sz="2801" b="1" u="sng" dirty="0">
                <a:solidFill>
                  <a:srgbClr val="000000"/>
                </a:solidFill>
                <a:latin typeface="Times New Roman" panose="02020603050405020304" pitchFamily="18" charset="0"/>
                <a:ea typeface="Times New Roman" panose="02020603050405020304" pitchFamily="18" charset="0"/>
              </a:rPr>
              <a:t> </a:t>
            </a:r>
            <a:r>
              <a:rPr lang="en-US" sz="2801" b="1" u="sng" dirty="0" err="1">
                <a:solidFill>
                  <a:srgbClr val="000000"/>
                </a:solidFill>
                <a:latin typeface="Times New Roman" panose="02020603050405020304" pitchFamily="18" charset="0"/>
                <a:ea typeface="Times New Roman" panose="02020603050405020304" pitchFamily="18" charset="0"/>
              </a:rPr>
              <a:t>của</a:t>
            </a:r>
            <a:r>
              <a:rPr lang="en-US" sz="2801" b="1" u="sng" dirty="0">
                <a:solidFill>
                  <a:srgbClr val="000000"/>
                </a:solidFill>
                <a:latin typeface="Times New Roman" panose="02020603050405020304" pitchFamily="18" charset="0"/>
                <a:ea typeface="Times New Roman" panose="02020603050405020304" pitchFamily="18" charset="0"/>
              </a:rPr>
              <a:t> </a:t>
            </a:r>
            <a:r>
              <a:rPr lang="en-US" sz="2801" b="1" u="sng" dirty="0" err="1">
                <a:solidFill>
                  <a:srgbClr val="000000"/>
                </a:solidFill>
                <a:latin typeface="Times New Roman" panose="02020603050405020304" pitchFamily="18" charset="0"/>
                <a:ea typeface="Times New Roman" panose="02020603050405020304" pitchFamily="18" charset="0"/>
              </a:rPr>
              <a:t>văn</a:t>
            </a:r>
            <a:r>
              <a:rPr lang="en-US" sz="2801" b="1" u="sng" dirty="0">
                <a:solidFill>
                  <a:srgbClr val="000000"/>
                </a:solidFill>
                <a:latin typeface="Times New Roman" panose="02020603050405020304" pitchFamily="18" charset="0"/>
                <a:ea typeface="Times New Roman" panose="02020603050405020304" pitchFamily="18" charset="0"/>
              </a:rPr>
              <a:t> </a:t>
            </a:r>
            <a:r>
              <a:rPr lang="en-US" sz="2801" b="1" u="sng" dirty="0" err="1" smtClean="0">
                <a:solidFill>
                  <a:srgbClr val="000000"/>
                </a:solidFill>
                <a:latin typeface="Times New Roman" panose="02020603050405020304" pitchFamily="18" charset="0"/>
                <a:ea typeface="Times New Roman" panose="02020603050405020304" pitchFamily="18" charset="0"/>
              </a:rPr>
              <a:t>học</a:t>
            </a:r>
            <a:r>
              <a:rPr lang="en-US" sz="2801" b="1" dirty="0" smtClean="0">
                <a:solidFill>
                  <a:srgbClr val="000000"/>
                </a:solidFill>
                <a:latin typeface="Times New Roman" panose="02020603050405020304" pitchFamily="18" charset="0"/>
                <a:ea typeface="Times New Roman" panose="02020603050405020304" pitchFamily="18" charset="0"/>
              </a:rPr>
              <a:t>:</a:t>
            </a:r>
            <a:endParaRPr lang="en-US" sz="2801" dirty="0">
              <a:latin typeface="Times New Roman" panose="02020603050405020304" pitchFamily="18" charset="0"/>
              <a:ea typeface="Times New Roman" panose="02020603050405020304" pitchFamily="18" charset="0"/>
            </a:endParaRPr>
          </a:p>
        </p:txBody>
      </p:sp>
    </p:spTree>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ircle(in)">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81">
            <a:extLst>
              <a:ext uri="{FF2B5EF4-FFF2-40B4-BE49-F238E27FC236}">
                <a16:creationId xmlns="" xmlns:a16="http://schemas.microsoft.com/office/drawing/2014/main" id="{2984F66C-3DAD-467A-B9BA-C54779069ABB}"/>
              </a:ext>
            </a:extLst>
          </p:cNvPr>
          <p:cNvSpPr txBox="1"/>
          <p:nvPr/>
        </p:nvSpPr>
        <p:spPr>
          <a:xfrm>
            <a:off x="574431" y="-14915"/>
            <a:ext cx="11617569" cy="830997"/>
          </a:xfrm>
          <a:prstGeom prst="rect">
            <a:avLst/>
          </a:prstGeom>
          <a:solidFill>
            <a:schemeClr val="bg2"/>
          </a:solidFill>
        </p:spPr>
        <p:txBody>
          <a:bodyPr wrap="square">
            <a:spAutoFit/>
          </a:bodyPr>
          <a:lstStyle/>
          <a:p>
            <a:pPr algn="ctr" defTabSz="913765">
              <a:defRPr/>
            </a:pPr>
            <a:r>
              <a:rPr lang="en-US" altLang="zh-CN" sz="2400" b="1" dirty="0" err="1" smtClean="0">
                <a:solidFill>
                  <a:srgbClr val="FF0000"/>
                </a:solidFill>
                <a:latin typeface="Times New Roman" pitchFamily="18" charset="0"/>
                <a:ea typeface="方正正黑简体" panose="02000000000000000000" pitchFamily="2" charset="-122"/>
                <a:cs typeface="Times New Roman" pitchFamily="18" charset="0"/>
                <a:sym typeface="+mn-lt"/>
              </a:rPr>
              <a:t>Văn</a:t>
            </a:r>
            <a:r>
              <a:rPr lang="en-US" altLang="zh-CN" sz="2400" b="1"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bản</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1: </a:t>
            </a: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Thiên</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nhiên</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và</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con </a:t>
            </a: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người</a:t>
            </a:r>
            <a:endPar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endParaRPr>
          </a:p>
          <a:p>
            <a:pPr algn="ctr" defTabSz="913765">
              <a:defRPr/>
            </a:pP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trong</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truyện</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a:solidFill>
                  <a:srgbClr val="FF0000"/>
                </a:solidFill>
                <a:latin typeface="Times New Roman" pitchFamily="18" charset="0"/>
                <a:ea typeface="方正正黑简体" panose="02000000000000000000" pitchFamily="2" charset="-122"/>
                <a:cs typeface="Times New Roman" pitchFamily="18" charset="0"/>
                <a:sym typeface="+mn-lt"/>
              </a:rPr>
              <a:t>Đất</a:t>
            </a:r>
            <a:r>
              <a:rPr lang="en-US" altLang="zh-CN" sz="2400" b="1" i="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a:solidFill>
                  <a:srgbClr val="FF0000"/>
                </a:solidFill>
                <a:latin typeface="Times New Roman" pitchFamily="18" charset="0"/>
                <a:ea typeface="方正正黑简体" panose="02000000000000000000" pitchFamily="2" charset="-122"/>
                <a:cs typeface="Times New Roman" pitchFamily="18" charset="0"/>
                <a:sym typeface="+mn-lt"/>
              </a:rPr>
              <a:t>rừng</a:t>
            </a:r>
            <a:r>
              <a:rPr lang="en-US" altLang="zh-CN" sz="2400" b="1" i="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a:solidFill>
                  <a:srgbClr val="FF0000"/>
                </a:solidFill>
                <a:latin typeface="Times New Roman" pitchFamily="18" charset="0"/>
                <a:ea typeface="方正正黑简体" panose="02000000000000000000" pitchFamily="2" charset="-122"/>
                <a:cs typeface="Times New Roman" pitchFamily="18" charset="0"/>
                <a:sym typeface="+mn-lt"/>
              </a:rPr>
              <a:t>phương</a:t>
            </a:r>
            <a:r>
              <a:rPr lang="en-US" altLang="zh-CN" sz="2400" b="1" i="1" dirty="0">
                <a:solidFill>
                  <a:srgbClr val="FF0000"/>
                </a:solidFill>
                <a:latin typeface="Times New Roman" pitchFamily="18" charset="0"/>
                <a:ea typeface="方正正黑简体" panose="02000000000000000000" pitchFamily="2" charset="-122"/>
                <a:cs typeface="Times New Roman" pitchFamily="18" charset="0"/>
                <a:sym typeface="+mn-lt"/>
              </a:rPr>
              <a:t> Nam - </a:t>
            </a:r>
            <a:r>
              <a:rPr lang="en-US" altLang="zh-CN" sz="2400" b="1" dirty="0" err="1">
                <a:solidFill>
                  <a:srgbClr val="FF0000"/>
                </a:solidFill>
                <a:latin typeface="Times New Roman" pitchFamily="18" charset="0"/>
                <a:ea typeface="Cambria" panose="02040503050406030204" pitchFamily="18" charset="0"/>
                <a:cs typeface="Times New Roman" pitchFamily="18" charset="0"/>
                <a:sym typeface="+mn-lt"/>
              </a:rPr>
              <a:t>Bùi</a:t>
            </a:r>
            <a:r>
              <a:rPr lang="en-US" altLang="zh-CN" sz="2400" b="1" dirty="0">
                <a:solidFill>
                  <a:srgbClr val="FF0000"/>
                </a:solidFill>
                <a:latin typeface="Times New Roman" pitchFamily="18" charset="0"/>
                <a:ea typeface="Cambria" panose="02040503050406030204" pitchFamily="18" charset="0"/>
                <a:cs typeface="Times New Roman" pitchFamily="18" charset="0"/>
                <a:sym typeface="+mn-lt"/>
              </a:rPr>
              <a:t> </a:t>
            </a:r>
            <a:r>
              <a:rPr lang="en-US" altLang="zh-CN" sz="2400" b="1" dirty="0" err="1" smtClean="0">
                <a:solidFill>
                  <a:srgbClr val="FF0000"/>
                </a:solidFill>
                <a:latin typeface="Times New Roman" pitchFamily="18" charset="0"/>
                <a:ea typeface="Cambria" panose="02040503050406030204" pitchFamily="18" charset="0"/>
                <a:cs typeface="Times New Roman" pitchFamily="18" charset="0"/>
                <a:sym typeface="+mn-lt"/>
              </a:rPr>
              <a:t>Hồng</a:t>
            </a:r>
            <a:r>
              <a:rPr lang="en-US" altLang="zh-CN" sz="2400" b="1" dirty="0" smtClean="0">
                <a:solidFill>
                  <a:srgbClr val="FF0000"/>
                </a:solidFill>
                <a:latin typeface="Times New Roman" pitchFamily="18" charset="0"/>
                <a:ea typeface="Cambria" panose="02040503050406030204" pitchFamily="18" charset="0"/>
                <a:cs typeface="Times New Roman" pitchFamily="18" charset="0"/>
                <a:sym typeface="+mn-lt"/>
              </a:rPr>
              <a:t>-  </a:t>
            </a:r>
            <a:r>
              <a:rPr lang="en-US" altLang="zh-CN" sz="2400" b="1" i="1" dirty="0" smtClean="0">
                <a:solidFill>
                  <a:srgbClr val="0070C0"/>
                </a:solidFill>
                <a:latin typeface="Times New Roman" pitchFamily="18" charset="0"/>
                <a:ea typeface="Cambria" panose="02040503050406030204" pitchFamily="18" charset="0"/>
                <a:cs typeface="Times New Roman" pitchFamily="18" charset="0"/>
                <a:sym typeface="+mn-lt"/>
              </a:rPr>
              <a:t>( </a:t>
            </a:r>
            <a:r>
              <a:rPr lang="en-US" altLang="zh-CN" sz="2400" b="1" i="1" dirty="0" err="1">
                <a:solidFill>
                  <a:srgbClr val="0070C0"/>
                </a:solidFill>
                <a:latin typeface="Times New Roman" pitchFamily="18" charset="0"/>
                <a:ea typeface="Cambria" panose="02040503050406030204" pitchFamily="18" charset="0"/>
                <a:cs typeface="Times New Roman" pitchFamily="18" charset="0"/>
                <a:sym typeface="+mn-lt"/>
              </a:rPr>
              <a:t>Tiết</a:t>
            </a:r>
            <a:r>
              <a:rPr lang="en-US" altLang="zh-CN" sz="2400" b="1" i="1" dirty="0">
                <a:solidFill>
                  <a:srgbClr val="0070C0"/>
                </a:solidFill>
                <a:latin typeface="Times New Roman" pitchFamily="18" charset="0"/>
                <a:ea typeface="Cambria" panose="02040503050406030204" pitchFamily="18" charset="0"/>
                <a:cs typeface="Times New Roman" pitchFamily="18" charset="0"/>
                <a:sym typeface="+mn-lt"/>
              </a:rPr>
              <a:t> 44) </a:t>
            </a:r>
            <a:endParaRPr lang="zh-CN" altLang="en-US" sz="2400" b="1" i="1" dirty="0">
              <a:solidFill>
                <a:srgbClr val="0070C0"/>
              </a:solidFill>
              <a:latin typeface="Times New Roman" pitchFamily="18" charset="0"/>
              <a:ea typeface="方正正黑简体" panose="02000000000000000000" pitchFamily="2" charset="-122"/>
              <a:cs typeface="Times New Roman" pitchFamily="18" charset="0"/>
              <a:sym typeface="+mn-lt"/>
            </a:endParaRPr>
          </a:p>
        </p:txBody>
      </p:sp>
      <p:sp>
        <p:nvSpPr>
          <p:cNvPr id="7" name="Rectangle 6"/>
          <p:cNvSpPr/>
          <p:nvPr/>
        </p:nvSpPr>
        <p:spPr>
          <a:xfrm>
            <a:off x="-84218" y="940904"/>
            <a:ext cx="4033878" cy="461665"/>
          </a:xfrm>
          <a:prstGeom prst="rect">
            <a:avLst/>
          </a:prstGeom>
        </p:spPr>
        <p:txBody>
          <a:bodyPr wrap="square">
            <a:spAutoFit/>
          </a:bodyPr>
          <a:lstStyle/>
          <a:p>
            <a:pPr algn="ctr" defTabSz="914674">
              <a:defRPr/>
            </a:pPr>
            <a:r>
              <a:rPr lang="en-US" altLang="zh-CN" sz="2400" b="1" dirty="0" smtClean="0">
                <a:solidFill>
                  <a:srgbClr val="FF0000"/>
                </a:solidFill>
                <a:latin typeface="Times New Roman" panose="02020603050405020304" pitchFamily="18" charset="0"/>
                <a:cs typeface="Times New Roman" panose="02020603050405020304" pitchFamily="18" charset="0"/>
                <a:sym typeface="+mn-lt"/>
              </a:rPr>
              <a:t>2/ </a:t>
            </a:r>
            <a:r>
              <a:rPr lang="en-US" altLang="zh-CN" sz="2400" b="1" u="sng" dirty="0" err="1" smtClean="0">
                <a:solidFill>
                  <a:srgbClr val="FF0000"/>
                </a:solidFill>
                <a:latin typeface="Times New Roman" panose="02020603050405020304" pitchFamily="18" charset="0"/>
                <a:cs typeface="Times New Roman" panose="02020603050405020304" pitchFamily="18" charset="0"/>
                <a:sym typeface="+mn-lt"/>
              </a:rPr>
              <a:t>Tác</a:t>
            </a:r>
            <a:r>
              <a:rPr lang="en-US" altLang="zh-CN" sz="2400" b="1" u="sng"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2400" b="1" u="sng" dirty="0" err="1" smtClean="0">
                <a:solidFill>
                  <a:srgbClr val="FF0000"/>
                </a:solidFill>
                <a:latin typeface="Times New Roman" panose="02020603050405020304" pitchFamily="18" charset="0"/>
                <a:cs typeface="Times New Roman" panose="02020603050405020304" pitchFamily="18" charset="0"/>
                <a:sym typeface="+mn-lt"/>
              </a:rPr>
              <a:t>giả</a:t>
            </a:r>
            <a:r>
              <a:rPr lang="en-US" altLang="zh-CN" sz="2400" b="1" u="sng"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2400" b="1" u="sng" dirty="0" err="1" smtClean="0">
                <a:solidFill>
                  <a:srgbClr val="FF0000"/>
                </a:solidFill>
                <a:latin typeface="Times New Roman" panose="02020603050405020304" pitchFamily="18" charset="0"/>
                <a:cs typeface="Times New Roman" panose="02020603050405020304" pitchFamily="18" charset="0"/>
                <a:sym typeface="+mn-lt"/>
              </a:rPr>
              <a:t>tác</a:t>
            </a:r>
            <a:r>
              <a:rPr lang="en-US" altLang="zh-CN" sz="2400" b="1" u="sng"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2400" b="1" u="sng" dirty="0" err="1" smtClean="0">
                <a:solidFill>
                  <a:srgbClr val="FF0000"/>
                </a:solidFill>
                <a:latin typeface="Times New Roman" panose="02020603050405020304" pitchFamily="18" charset="0"/>
                <a:cs typeface="Times New Roman" panose="02020603050405020304" pitchFamily="18" charset="0"/>
                <a:sym typeface="+mn-lt"/>
              </a:rPr>
              <a:t>phẩm</a:t>
            </a:r>
            <a:r>
              <a:rPr lang="en-US" altLang="zh-CN" sz="2400" b="1" dirty="0" smtClean="0">
                <a:solidFill>
                  <a:srgbClr val="FF0000"/>
                </a:solidFill>
                <a:latin typeface="Times New Roman" panose="02020603050405020304" pitchFamily="18" charset="0"/>
                <a:cs typeface="Times New Roman" panose="02020603050405020304" pitchFamily="18" charset="0"/>
                <a:sym typeface="+mn-lt"/>
              </a:rPr>
              <a:t>:</a:t>
            </a:r>
            <a:endParaRPr lang="zh-CN" altLang="en-US" sz="2400" b="1" dirty="0">
              <a:solidFill>
                <a:srgbClr val="FF0000"/>
              </a:solidFill>
              <a:latin typeface="Times New Roman" panose="02020603050405020304" pitchFamily="18" charset="0"/>
              <a:cs typeface="Times New Roman" panose="02020603050405020304" pitchFamily="18" charset="0"/>
              <a:sym typeface="+mn-lt"/>
            </a:endParaRPr>
          </a:p>
        </p:txBody>
      </p:sp>
      <p:sp>
        <p:nvSpPr>
          <p:cNvPr id="9" name="TextBox 8"/>
          <p:cNvSpPr txBox="1"/>
          <p:nvPr/>
        </p:nvSpPr>
        <p:spPr>
          <a:xfrm>
            <a:off x="703386" y="1402569"/>
            <a:ext cx="2754922"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a/ </a:t>
            </a:r>
            <a:r>
              <a:rPr lang="en-US" sz="2400" b="1" u="sng" dirty="0" err="1" smtClean="0">
                <a:latin typeface="Times New Roman" pitchFamily="18" charset="0"/>
                <a:cs typeface="Times New Roman" pitchFamily="18" charset="0"/>
              </a:rPr>
              <a:t>Tác</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giả</a:t>
            </a:r>
            <a:r>
              <a:rPr lang="en-US" sz="2400" b="1" dirty="0">
                <a:latin typeface="Times New Roman" pitchFamily="18" charset="0"/>
                <a:cs typeface="Times New Roman" pitchFamily="18" charset="0"/>
              </a:rPr>
              <a:t>:</a:t>
            </a:r>
            <a:r>
              <a:rPr lang="en-US" sz="2400" b="1" dirty="0" smtClean="0">
                <a:latin typeface="Times New Roman" pitchFamily="18" charset="0"/>
                <a:cs typeface="Times New Roman" pitchFamily="18" charset="0"/>
              </a:rPr>
              <a:t> </a:t>
            </a:r>
          </a:p>
        </p:txBody>
      </p:sp>
      <p:sp>
        <p:nvSpPr>
          <p:cNvPr id="10" name="Rectangle 9"/>
          <p:cNvSpPr/>
          <p:nvPr/>
        </p:nvSpPr>
        <p:spPr>
          <a:xfrm>
            <a:off x="257908" y="1853777"/>
            <a:ext cx="7690338" cy="4154984"/>
          </a:xfrm>
          <a:prstGeom prst="rect">
            <a:avLst/>
          </a:prstGeom>
        </p:spPr>
        <p:txBody>
          <a:bodyPr wrap="square">
            <a:spAutoFit/>
          </a:bodyPr>
          <a:lstStyle/>
          <a:p>
            <a:r>
              <a:rPr lang="en-US" altLang="zh-CN" sz="2400" b="1" i="1" dirty="0" smtClean="0">
                <a:solidFill>
                  <a:schemeClr val="bg2">
                    <a:lumMod val="10000"/>
                  </a:schemeClr>
                </a:solidFill>
                <a:latin typeface="Times New Roman" pitchFamily="18" charset="0"/>
                <a:ea typeface="Cambria" panose="02040503050406030204" pitchFamily="18" charset="0"/>
                <a:cs typeface="Times New Roman" pitchFamily="18" charset="0"/>
                <a:sym typeface="+mn-lt"/>
              </a:rPr>
              <a:t>   - </a:t>
            </a:r>
            <a:r>
              <a:rPr lang="en-US" altLang="zh-CN" sz="2400" b="1" i="1" dirty="0" err="1" smtClean="0">
                <a:solidFill>
                  <a:schemeClr val="bg2">
                    <a:lumMod val="10000"/>
                  </a:schemeClr>
                </a:solidFill>
                <a:latin typeface="Times New Roman" pitchFamily="18" charset="0"/>
                <a:ea typeface="Cambria" panose="02040503050406030204" pitchFamily="18" charset="0"/>
                <a:cs typeface="Times New Roman" pitchFamily="18" charset="0"/>
                <a:sym typeface="+mn-lt"/>
              </a:rPr>
              <a:t>Bùi</a:t>
            </a:r>
            <a:r>
              <a:rPr lang="en-US" altLang="zh-CN" sz="2400" b="1" i="1" dirty="0" smtClean="0">
                <a:solidFill>
                  <a:schemeClr val="bg2">
                    <a:lumMod val="10000"/>
                  </a:schemeClr>
                </a:solidFill>
                <a:latin typeface="Times New Roman" pitchFamily="18" charset="0"/>
                <a:ea typeface="Cambria" panose="02040503050406030204" pitchFamily="18" charset="0"/>
                <a:cs typeface="Times New Roman" pitchFamily="18" charset="0"/>
                <a:sym typeface="+mn-lt"/>
              </a:rPr>
              <a:t> </a:t>
            </a:r>
            <a:r>
              <a:rPr lang="en-US" altLang="zh-CN" sz="2400" b="1" i="1" dirty="0" err="1" smtClean="0">
                <a:solidFill>
                  <a:schemeClr val="bg2">
                    <a:lumMod val="10000"/>
                  </a:schemeClr>
                </a:solidFill>
                <a:latin typeface="Times New Roman" pitchFamily="18" charset="0"/>
                <a:ea typeface="Cambria" panose="02040503050406030204" pitchFamily="18" charset="0"/>
                <a:cs typeface="Times New Roman" pitchFamily="18" charset="0"/>
                <a:sym typeface="+mn-lt"/>
              </a:rPr>
              <a:t>Văn</a:t>
            </a:r>
            <a:r>
              <a:rPr lang="en-US" altLang="zh-CN" sz="2400" b="1" i="1" dirty="0" smtClean="0">
                <a:solidFill>
                  <a:schemeClr val="bg2">
                    <a:lumMod val="10000"/>
                  </a:schemeClr>
                </a:solidFill>
                <a:latin typeface="Times New Roman" pitchFamily="18" charset="0"/>
                <a:ea typeface="Cambria" panose="02040503050406030204" pitchFamily="18" charset="0"/>
                <a:cs typeface="Times New Roman" pitchFamily="18" charset="0"/>
                <a:sym typeface="+mn-lt"/>
              </a:rPr>
              <a:t> </a:t>
            </a:r>
            <a:r>
              <a:rPr lang="en-US" altLang="zh-CN" sz="2400" b="1" i="1" dirty="0" err="1" smtClean="0">
                <a:solidFill>
                  <a:schemeClr val="bg2">
                    <a:lumMod val="10000"/>
                  </a:schemeClr>
                </a:solidFill>
                <a:latin typeface="Times New Roman" pitchFamily="18" charset="0"/>
                <a:ea typeface="Cambria" panose="02040503050406030204" pitchFamily="18" charset="0"/>
                <a:cs typeface="Times New Roman" pitchFamily="18" charset="0"/>
                <a:sym typeface="+mn-lt"/>
              </a:rPr>
              <a:t>Hồng</a:t>
            </a:r>
            <a:r>
              <a:rPr lang="en-US" altLang="zh-CN" sz="2400" b="1" i="1" dirty="0" smtClean="0">
                <a:solidFill>
                  <a:schemeClr val="bg2">
                    <a:lumMod val="10000"/>
                  </a:schemeClr>
                </a:solidFill>
                <a:latin typeface="Times New Roman" pitchFamily="18" charset="0"/>
                <a:ea typeface="Cambria" panose="02040503050406030204" pitchFamily="18" charset="0"/>
                <a:cs typeface="Times New Roman" pitchFamily="18" charset="0"/>
                <a:sym typeface="+mn-lt"/>
              </a:rPr>
              <a:t> </a:t>
            </a:r>
            <a:r>
              <a:rPr lang="en-US" altLang="zh-CN" sz="2400" dirty="0" smtClean="0">
                <a:solidFill>
                  <a:schemeClr val="bg2">
                    <a:lumMod val="10000"/>
                  </a:schemeClr>
                </a:solidFill>
                <a:latin typeface="Times New Roman" pitchFamily="18" charset="0"/>
                <a:ea typeface="Cambria" panose="02040503050406030204" pitchFamily="18" charset="0"/>
                <a:cs typeface="Times New Roman" pitchFamily="18" charset="0"/>
                <a:sym typeface="+mn-lt"/>
              </a:rPr>
              <a:t>(1931 – 2012), </a:t>
            </a:r>
            <a:r>
              <a:rPr lang="en-US" altLang="zh-CN" sz="2400" dirty="0" err="1" smtClean="0">
                <a:solidFill>
                  <a:schemeClr val="bg2">
                    <a:lumMod val="10000"/>
                  </a:schemeClr>
                </a:solidFill>
                <a:latin typeface="Times New Roman" pitchFamily="18" charset="0"/>
                <a:ea typeface="Cambria" panose="02040503050406030204" pitchFamily="18" charset="0"/>
                <a:cs typeface="Times New Roman" pitchFamily="18" charset="0"/>
                <a:sym typeface="+mn-lt"/>
              </a:rPr>
              <a:t>quê</a:t>
            </a:r>
            <a:r>
              <a:rPr lang="en-US" altLang="zh-CN" sz="2400" dirty="0" smtClean="0">
                <a:solidFill>
                  <a:schemeClr val="bg2">
                    <a:lumMod val="10000"/>
                  </a:schemeClr>
                </a:solidFill>
                <a:latin typeface="Times New Roman" pitchFamily="18" charset="0"/>
                <a:ea typeface="Cambria" panose="02040503050406030204" pitchFamily="18" charset="0"/>
                <a:cs typeface="Times New Roman" pitchFamily="18" charset="0"/>
                <a:sym typeface="+mn-lt"/>
              </a:rPr>
              <a:t> </a:t>
            </a:r>
            <a:r>
              <a:rPr lang="en-US" altLang="zh-CN" sz="2400" dirty="0" err="1" smtClean="0">
                <a:solidFill>
                  <a:schemeClr val="bg2">
                    <a:lumMod val="10000"/>
                  </a:schemeClr>
                </a:solidFill>
                <a:latin typeface="Times New Roman" pitchFamily="18" charset="0"/>
                <a:ea typeface="Cambria" panose="02040503050406030204" pitchFamily="18" charset="0"/>
                <a:cs typeface="Times New Roman" pitchFamily="18" charset="0"/>
                <a:sym typeface="+mn-lt"/>
              </a:rPr>
              <a:t>Phù</a:t>
            </a:r>
            <a:r>
              <a:rPr lang="en-US" altLang="zh-CN" sz="2400" dirty="0" smtClean="0">
                <a:solidFill>
                  <a:schemeClr val="bg2">
                    <a:lumMod val="10000"/>
                  </a:schemeClr>
                </a:solidFill>
                <a:latin typeface="Times New Roman" pitchFamily="18" charset="0"/>
                <a:ea typeface="Cambria" panose="02040503050406030204" pitchFamily="18" charset="0"/>
                <a:cs typeface="Times New Roman" pitchFamily="18" charset="0"/>
                <a:sym typeface="+mn-lt"/>
              </a:rPr>
              <a:t> </a:t>
            </a:r>
            <a:r>
              <a:rPr lang="en-US" altLang="zh-CN" sz="2400" dirty="0" err="1" smtClean="0">
                <a:solidFill>
                  <a:schemeClr val="bg2">
                    <a:lumMod val="10000"/>
                  </a:schemeClr>
                </a:solidFill>
                <a:latin typeface="Times New Roman" pitchFamily="18" charset="0"/>
                <a:ea typeface="Cambria" panose="02040503050406030204" pitchFamily="18" charset="0"/>
                <a:cs typeface="Times New Roman" pitchFamily="18" charset="0"/>
                <a:sym typeface="+mn-lt"/>
              </a:rPr>
              <a:t>Việt</a:t>
            </a:r>
            <a:r>
              <a:rPr lang="en-US" altLang="zh-CN" sz="2400" dirty="0" smtClean="0">
                <a:solidFill>
                  <a:schemeClr val="bg2">
                    <a:lumMod val="10000"/>
                  </a:schemeClr>
                </a:solidFill>
                <a:latin typeface="Times New Roman" pitchFamily="18" charset="0"/>
                <a:ea typeface="Cambria" panose="02040503050406030204" pitchFamily="18" charset="0"/>
                <a:cs typeface="Times New Roman" pitchFamily="18" charset="0"/>
                <a:sym typeface="+mn-lt"/>
              </a:rPr>
              <a:t>, </a:t>
            </a:r>
            <a:r>
              <a:rPr lang="en-US" altLang="zh-CN" sz="2400" dirty="0" err="1" smtClean="0">
                <a:solidFill>
                  <a:schemeClr val="bg2">
                    <a:lumMod val="10000"/>
                  </a:schemeClr>
                </a:solidFill>
                <a:latin typeface="Times New Roman" pitchFamily="18" charset="0"/>
                <a:ea typeface="Cambria" panose="02040503050406030204" pitchFamily="18" charset="0"/>
                <a:cs typeface="Times New Roman" pitchFamily="18" charset="0"/>
                <a:sym typeface="+mn-lt"/>
              </a:rPr>
              <a:t>Thạch</a:t>
            </a:r>
            <a:r>
              <a:rPr lang="en-US" altLang="zh-CN" sz="2400" dirty="0" smtClean="0">
                <a:solidFill>
                  <a:schemeClr val="bg2">
                    <a:lumMod val="10000"/>
                  </a:schemeClr>
                </a:solidFill>
                <a:latin typeface="Times New Roman" pitchFamily="18" charset="0"/>
                <a:ea typeface="Cambria" panose="02040503050406030204" pitchFamily="18" charset="0"/>
                <a:cs typeface="Times New Roman" pitchFamily="18" charset="0"/>
                <a:sym typeface="+mn-lt"/>
              </a:rPr>
              <a:t> </a:t>
            </a:r>
            <a:r>
              <a:rPr lang="en-US" altLang="zh-CN" sz="2400" dirty="0" err="1" smtClean="0">
                <a:solidFill>
                  <a:schemeClr val="bg2">
                    <a:lumMod val="10000"/>
                  </a:schemeClr>
                </a:solidFill>
                <a:latin typeface="Times New Roman" pitchFamily="18" charset="0"/>
                <a:ea typeface="Cambria" panose="02040503050406030204" pitchFamily="18" charset="0"/>
                <a:cs typeface="Times New Roman" pitchFamily="18" charset="0"/>
                <a:sym typeface="+mn-lt"/>
              </a:rPr>
              <a:t>Hà</a:t>
            </a:r>
            <a:r>
              <a:rPr lang="en-US" altLang="zh-CN" sz="2400" dirty="0" smtClean="0">
                <a:solidFill>
                  <a:schemeClr val="bg2">
                    <a:lumMod val="10000"/>
                  </a:schemeClr>
                </a:solidFill>
                <a:latin typeface="Times New Roman" pitchFamily="18" charset="0"/>
                <a:ea typeface="Cambria" panose="02040503050406030204" pitchFamily="18" charset="0"/>
                <a:cs typeface="Times New Roman" pitchFamily="18" charset="0"/>
                <a:sym typeface="+mn-lt"/>
              </a:rPr>
              <a:t>, </a:t>
            </a:r>
            <a:r>
              <a:rPr lang="en-US" altLang="zh-CN" sz="2400" dirty="0" err="1" smtClean="0">
                <a:solidFill>
                  <a:schemeClr val="bg2">
                    <a:lumMod val="10000"/>
                  </a:schemeClr>
                </a:solidFill>
                <a:latin typeface="Times New Roman" pitchFamily="18" charset="0"/>
                <a:ea typeface="Cambria" panose="02040503050406030204" pitchFamily="18" charset="0"/>
                <a:cs typeface="Times New Roman" pitchFamily="18" charset="0"/>
                <a:sym typeface="+mn-lt"/>
              </a:rPr>
              <a:t>Hà</a:t>
            </a:r>
            <a:r>
              <a:rPr lang="en-US" altLang="zh-CN" sz="2400" dirty="0" smtClean="0">
                <a:solidFill>
                  <a:schemeClr val="bg2">
                    <a:lumMod val="10000"/>
                  </a:schemeClr>
                </a:solidFill>
                <a:latin typeface="Times New Roman" pitchFamily="18" charset="0"/>
                <a:ea typeface="Cambria" panose="02040503050406030204" pitchFamily="18" charset="0"/>
                <a:cs typeface="Times New Roman" pitchFamily="18" charset="0"/>
                <a:sym typeface="+mn-lt"/>
              </a:rPr>
              <a:t> </a:t>
            </a:r>
            <a:r>
              <a:rPr lang="en-US" altLang="zh-CN" sz="2400" dirty="0" err="1" smtClean="0">
                <a:solidFill>
                  <a:schemeClr val="bg2">
                    <a:lumMod val="10000"/>
                  </a:schemeClr>
                </a:solidFill>
                <a:latin typeface="Times New Roman" pitchFamily="18" charset="0"/>
                <a:ea typeface="Cambria" panose="02040503050406030204" pitchFamily="18" charset="0"/>
                <a:cs typeface="Times New Roman" pitchFamily="18" charset="0"/>
                <a:sym typeface="+mn-lt"/>
              </a:rPr>
              <a:t>Tĩnh</a:t>
            </a:r>
            <a:r>
              <a:rPr lang="en-US" altLang="zh-CN" sz="2400" dirty="0" smtClean="0">
                <a:solidFill>
                  <a:schemeClr val="bg2">
                    <a:lumMod val="10000"/>
                  </a:schemeClr>
                </a:solidFill>
                <a:latin typeface="Times New Roman" pitchFamily="18" charset="0"/>
                <a:ea typeface="Cambria" panose="02040503050406030204" pitchFamily="18" charset="0"/>
                <a:cs typeface="Times New Roman" pitchFamily="18" charset="0"/>
                <a:sym typeface="+mn-lt"/>
              </a:rPr>
              <a:t> . </a:t>
            </a:r>
            <a:r>
              <a:rPr lang="en-US" altLang="zh-CN" sz="2400" dirty="0" err="1" smtClean="0">
                <a:solidFill>
                  <a:schemeClr val="bg2">
                    <a:lumMod val="10000"/>
                  </a:schemeClr>
                </a:solidFill>
                <a:latin typeface="Times New Roman" pitchFamily="18" charset="0"/>
                <a:ea typeface="Cambria" panose="02040503050406030204" pitchFamily="18" charset="0"/>
                <a:cs typeface="Times New Roman" pitchFamily="18" charset="0"/>
                <a:sym typeface="+mn-lt"/>
              </a:rPr>
              <a:t>Ông</a:t>
            </a:r>
            <a:r>
              <a:rPr lang="en-US" altLang="zh-CN" sz="2400" dirty="0" smtClean="0">
                <a:solidFill>
                  <a:schemeClr val="bg2">
                    <a:lumMod val="10000"/>
                  </a:schemeClr>
                </a:solidFill>
                <a:latin typeface="Times New Roman" pitchFamily="18" charset="0"/>
                <a:ea typeface="Cambria" panose="02040503050406030204" pitchFamily="18" charset="0"/>
                <a:cs typeface="Times New Roman" pitchFamily="18" charset="0"/>
                <a:sym typeface="+mn-lt"/>
              </a:rPr>
              <a:t> </a:t>
            </a:r>
            <a:r>
              <a:rPr lang="en-US" altLang="zh-CN" sz="2400" dirty="0" err="1" smtClean="0">
                <a:solidFill>
                  <a:schemeClr val="bg2">
                    <a:lumMod val="10000"/>
                  </a:schemeClr>
                </a:solidFill>
                <a:latin typeface="Times New Roman" pitchFamily="18" charset="0"/>
                <a:ea typeface="Cambria" panose="02040503050406030204" pitchFamily="18" charset="0"/>
                <a:cs typeface="Times New Roman" pitchFamily="18" charset="0"/>
                <a:sym typeface="+mn-lt"/>
              </a:rPr>
              <a:t>là</a:t>
            </a:r>
            <a:r>
              <a:rPr lang="en-US" altLang="zh-CN" sz="2400" dirty="0" smtClean="0">
                <a:solidFill>
                  <a:schemeClr val="bg2">
                    <a:lumMod val="10000"/>
                  </a:schemeClr>
                </a:solidFill>
                <a:latin typeface="Times New Roman" pitchFamily="18" charset="0"/>
                <a:ea typeface="Cambria" panose="02040503050406030204" pitchFamily="18" charset="0"/>
                <a:cs typeface="Times New Roman" pitchFamily="18" charset="0"/>
                <a:sym typeface="+mn-lt"/>
              </a:rPr>
              <a:t> </a:t>
            </a:r>
            <a:r>
              <a:rPr lang="en-US" altLang="zh-CN" sz="2400" dirty="0" err="1" smtClean="0">
                <a:latin typeface="Times New Roman" pitchFamily="18" charset="0"/>
                <a:ea typeface="Cambria" panose="02040503050406030204" pitchFamily="18" charset="0"/>
                <a:cs typeface="Times New Roman" pitchFamily="18" charset="0"/>
                <a:sym typeface="+mn-lt"/>
              </a:rPr>
              <a:t>người</a:t>
            </a:r>
            <a:r>
              <a:rPr lang="en-US" altLang="zh-CN" sz="2400" dirty="0" smtClean="0">
                <a:solidFill>
                  <a:srgbClr val="002060"/>
                </a:solidFill>
                <a:latin typeface="Times New Roman" pitchFamily="18" charset="0"/>
                <a:ea typeface="Cambria" panose="02040503050406030204" pitchFamily="18" charset="0"/>
                <a:cs typeface="Times New Roman" pitchFamily="18" charset="0"/>
                <a:sym typeface="+mn-lt"/>
              </a:rPr>
              <a:t> </a:t>
            </a:r>
            <a:r>
              <a:rPr lang="vi-VN" sz="2400" dirty="0" smtClean="0">
                <a:latin typeface="+mj-lt"/>
              </a:rPr>
              <a:t>đã dành cả đời mình cho văn học, đặc biệt là văn học thiếu nhi. Ông gắn bó với NXB Kim Đồng trong suốt 30 năm, làm công việc của một biên tập viên cho đến khi giữ chức Tổng biên tập. </a:t>
            </a:r>
            <a:r>
              <a:rPr lang="en-US" sz="2400" dirty="0" err="1" smtClean="0">
                <a:latin typeface="Times New Roman" pitchFamily="18" charset="0"/>
                <a:cs typeface="Times New Roman" pitchFamily="18" charset="0"/>
              </a:rPr>
              <a:t>Ông</a:t>
            </a:r>
            <a:r>
              <a:rPr lang="en-US" sz="2400" dirty="0" smtClean="0">
                <a:latin typeface="+mj-lt"/>
              </a:rPr>
              <a:t> </a:t>
            </a:r>
            <a:r>
              <a:rPr lang="vi-VN" sz="2400" dirty="0" smtClean="0">
                <a:latin typeface="+mj-lt"/>
              </a:rPr>
              <a:t>đã “đi hết con đường” của tình yêu và lòng đam mê dành cho văn chương, nhưng tất cả những điều còn lại chính là tình cảm thương mến, trân trọng, ngưỡng mộ của các đồng nghiệp, bạn văn và độc giả nhiều thế hệ. </a:t>
            </a:r>
            <a:endParaRPr lang="en-US" sz="2400" dirty="0" smtClean="0">
              <a:latin typeface="+mj-lt"/>
            </a:endParaRPr>
          </a:p>
          <a:p>
            <a:r>
              <a:rPr lang="en-US" altLang="zh-CN" sz="2400" dirty="0">
                <a:solidFill>
                  <a:schemeClr val="bg2">
                    <a:lumMod val="10000"/>
                  </a:schemeClr>
                </a:solidFill>
                <a:latin typeface="Times New Roman" pitchFamily="18" charset="0"/>
                <a:ea typeface="Cambria" panose="02040503050406030204" pitchFamily="18" charset="0"/>
                <a:cs typeface="Times New Roman" pitchFamily="18" charset="0"/>
                <a:sym typeface="+mn-lt"/>
              </a:rPr>
              <a:t>- </a:t>
            </a:r>
            <a:r>
              <a:rPr lang="en-US" altLang="zh-CN" sz="2400" dirty="0" err="1">
                <a:solidFill>
                  <a:schemeClr val="bg2">
                    <a:lumMod val="10000"/>
                  </a:schemeClr>
                </a:solidFill>
                <a:latin typeface="Times New Roman" pitchFamily="18" charset="0"/>
                <a:ea typeface="Cambria" panose="02040503050406030204" pitchFamily="18" charset="0"/>
                <a:cs typeface="Times New Roman" pitchFamily="18" charset="0"/>
                <a:sym typeface="+mn-lt"/>
              </a:rPr>
              <a:t>Ông</a:t>
            </a:r>
            <a:r>
              <a:rPr lang="en-US" altLang="zh-CN" sz="2400" dirty="0">
                <a:solidFill>
                  <a:schemeClr val="bg2">
                    <a:lumMod val="10000"/>
                  </a:schemeClr>
                </a:solidFill>
                <a:latin typeface="Times New Roman" pitchFamily="18" charset="0"/>
                <a:ea typeface="Cambria" panose="02040503050406030204" pitchFamily="18" charset="0"/>
                <a:cs typeface="Times New Roman" pitchFamily="18" charset="0"/>
                <a:sym typeface="+mn-lt"/>
              </a:rPr>
              <a:t> </a:t>
            </a:r>
            <a:r>
              <a:rPr lang="en-US" altLang="zh-CN" sz="2400" dirty="0" err="1">
                <a:solidFill>
                  <a:schemeClr val="bg2">
                    <a:lumMod val="10000"/>
                  </a:schemeClr>
                </a:solidFill>
                <a:latin typeface="Times New Roman" pitchFamily="18" charset="0"/>
                <a:ea typeface="Cambria" panose="02040503050406030204" pitchFamily="18" charset="0"/>
                <a:cs typeface="Times New Roman" pitchFamily="18" charset="0"/>
                <a:sym typeface="+mn-lt"/>
              </a:rPr>
              <a:t>có</a:t>
            </a:r>
            <a:r>
              <a:rPr lang="en-US" altLang="zh-CN" sz="2400" dirty="0">
                <a:solidFill>
                  <a:schemeClr val="bg2">
                    <a:lumMod val="10000"/>
                  </a:schemeClr>
                </a:solidFill>
                <a:latin typeface="Times New Roman" pitchFamily="18" charset="0"/>
                <a:ea typeface="Cambria" panose="02040503050406030204" pitchFamily="18" charset="0"/>
                <a:cs typeface="Times New Roman" pitchFamily="18" charset="0"/>
                <a:sym typeface="+mn-lt"/>
              </a:rPr>
              <a:t> </a:t>
            </a:r>
            <a:r>
              <a:rPr lang="en-US" altLang="zh-CN" sz="2400" dirty="0" err="1">
                <a:solidFill>
                  <a:schemeClr val="bg2">
                    <a:lumMod val="10000"/>
                  </a:schemeClr>
                </a:solidFill>
                <a:latin typeface="Times New Roman" pitchFamily="18" charset="0"/>
                <a:ea typeface="Cambria" panose="02040503050406030204" pitchFamily="18" charset="0"/>
                <a:cs typeface="Times New Roman" pitchFamily="18" charset="0"/>
                <a:sym typeface="+mn-lt"/>
              </a:rPr>
              <a:t>bút</a:t>
            </a:r>
            <a:r>
              <a:rPr lang="en-US" altLang="zh-CN" sz="2400" dirty="0">
                <a:solidFill>
                  <a:schemeClr val="bg2">
                    <a:lumMod val="10000"/>
                  </a:schemeClr>
                </a:solidFill>
                <a:latin typeface="Times New Roman" pitchFamily="18" charset="0"/>
                <a:ea typeface="Cambria" panose="02040503050406030204" pitchFamily="18" charset="0"/>
                <a:cs typeface="Times New Roman" pitchFamily="18" charset="0"/>
                <a:sym typeface="+mn-lt"/>
              </a:rPr>
              <a:t> </a:t>
            </a:r>
            <a:r>
              <a:rPr lang="en-US" altLang="zh-CN" sz="2400" dirty="0" err="1">
                <a:solidFill>
                  <a:schemeClr val="bg2">
                    <a:lumMod val="10000"/>
                  </a:schemeClr>
                </a:solidFill>
                <a:latin typeface="Times New Roman" pitchFamily="18" charset="0"/>
                <a:ea typeface="Cambria" panose="02040503050406030204" pitchFamily="18" charset="0"/>
                <a:cs typeface="Times New Roman" pitchFamily="18" charset="0"/>
                <a:sym typeface="+mn-lt"/>
              </a:rPr>
              <a:t>danh</a:t>
            </a:r>
            <a:r>
              <a:rPr lang="en-US" altLang="zh-CN" sz="2400" dirty="0">
                <a:solidFill>
                  <a:schemeClr val="bg2">
                    <a:lumMod val="10000"/>
                  </a:schemeClr>
                </a:solidFill>
                <a:latin typeface="Times New Roman" pitchFamily="18" charset="0"/>
                <a:ea typeface="Cambria" panose="02040503050406030204" pitchFamily="18" charset="0"/>
                <a:cs typeface="Times New Roman" pitchFamily="18" charset="0"/>
                <a:sym typeface="+mn-lt"/>
              </a:rPr>
              <a:t> </a:t>
            </a:r>
            <a:r>
              <a:rPr lang="en-US" altLang="zh-CN" sz="2400" dirty="0" err="1">
                <a:solidFill>
                  <a:schemeClr val="bg2">
                    <a:lumMod val="10000"/>
                  </a:schemeClr>
                </a:solidFill>
                <a:latin typeface="Times New Roman" pitchFamily="18" charset="0"/>
                <a:ea typeface="Cambria" panose="02040503050406030204" pitchFamily="18" charset="0"/>
                <a:cs typeface="Times New Roman" pitchFamily="18" charset="0"/>
                <a:sym typeface="+mn-lt"/>
              </a:rPr>
              <a:t>khác</a:t>
            </a:r>
            <a:r>
              <a:rPr lang="en-US" altLang="zh-CN" sz="2400" dirty="0">
                <a:solidFill>
                  <a:schemeClr val="bg2">
                    <a:lumMod val="10000"/>
                  </a:schemeClr>
                </a:solidFill>
                <a:latin typeface="Times New Roman" pitchFamily="18" charset="0"/>
                <a:ea typeface="Cambria" panose="02040503050406030204" pitchFamily="18" charset="0"/>
                <a:cs typeface="Times New Roman" pitchFamily="18" charset="0"/>
                <a:sym typeface="+mn-lt"/>
              </a:rPr>
              <a:t> </a:t>
            </a:r>
            <a:r>
              <a:rPr lang="en-US" altLang="zh-CN" sz="2400" dirty="0" err="1">
                <a:solidFill>
                  <a:schemeClr val="bg2">
                    <a:lumMod val="10000"/>
                  </a:schemeClr>
                </a:solidFill>
                <a:latin typeface="Times New Roman" pitchFamily="18" charset="0"/>
                <a:ea typeface="Cambria" panose="02040503050406030204" pitchFamily="18" charset="0"/>
                <a:cs typeface="Times New Roman" pitchFamily="18" charset="0"/>
                <a:sym typeface="+mn-lt"/>
              </a:rPr>
              <a:t>Văn</a:t>
            </a:r>
            <a:r>
              <a:rPr lang="en-US" altLang="zh-CN" sz="2400" dirty="0">
                <a:solidFill>
                  <a:schemeClr val="bg2">
                    <a:lumMod val="10000"/>
                  </a:schemeClr>
                </a:solidFill>
                <a:latin typeface="Times New Roman" pitchFamily="18" charset="0"/>
                <a:ea typeface="Cambria" panose="02040503050406030204" pitchFamily="18" charset="0"/>
                <a:cs typeface="Times New Roman" pitchFamily="18" charset="0"/>
                <a:sym typeface="+mn-lt"/>
              </a:rPr>
              <a:t> </a:t>
            </a:r>
            <a:r>
              <a:rPr lang="en-US" altLang="zh-CN" sz="2400" dirty="0" err="1">
                <a:solidFill>
                  <a:schemeClr val="bg2">
                    <a:lumMod val="10000"/>
                  </a:schemeClr>
                </a:solidFill>
                <a:latin typeface="Times New Roman" pitchFamily="18" charset="0"/>
                <a:ea typeface="Cambria" panose="02040503050406030204" pitchFamily="18" charset="0"/>
                <a:cs typeface="Times New Roman" pitchFamily="18" charset="0"/>
                <a:sym typeface="+mn-lt"/>
              </a:rPr>
              <a:t>Hồng</a:t>
            </a:r>
            <a:r>
              <a:rPr lang="en-US" altLang="zh-CN" sz="2400" dirty="0">
                <a:solidFill>
                  <a:schemeClr val="bg2">
                    <a:lumMod val="10000"/>
                  </a:schemeClr>
                </a:solidFill>
                <a:latin typeface="Times New Roman" pitchFamily="18" charset="0"/>
                <a:ea typeface="Cambria" panose="02040503050406030204" pitchFamily="18" charset="0"/>
                <a:cs typeface="Times New Roman" pitchFamily="18" charset="0"/>
                <a:sym typeface="+mn-lt"/>
              </a:rPr>
              <a:t>, </a:t>
            </a:r>
            <a:r>
              <a:rPr lang="en-US" altLang="zh-CN" sz="2400" dirty="0" err="1">
                <a:solidFill>
                  <a:schemeClr val="bg2">
                    <a:lumMod val="10000"/>
                  </a:schemeClr>
                </a:solidFill>
                <a:latin typeface="Times New Roman" pitchFamily="18" charset="0"/>
                <a:ea typeface="Cambria" panose="02040503050406030204" pitchFamily="18" charset="0"/>
                <a:cs typeface="Times New Roman" pitchFamily="18" charset="0"/>
                <a:sym typeface="+mn-lt"/>
              </a:rPr>
              <a:t>Tân</a:t>
            </a:r>
            <a:r>
              <a:rPr lang="en-US" altLang="zh-CN" sz="2400" dirty="0">
                <a:solidFill>
                  <a:schemeClr val="bg2">
                    <a:lumMod val="10000"/>
                  </a:schemeClr>
                </a:solidFill>
                <a:latin typeface="Times New Roman" pitchFamily="18" charset="0"/>
                <a:ea typeface="Cambria" panose="02040503050406030204" pitchFamily="18" charset="0"/>
                <a:cs typeface="Times New Roman" pitchFamily="18" charset="0"/>
                <a:sym typeface="+mn-lt"/>
              </a:rPr>
              <a:t> </a:t>
            </a:r>
            <a:r>
              <a:rPr lang="en-US" altLang="zh-CN" sz="2400" dirty="0" err="1">
                <a:solidFill>
                  <a:schemeClr val="bg2">
                    <a:lumMod val="10000"/>
                  </a:schemeClr>
                </a:solidFill>
                <a:latin typeface="Times New Roman" pitchFamily="18" charset="0"/>
                <a:ea typeface="Cambria" panose="02040503050406030204" pitchFamily="18" charset="0"/>
                <a:cs typeface="Times New Roman" pitchFamily="18" charset="0"/>
                <a:sym typeface="+mn-lt"/>
              </a:rPr>
              <a:t>Đình</a:t>
            </a:r>
            <a:r>
              <a:rPr lang="en-US" altLang="zh-CN" sz="2400" dirty="0">
                <a:solidFill>
                  <a:schemeClr val="bg2">
                    <a:lumMod val="10000"/>
                  </a:schemeClr>
                </a:solidFill>
                <a:latin typeface="Times New Roman" pitchFamily="18" charset="0"/>
                <a:ea typeface="Cambria" panose="02040503050406030204" pitchFamily="18" charset="0"/>
                <a:cs typeface="Times New Roman" pitchFamily="18" charset="0"/>
                <a:sym typeface="+mn-lt"/>
              </a:rPr>
              <a:t>, </a:t>
            </a:r>
            <a:r>
              <a:rPr lang="en-US" altLang="zh-CN" sz="2400" dirty="0" err="1">
                <a:solidFill>
                  <a:schemeClr val="bg2">
                    <a:lumMod val="10000"/>
                  </a:schemeClr>
                </a:solidFill>
                <a:latin typeface="Times New Roman" pitchFamily="18" charset="0"/>
                <a:ea typeface="Cambria" panose="02040503050406030204" pitchFamily="18" charset="0"/>
                <a:cs typeface="Times New Roman" pitchFamily="18" charset="0"/>
                <a:sym typeface="+mn-lt"/>
              </a:rPr>
              <a:t>Thanh</a:t>
            </a:r>
            <a:r>
              <a:rPr lang="en-US" altLang="zh-CN" sz="2400" dirty="0">
                <a:solidFill>
                  <a:schemeClr val="bg2">
                    <a:lumMod val="10000"/>
                  </a:schemeClr>
                </a:solidFill>
                <a:latin typeface="Times New Roman" pitchFamily="18" charset="0"/>
                <a:ea typeface="Cambria" panose="02040503050406030204" pitchFamily="18" charset="0"/>
                <a:cs typeface="Times New Roman" pitchFamily="18" charset="0"/>
                <a:sym typeface="+mn-lt"/>
              </a:rPr>
              <a:t> </a:t>
            </a:r>
            <a:r>
              <a:rPr lang="en-US" altLang="zh-CN" sz="2400" dirty="0" err="1">
                <a:solidFill>
                  <a:schemeClr val="bg2">
                    <a:lumMod val="10000"/>
                  </a:schemeClr>
                </a:solidFill>
                <a:latin typeface="Times New Roman" pitchFamily="18" charset="0"/>
                <a:ea typeface="Cambria" panose="02040503050406030204" pitchFamily="18" charset="0"/>
                <a:cs typeface="Times New Roman" pitchFamily="18" charset="0"/>
                <a:sym typeface="+mn-lt"/>
              </a:rPr>
              <a:t>Hương</a:t>
            </a:r>
            <a:r>
              <a:rPr lang="en-US" altLang="zh-CN" sz="2400" dirty="0">
                <a:solidFill>
                  <a:schemeClr val="bg2">
                    <a:lumMod val="10000"/>
                  </a:schemeClr>
                </a:solidFill>
                <a:latin typeface="Times New Roman" pitchFamily="18" charset="0"/>
                <a:ea typeface="Cambria" panose="02040503050406030204" pitchFamily="18" charset="0"/>
                <a:cs typeface="Times New Roman" pitchFamily="18" charset="0"/>
                <a:sym typeface="+mn-lt"/>
              </a:rPr>
              <a:t>.</a:t>
            </a:r>
          </a:p>
          <a:p>
            <a:endParaRPr lang="en-US" altLang="zh-CN" sz="2400" dirty="0" smtClean="0">
              <a:solidFill>
                <a:srgbClr val="002060"/>
              </a:solidFill>
              <a:latin typeface="+mj-lt"/>
              <a:ea typeface="Cambria" panose="02040503050406030204" pitchFamily="18" charset="0"/>
              <a:cs typeface="Times New Roman" pitchFamily="18" charset="0"/>
              <a:sym typeface="+mn-lt"/>
            </a:endParaRPr>
          </a:p>
        </p:txBody>
      </p:sp>
      <p:pic>
        <p:nvPicPr>
          <p:cNvPr id="1026" name="Picture 2" descr="https://img.loigiaihay.com/picture/2022/0407/sc_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754" y="940903"/>
            <a:ext cx="4138246" cy="5319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83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316525" y="1043135"/>
            <a:ext cx="11406551" cy="4877019"/>
          </a:xfrm>
        </p:spPr>
        <p:txBody>
          <a:bodyPr>
            <a:noAutofit/>
          </a:bodyPr>
          <a:lstStyle/>
          <a:p>
            <a:r>
              <a:rPr lang="en-US" altLang="en-US" sz="2800" b="1" dirty="0" smtClean="0">
                <a:solidFill>
                  <a:schemeClr val="tx1"/>
                </a:solidFill>
                <a:latin typeface="Times New Roman" pitchFamily="18" charset="0"/>
                <a:cs typeface="Times New Roman" pitchFamily="18" charset="0"/>
              </a:rPr>
              <a:t>- </a:t>
            </a:r>
            <a:r>
              <a:rPr lang="en-US" altLang="en-US" sz="2800" b="1" dirty="0" err="1" smtClean="0">
                <a:solidFill>
                  <a:schemeClr val="tx1"/>
                </a:solidFill>
                <a:latin typeface="Times New Roman" pitchFamily="18" charset="0"/>
                <a:cs typeface="Times New Roman" pitchFamily="18" charset="0"/>
              </a:rPr>
              <a:t>Một</a:t>
            </a:r>
            <a:r>
              <a:rPr lang="en-US" altLang="en-US" sz="2800" b="1" dirty="0" smtClean="0">
                <a:solidFill>
                  <a:schemeClr val="tx1"/>
                </a:solidFill>
                <a:latin typeface="Times New Roman" pitchFamily="18" charset="0"/>
                <a:cs typeface="Times New Roman" pitchFamily="18" charset="0"/>
              </a:rPr>
              <a:t> </a:t>
            </a:r>
            <a:r>
              <a:rPr lang="en-US" altLang="en-US" sz="2800" b="1" dirty="0" err="1" smtClean="0">
                <a:solidFill>
                  <a:schemeClr val="tx1"/>
                </a:solidFill>
                <a:latin typeface="Times New Roman" pitchFamily="18" charset="0"/>
                <a:cs typeface="Times New Roman" pitchFamily="18" charset="0"/>
              </a:rPr>
              <a:t>số</a:t>
            </a:r>
            <a:r>
              <a:rPr lang="en-US" altLang="en-US" sz="2800" b="1" dirty="0" smtClean="0">
                <a:solidFill>
                  <a:schemeClr val="tx1"/>
                </a:solidFill>
                <a:latin typeface="Times New Roman" pitchFamily="18" charset="0"/>
                <a:cs typeface="Times New Roman" pitchFamily="18" charset="0"/>
              </a:rPr>
              <a:t> </a:t>
            </a:r>
            <a:r>
              <a:rPr lang="en-US" altLang="en-US" sz="2800" b="1" dirty="0" err="1" smtClean="0">
                <a:solidFill>
                  <a:schemeClr val="tx1"/>
                </a:solidFill>
                <a:latin typeface="Times New Roman" pitchFamily="18" charset="0"/>
                <a:cs typeface="Times New Roman" pitchFamily="18" charset="0"/>
              </a:rPr>
              <a:t>tác</a:t>
            </a:r>
            <a:r>
              <a:rPr lang="en-US" altLang="en-US" sz="2800" b="1" dirty="0" smtClean="0">
                <a:solidFill>
                  <a:schemeClr val="tx1"/>
                </a:solidFill>
                <a:latin typeface="Times New Roman" pitchFamily="18" charset="0"/>
                <a:cs typeface="Times New Roman" pitchFamily="18" charset="0"/>
              </a:rPr>
              <a:t> </a:t>
            </a:r>
            <a:r>
              <a:rPr lang="en-US" altLang="en-US" sz="2800" b="1" dirty="0" err="1" smtClean="0">
                <a:solidFill>
                  <a:schemeClr val="tx1"/>
                </a:solidFill>
                <a:latin typeface="Times New Roman" pitchFamily="18" charset="0"/>
                <a:cs typeface="Times New Roman" pitchFamily="18" charset="0"/>
              </a:rPr>
              <a:t>phẩm</a:t>
            </a:r>
            <a:r>
              <a:rPr lang="en-US" altLang="en-US" sz="2800" b="1" dirty="0" smtClean="0">
                <a:solidFill>
                  <a:schemeClr val="tx1"/>
                </a:solidFill>
                <a:latin typeface="Times New Roman" pitchFamily="18" charset="0"/>
                <a:cs typeface="Times New Roman" pitchFamily="18" charset="0"/>
              </a:rPr>
              <a:t> </a:t>
            </a:r>
            <a:r>
              <a:rPr lang="en-US" altLang="en-US" sz="2800" b="1" dirty="0" err="1" smtClean="0">
                <a:solidFill>
                  <a:schemeClr val="tx1"/>
                </a:solidFill>
                <a:latin typeface="Times New Roman" pitchFamily="18" charset="0"/>
                <a:cs typeface="Times New Roman" pitchFamily="18" charset="0"/>
              </a:rPr>
              <a:t>chính</a:t>
            </a:r>
            <a:r>
              <a:rPr lang="en-US" altLang="en-US" sz="2800" b="1" dirty="0" smtClean="0">
                <a:latin typeface="Times New Roman" pitchFamily="18" charset="0"/>
                <a:cs typeface="Times New Roman" pitchFamily="18" charset="0"/>
              </a:rPr>
              <a:t>:</a:t>
            </a:r>
            <a:r>
              <a:rPr lang="vi-VN" sz="2800" i="1" dirty="0">
                <a:latin typeface="Times New Roman" pitchFamily="18" charset="0"/>
                <a:cs typeface="Times New Roman" pitchFamily="18" charset="0"/>
              </a:rPr>
              <a:t>Trên đất Cẩm Bình</a:t>
            </a:r>
            <a:r>
              <a:rPr lang="vi-VN" sz="2800" dirty="0">
                <a:latin typeface="Times New Roman" pitchFamily="18" charset="0"/>
                <a:cs typeface="Times New Roman" pitchFamily="18" charset="0"/>
              </a:rPr>
              <a:t> (truyện ký, 1968); </a:t>
            </a:r>
            <a:r>
              <a:rPr lang="vi-VN" sz="2800" i="1" dirty="0">
                <a:latin typeface="Times New Roman" pitchFamily="18" charset="0"/>
                <a:cs typeface="Times New Roman" pitchFamily="18" charset="0"/>
              </a:rPr>
              <a:t>Cá rô ron không vâng lời mẹ</a:t>
            </a:r>
            <a:r>
              <a:rPr lang="vi-VN" sz="2800" dirty="0">
                <a:latin typeface="Times New Roman" pitchFamily="18" charset="0"/>
                <a:cs typeface="Times New Roman" pitchFamily="18" charset="0"/>
              </a:rPr>
              <a:t> (truyện đồng thoại, 1969); </a:t>
            </a:r>
            <a:r>
              <a:rPr lang="vi-VN" sz="2800" i="1" dirty="0">
                <a:latin typeface="Times New Roman" pitchFamily="18" charset="0"/>
                <a:cs typeface="Times New Roman" pitchFamily="18" charset="0"/>
              </a:rPr>
              <a:t>Hoa trái đầu mùa</a:t>
            </a:r>
            <a:r>
              <a:rPr lang="vi-VN" sz="2800" dirty="0">
                <a:latin typeface="Times New Roman" pitchFamily="18" charset="0"/>
                <a:cs typeface="Times New Roman" pitchFamily="18" charset="0"/>
              </a:rPr>
              <a:t> (phê bình tiểu luận, 1987). </a:t>
            </a:r>
            <a:r>
              <a:rPr lang="vi-VN" sz="2800" i="1" dirty="0">
                <a:latin typeface="Times New Roman" pitchFamily="18" charset="0"/>
                <a:cs typeface="Times New Roman" pitchFamily="18" charset="0"/>
              </a:rPr>
              <a:t>Mười năm ghi nhận</a:t>
            </a:r>
            <a:r>
              <a:rPr lang="vi-VN" sz="2800" dirty="0">
                <a:latin typeface="Times New Roman" pitchFamily="18" charset="0"/>
                <a:cs typeface="Times New Roman" pitchFamily="18" charset="0"/>
              </a:rPr>
              <a:t> (phê bình tiểu luận,1997); </a:t>
            </a:r>
            <a:r>
              <a:rPr lang="vi-VN" sz="2800" i="1" dirty="0">
                <a:latin typeface="Times New Roman" pitchFamily="18" charset="0"/>
                <a:cs typeface="Times New Roman" pitchFamily="18" charset="0"/>
              </a:rPr>
              <a:t>Cô gái bướng bỉnh</a:t>
            </a:r>
            <a:r>
              <a:rPr lang="vi-VN" sz="2800" dirty="0">
                <a:latin typeface="Times New Roman" pitchFamily="18" charset="0"/>
                <a:cs typeface="Times New Roman" pitchFamily="18" charset="0"/>
              </a:rPr>
              <a:t> (truyện ký, 2001); </a:t>
            </a:r>
            <a:r>
              <a:rPr lang="vi-VN" sz="2800" i="1" dirty="0">
                <a:latin typeface="Times New Roman" pitchFamily="18" charset="0"/>
                <a:cs typeface="Times New Roman" pitchFamily="18" charset="0"/>
              </a:rPr>
              <a:t>Hương cây – mối tình đầu của tôi</a:t>
            </a:r>
            <a:r>
              <a:rPr lang="vi-VN" sz="2800" dirty="0">
                <a:latin typeface="Times New Roman" pitchFamily="18" charset="0"/>
                <a:cs typeface="Times New Roman" pitchFamily="18" charset="0"/>
              </a:rPr>
              <a:t> (truyện ngắn – 2002); </a:t>
            </a:r>
            <a:r>
              <a:rPr lang="vi-VN" sz="2800" i="1" dirty="0">
                <a:latin typeface="Times New Roman" pitchFamily="18" charset="0"/>
                <a:cs typeface="Times New Roman" pitchFamily="18" charset="0"/>
              </a:rPr>
              <a:t>Từ mục đồng đến Kim Đồng</a:t>
            </a:r>
            <a:r>
              <a:rPr lang="vi-VN" sz="2800" dirty="0">
                <a:latin typeface="Times New Roman" pitchFamily="18" charset="0"/>
                <a:cs typeface="Times New Roman" pitchFamily="18" charset="0"/>
              </a:rPr>
              <a:t> (tức Mười năm ghi nhận, có bổ sung, 2002); </a:t>
            </a:r>
            <a:r>
              <a:rPr lang="vi-VN" sz="2800" i="1" dirty="0">
                <a:latin typeface="Times New Roman" pitchFamily="18" charset="0"/>
                <a:cs typeface="Times New Roman" pitchFamily="18" charset="0"/>
              </a:rPr>
              <a:t>Mai đây đi hết con đường…</a:t>
            </a:r>
            <a:r>
              <a:rPr lang="vi-VN" sz="2800" dirty="0">
                <a:latin typeface="Times New Roman" pitchFamily="18" charset="0"/>
                <a:cs typeface="Times New Roman" pitchFamily="18" charset="0"/>
              </a:rPr>
              <a:t> (chân dung và hồi ức, 2007)</a:t>
            </a:r>
            <a:br>
              <a:rPr lang="vi-VN" sz="2800" dirty="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Giải </a:t>
            </a:r>
            <a:r>
              <a:rPr lang="vi-VN" sz="2800" b="1" dirty="0">
                <a:latin typeface="Times New Roman" pitchFamily="18" charset="0"/>
                <a:cs typeface="Times New Roman" pitchFamily="18" charset="0"/>
              </a:rPr>
              <a:t>thưởng văn học:</a:t>
            </a:r>
            <a:r>
              <a:rPr lang="vi-VN" sz="2800" dirty="0">
                <a:latin typeface="Times New Roman" pitchFamily="18" charset="0"/>
                <a:cs typeface="Times New Roman" pitchFamily="18" charset="0"/>
              </a:rPr>
              <a:t> Tặng thưởng của Ủy ban Thiếu niên nhi đồng và Hội Nhà văn Việt Nam cho tập </a:t>
            </a:r>
            <a:r>
              <a:rPr lang="vi-VN" sz="2800" i="1" dirty="0">
                <a:latin typeface="Times New Roman" pitchFamily="18" charset="0"/>
                <a:cs typeface="Times New Roman" pitchFamily="18" charset="0"/>
              </a:rPr>
              <a:t>Trên đất Cẩm Bình</a:t>
            </a:r>
            <a:r>
              <a:rPr lang="vi-VN" sz="2800" dirty="0">
                <a:latin typeface="Times New Roman" pitchFamily="18" charset="0"/>
                <a:cs typeface="Times New Roman" pitchFamily="18" charset="0"/>
              </a:rPr>
              <a:t> (truyện ký, </a:t>
            </a:r>
            <a:r>
              <a:rPr lang="vi-VN" sz="2800" dirty="0" smtClean="0">
                <a:latin typeface="Times New Roman" pitchFamily="18" charset="0"/>
                <a:cs typeface="Times New Roman" pitchFamily="18" charset="0"/>
              </a:rPr>
              <a:t>1968</a:t>
            </a:r>
            <a:r>
              <a:rPr lang="en-US" sz="2800" dirty="0" smtClean="0">
                <a:latin typeface="Times New Roman" pitchFamily="18" charset="0"/>
                <a:cs typeface="Times New Roman" pitchFamily="18" charset="0"/>
              </a:rPr>
              <a:t>).</a:t>
            </a:r>
            <a:br>
              <a:rPr lang="en-US" sz="2800" dirty="0" smtClean="0">
                <a:latin typeface="Times New Roman" pitchFamily="18" charset="0"/>
                <a:cs typeface="Times New Roman" pitchFamily="18" charset="0"/>
              </a:rPr>
            </a:br>
            <a:endParaRPr lang="en-US" altLang="en-US" sz="2800" b="1" dirty="0" smtClean="0">
              <a:solidFill>
                <a:schemeClr val="tx1"/>
              </a:solidFill>
              <a:latin typeface="Times New Roman" pitchFamily="18" charset="0"/>
              <a:cs typeface="Times New Roman" pitchFamily="18" charset="0"/>
            </a:endParaRPr>
          </a:p>
        </p:txBody>
      </p:sp>
      <p:sp>
        <p:nvSpPr>
          <p:cNvPr id="8" name="TextBox 7"/>
          <p:cNvSpPr txBox="1"/>
          <p:nvPr/>
        </p:nvSpPr>
        <p:spPr>
          <a:xfrm>
            <a:off x="445479" y="1043135"/>
            <a:ext cx="2754922" cy="461665"/>
          </a:xfrm>
          <a:prstGeom prst="rect">
            <a:avLst/>
          </a:prstGeom>
          <a:noFill/>
        </p:spPr>
        <p:txBody>
          <a:bodyPr wrap="square" rtlCol="0">
            <a:spAutoFit/>
          </a:bodyPr>
          <a:lstStyle/>
          <a:p>
            <a:r>
              <a:rPr lang="en-US" sz="2400" b="1" dirty="0">
                <a:latin typeface="Times New Roman" pitchFamily="18" charset="0"/>
                <a:cs typeface="Times New Roman" pitchFamily="18" charset="0"/>
              </a:rPr>
              <a:t>a</a:t>
            </a:r>
            <a:r>
              <a:rPr lang="en-US" sz="2400" b="1"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Tác</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giả</a:t>
            </a:r>
            <a:r>
              <a:rPr lang="en-US" sz="2400" b="1" dirty="0">
                <a:latin typeface="Times New Roman" pitchFamily="18" charset="0"/>
                <a:cs typeface="Times New Roman" pitchFamily="18" charset="0"/>
              </a:rPr>
              <a:t>:</a:t>
            </a:r>
            <a:r>
              <a:rPr lang="en-US" sz="2400" b="1" dirty="0" smtClean="0">
                <a:latin typeface="Times New Roman" pitchFamily="18" charset="0"/>
                <a:cs typeface="Times New Roman" pitchFamily="18" charset="0"/>
              </a:rPr>
              <a:t> </a:t>
            </a:r>
          </a:p>
        </p:txBody>
      </p:sp>
      <p:sp>
        <p:nvSpPr>
          <p:cNvPr id="9" name="Flowchart: Alternate Process 8">
            <a:extLst>
              <a:ext uri="{FF2B5EF4-FFF2-40B4-BE49-F238E27FC236}">
                <a16:creationId xmlns:a16="http://schemas.microsoft.com/office/drawing/2014/main" xmlns="" id="{CFFA027B-6600-47C9-B8E8-C029FBF880C9}"/>
              </a:ext>
            </a:extLst>
          </p:cNvPr>
          <p:cNvSpPr/>
          <p:nvPr/>
        </p:nvSpPr>
        <p:spPr>
          <a:xfrm>
            <a:off x="351693" y="0"/>
            <a:ext cx="10674118" cy="848136"/>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r>
              <a:rPr lang="en-US" altLang="zh-CN" sz="2400" b="1" u="sng" dirty="0" err="1" smtClean="0">
                <a:solidFill>
                  <a:srgbClr val="FF0000"/>
                </a:solidFill>
                <a:latin typeface="Times New Roman" pitchFamily="18" charset="0"/>
                <a:ea typeface="方正正黑简体" panose="02000000000000000000" pitchFamily="2" charset="-122"/>
                <a:cs typeface="Times New Roman" pitchFamily="18" charset="0"/>
                <a:sym typeface="+mn-lt"/>
              </a:rPr>
              <a:t>Văn</a:t>
            </a:r>
            <a:r>
              <a:rPr lang="en-US" altLang="zh-CN" sz="2400" b="1" u="sng"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u="sng" dirty="0" err="1" smtClean="0">
                <a:solidFill>
                  <a:srgbClr val="FF0000"/>
                </a:solidFill>
                <a:latin typeface="Times New Roman" pitchFamily="18" charset="0"/>
                <a:ea typeface="方正正黑简体" panose="02000000000000000000" pitchFamily="2" charset="-122"/>
                <a:cs typeface="Times New Roman" pitchFamily="18" charset="0"/>
                <a:sym typeface="+mn-lt"/>
              </a:rPr>
              <a:t>bản</a:t>
            </a:r>
            <a:r>
              <a:rPr lang="en-US" altLang="zh-CN" sz="2400" b="1" u="sng" dirty="0" smtClean="0">
                <a:solidFill>
                  <a:srgbClr val="FF0000"/>
                </a:solidFill>
                <a:latin typeface="Times New Roman" pitchFamily="18" charset="0"/>
                <a:ea typeface="方正正黑简体" panose="02000000000000000000" pitchFamily="2" charset="-122"/>
                <a:cs typeface="Times New Roman" pitchFamily="18" charset="0"/>
                <a:sym typeface="+mn-lt"/>
              </a:rPr>
              <a:t> 1</a:t>
            </a:r>
            <a:r>
              <a:rPr lang="en-US" altLang="zh-CN" sz="2400" b="1"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smtClean="0">
                <a:solidFill>
                  <a:srgbClr val="FF0000"/>
                </a:solidFill>
                <a:latin typeface="Times New Roman" pitchFamily="18" charset="0"/>
                <a:ea typeface="方正正黑简体" panose="02000000000000000000" pitchFamily="2" charset="-122"/>
                <a:cs typeface="Times New Roman" pitchFamily="18" charset="0"/>
                <a:sym typeface="+mn-lt"/>
              </a:rPr>
              <a:t>Thiên</a:t>
            </a:r>
            <a:r>
              <a:rPr lang="en-US" altLang="zh-CN" sz="2400" b="1"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smtClean="0">
                <a:solidFill>
                  <a:srgbClr val="FF0000"/>
                </a:solidFill>
                <a:latin typeface="Times New Roman" pitchFamily="18" charset="0"/>
                <a:ea typeface="方正正黑简体" panose="02000000000000000000" pitchFamily="2" charset="-122"/>
                <a:cs typeface="Times New Roman" pitchFamily="18" charset="0"/>
                <a:sym typeface="+mn-lt"/>
              </a:rPr>
              <a:t>nhiên</a:t>
            </a:r>
            <a:r>
              <a:rPr lang="en-US" altLang="zh-CN" sz="2400" b="1"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smtClean="0">
                <a:solidFill>
                  <a:srgbClr val="FF0000"/>
                </a:solidFill>
                <a:latin typeface="Times New Roman" pitchFamily="18" charset="0"/>
                <a:ea typeface="方正正黑简体" panose="02000000000000000000" pitchFamily="2" charset="-122"/>
                <a:cs typeface="Times New Roman" pitchFamily="18" charset="0"/>
                <a:sym typeface="+mn-lt"/>
              </a:rPr>
              <a:t>và</a:t>
            </a:r>
            <a:r>
              <a:rPr lang="en-US" altLang="zh-CN" sz="2400" b="1" dirty="0" smtClean="0">
                <a:solidFill>
                  <a:srgbClr val="FF0000"/>
                </a:solidFill>
                <a:latin typeface="Times New Roman" pitchFamily="18" charset="0"/>
                <a:ea typeface="方正正黑简体" panose="02000000000000000000" pitchFamily="2" charset="-122"/>
                <a:cs typeface="Times New Roman" pitchFamily="18" charset="0"/>
                <a:sym typeface="+mn-lt"/>
              </a:rPr>
              <a:t> con </a:t>
            </a:r>
            <a:r>
              <a:rPr lang="en-US" altLang="zh-CN" sz="2400" b="1" dirty="0" err="1" smtClean="0">
                <a:solidFill>
                  <a:srgbClr val="FF0000"/>
                </a:solidFill>
                <a:latin typeface="Times New Roman" pitchFamily="18" charset="0"/>
                <a:ea typeface="方正正黑简体" panose="02000000000000000000" pitchFamily="2" charset="-122"/>
                <a:cs typeface="Times New Roman" pitchFamily="18" charset="0"/>
                <a:sym typeface="+mn-lt"/>
              </a:rPr>
              <a:t>người</a:t>
            </a:r>
            <a:endParaRPr lang="en-US" altLang="zh-CN" sz="2400" b="1" dirty="0" smtClean="0">
              <a:solidFill>
                <a:srgbClr val="FF0000"/>
              </a:solidFill>
              <a:latin typeface="Times New Roman" pitchFamily="18" charset="0"/>
              <a:ea typeface="方正正黑简体" panose="02000000000000000000" pitchFamily="2" charset="-122"/>
              <a:cs typeface="Times New Roman" pitchFamily="18" charset="0"/>
              <a:sym typeface="+mn-lt"/>
            </a:endParaRPr>
          </a:p>
          <a:p>
            <a:pPr algn="ctr" defTabSz="913765">
              <a:defRPr/>
            </a:pPr>
            <a:r>
              <a:rPr lang="en-US" altLang="zh-CN" sz="2400" b="1" dirty="0" err="1" smtClean="0">
                <a:solidFill>
                  <a:srgbClr val="FF0000"/>
                </a:solidFill>
                <a:latin typeface="Times New Roman" pitchFamily="18" charset="0"/>
                <a:ea typeface="方正正黑简体" panose="02000000000000000000" pitchFamily="2" charset="-122"/>
                <a:cs typeface="Times New Roman" pitchFamily="18" charset="0"/>
                <a:sym typeface="+mn-lt"/>
              </a:rPr>
              <a:t>trong</a:t>
            </a:r>
            <a:r>
              <a:rPr lang="en-US" altLang="zh-CN" sz="2400" b="1"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smtClean="0">
                <a:solidFill>
                  <a:srgbClr val="FF0000"/>
                </a:solidFill>
                <a:latin typeface="Times New Roman" pitchFamily="18" charset="0"/>
                <a:ea typeface="方正正黑简体" panose="02000000000000000000" pitchFamily="2" charset="-122"/>
                <a:cs typeface="Times New Roman" pitchFamily="18" charset="0"/>
                <a:sym typeface="+mn-lt"/>
              </a:rPr>
              <a:t>truyện</a:t>
            </a:r>
            <a:r>
              <a:rPr lang="en-US" altLang="zh-CN" sz="2400" b="1"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smtClean="0">
                <a:solidFill>
                  <a:srgbClr val="FF0000"/>
                </a:solidFill>
                <a:latin typeface="Times New Roman" pitchFamily="18" charset="0"/>
                <a:ea typeface="方正正黑简体" panose="02000000000000000000" pitchFamily="2" charset="-122"/>
                <a:cs typeface="Times New Roman" pitchFamily="18" charset="0"/>
                <a:sym typeface="+mn-lt"/>
              </a:rPr>
              <a:t>Đất</a:t>
            </a:r>
            <a:r>
              <a:rPr lang="en-US" altLang="zh-CN" sz="2400" b="1" i="1"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smtClean="0">
                <a:solidFill>
                  <a:srgbClr val="FF0000"/>
                </a:solidFill>
                <a:latin typeface="Times New Roman" pitchFamily="18" charset="0"/>
                <a:ea typeface="方正正黑简体" panose="02000000000000000000" pitchFamily="2" charset="-122"/>
                <a:cs typeface="Times New Roman" pitchFamily="18" charset="0"/>
                <a:sym typeface="+mn-lt"/>
              </a:rPr>
              <a:t>rừng</a:t>
            </a:r>
            <a:r>
              <a:rPr lang="en-US" altLang="zh-CN" sz="2400" b="1" i="1"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smtClean="0">
                <a:solidFill>
                  <a:srgbClr val="FF0000"/>
                </a:solidFill>
                <a:latin typeface="Times New Roman" pitchFamily="18" charset="0"/>
                <a:ea typeface="方正正黑简体" panose="02000000000000000000" pitchFamily="2" charset="-122"/>
                <a:cs typeface="Times New Roman" pitchFamily="18" charset="0"/>
                <a:sym typeface="+mn-lt"/>
              </a:rPr>
              <a:t>phương</a:t>
            </a:r>
            <a:r>
              <a:rPr lang="en-US" altLang="zh-CN" sz="2400" b="1" i="1" dirty="0" smtClean="0">
                <a:solidFill>
                  <a:srgbClr val="FF0000"/>
                </a:solidFill>
                <a:latin typeface="Times New Roman" pitchFamily="18" charset="0"/>
                <a:ea typeface="方正正黑简体" panose="02000000000000000000" pitchFamily="2" charset="-122"/>
                <a:cs typeface="Times New Roman" pitchFamily="18" charset="0"/>
                <a:sym typeface="+mn-lt"/>
              </a:rPr>
              <a:t> Nam - </a:t>
            </a:r>
            <a:r>
              <a:rPr lang="en-US" altLang="zh-CN" sz="2400" b="1" i="1" dirty="0" err="1" smtClean="0">
                <a:solidFill>
                  <a:srgbClr val="FF0000"/>
                </a:solidFill>
                <a:latin typeface="Times New Roman" pitchFamily="18" charset="0"/>
                <a:ea typeface="Cambria" panose="02040503050406030204" pitchFamily="18" charset="0"/>
                <a:cs typeface="Times New Roman" pitchFamily="18" charset="0"/>
                <a:sym typeface="+mn-lt"/>
              </a:rPr>
              <a:t>Bùi</a:t>
            </a:r>
            <a:r>
              <a:rPr lang="en-US" altLang="zh-CN" sz="2400" b="1" i="1" dirty="0" smtClean="0">
                <a:solidFill>
                  <a:srgbClr val="FF0000"/>
                </a:solidFill>
                <a:latin typeface="Times New Roman" pitchFamily="18" charset="0"/>
                <a:ea typeface="Cambria" panose="02040503050406030204" pitchFamily="18" charset="0"/>
                <a:cs typeface="Times New Roman" pitchFamily="18" charset="0"/>
                <a:sym typeface="+mn-lt"/>
              </a:rPr>
              <a:t> </a:t>
            </a:r>
            <a:r>
              <a:rPr lang="en-US" altLang="zh-CN" sz="2400" b="1" i="1" dirty="0" err="1" smtClean="0">
                <a:solidFill>
                  <a:srgbClr val="FF0000"/>
                </a:solidFill>
                <a:latin typeface="Times New Roman" pitchFamily="18" charset="0"/>
                <a:ea typeface="Cambria" panose="02040503050406030204" pitchFamily="18" charset="0"/>
                <a:cs typeface="Times New Roman" pitchFamily="18" charset="0"/>
                <a:sym typeface="+mn-lt"/>
              </a:rPr>
              <a:t>Hồng</a:t>
            </a:r>
            <a:r>
              <a:rPr lang="en-US" altLang="zh-CN" sz="2400" b="1" i="1" dirty="0" smtClean="0">
                <a:solidFill>
                  <a:srgbClr val="FF0000"/>
                </a:solidFill>
                <a:latin typeface="Times New Roman" pitchFamily="18" charset="0"/>
                <a:ea typeface="Cambria" panose="02040503050406030204" pitchFamily="18" charset="0"/>
                <a:cs typeface="Times New Roman" pitchFamily="18" charset="0"/>
                <a:sym typeface="+mn-lt"/>
              </a:rPr>
              <a:t>- </a:t>
            </a:r>
            <a:r>
              <a:rPr lang="en-US" altLang="zh-CN" sz="2400" b="1" i="1" dirty="0" smtClean="0">
                <a:solidFill>
                  <a:srgbClr val="0070C0"/>
                </a:solidFill>
                <a:latin typeface="Times New Roman" pitchFamily="18" charset="0"/>
                <a:ea typeface="Cambria" panose="02040503050406030204" pitchFamily="18" charset="0"/>
                <a:cs typeface="Times New Roman" pitchFamily="18" charset="0"/>
                <a:sym typeface="+mn-lt"/>
              </a:rPr>
              <a:t>( </a:t>
            </a:r>
            <a:r>
              <a:rPr lang="en-US" altLang="zh-CN" sz="2400" b="1" i="1" dirty="0" err="1" smtClean="0">
                <a:solidFill>
                  <a:srgbClr val="0070C0"/>
                </a:solidFill>
                <a:latin typeface="Times New Roman" pitchFamily="18" charset="0"/>
                <a:ea typeface="Cambria" panose="02040503050406030204" pitchFamily="18" charset="0"/>
                <a:cs typeface="Times New Roman" pitchFamily="18" charset="0"/>
                <a:sym typeface="+mn-lt"/>
              </a:rPr>
              <a:t>tiết</a:t>
            </a:r>
            <a:r>
              <a:rPr lang="en-US" altLang="zh-CN" sz="2400" b="1" i="1" dirty="0" smtClean="0">
                <a:solidFill>
                  <a:srgbClr val="0070C0"/>
                </a:solidFill>
                <a:latin typeface="Times New Roman" pitchFamily="18" charset="0"/>
                <a:ea typeface="Cambria" panose="02040503050406030204" pitchFamily="18" charset="0"/>
                <a:cs typeface="Times New Roman" pitchFamily="18" charset="0"/>
                <a:sym typeface="+mn-lt"/>
              </a:rPr>
              <a:t> 44)</a:t>
            </a:r>
            <a:endParaRPr lang="zh-CN" altLang="en-US" sz="2400" b="1" i="1" dirty="0">
              <a:solidFill>
                <a:srgbClr val="0070C0"/>
              </a:solidFill>
              <a:latin typeface="Times New Roman" pitchFamily="18" charset="0"/>
              <a:ea typeface="方正正黑简体" panose="02000000000000000000" pitchFamily="2" charset="-122"/>
              <a:cs typeface="Times New Roman" pitchFamily="18" charset="0"/>
              <a:sym typeface="+mn-lt"/>
            </a:endParaRPr>
          </a:p>
        </p:txBody>
      </p:sp>
    </p:spTree>
    <p:extLst>
      <p:ext uri="{BB962C8B-B14F-4D97-AF65-F5344CB8AC3E}">
        <p14:creationId xmlns:p14="http://schemas.microsoft.com/office/powerpoint/2010/main" val="2177934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88418"/>
                                        </p:tgtEl>
                                        <p:attrNameLst>
                                          <p:attrName>style.visibility</p:attrName>
                                        </p:attrNameLst>
                                      </p:cBhvr>
                                      <p:to>
                                        <p:strVal val="visible"/>
                                      </p:to>
                                    </p:set>
                                    <p:animEffect transition="in" filter="diamond(in)">
                                      <p:cBhvr>
                                        <p:cTn id="7" dur="2000"/>
                                        <p:tgtEl>
                                          <p:spTgt spid="188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type="body" idx="1"/>
          </p:nvPr>
        </p:nvSpPr>
        <p:spPr>
          <a:xfrm>
            <a:off x="691664" y="2280139"/>
            <a:ext cx="11078305" cy="3657600"/>
          </a:xfrm>
        </p:spPr>
        <p:txBody>
          <a:bodyPr/>
          <a:lstStyle/>
          <a:p>
            <a:pPr marL="609600" indent="-609600" eaLnBrk="1" hangingPunct="1">
              <a:buFontTx/>
              <a:buNone/>
            </a:pPr>
            <a:endParaRPr lang="en-US" altLang="en-US" sz="3600" b="1" dirty="0" smtClean="0">
              <a:solidFill>
                <a:srgbClr val="FF3300"/>
              </a:solidFill>
              <a:latin typeface="Times New Roman" pitchFamily="18" charset="0"/>
            </a:endParaRPr>
          </a:p>
          <a:p>
            <a:pPr marL="609600" indent="-609600" eaLnBrk="1" hangingPunct="1"/>
            <a:endParaRPr lang="en-US" altLang="en-US" sz="3600" dirty="0" smtClean="0">
              <a:solidFill>
                <a:srgbClr val="FF3300"/>
              </a:solidFill>
            </a:endParaRPr>
          </a:p>
        </p:txBody>
      </p:sp>
      <p:sp>
        <p:nvSpPr>
          <p:cNvPr id="6" name="TextBox 5"/>
          <p:cNvSpPr txBox="1"/>
          <p:nvPr/>
        </p:nvSpPr>
        <p:spPr>
          <a:xfrm>
            <a:off x="711201" y="1454123"/>
            <a:ext cx="20828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b</a:t>
            </a:r>
            <a:r>
              <a:rPr lang="en-US" sz="2400" b="1"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Tác</a:t>
            </a:r>
            <a:r>
              <a:rPr lang="en-US" sz="2400" b="1" u="sng" dirty="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phẩm</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7" name="文本框 81">
            <a:extLst>
              <a:ext uri="{FF2B5EF4-FFF2-40B4-BE49-F238E27FC236}">
                <a16:creationId xmlns="" xmlns:a16="http://schemas.microsoft.com/office/drawing/2014/main" id="{2984F66C-3DAD-467A-B9BA-C54779069ABB}"/>
              </a:ext>
            </a:extLst>
          </p:cNvPr>
          <p:cNvSpPr txBox="1"/>
          <p:nvPr/>
        </p:nvSpPr>
        <p:spPr>
          <a:xfrm>
            <a:off x="0" y="-412267"/>
            <a:ext cx="12229963" cy="1200329"/>
          </a:xfrm>
          <a:prstGeom prst="rect">
            <a:avLst/>
          </a:prstGeom>
          <a:solidFill>
            <a:schemeClr val="bg2"/>
          </a:solidFill>
        </p:spPr>
        <p:txBody>
          <a:bodyPr wrap="square">
            <a:spAutoFit/>
          </a:bodyPr>
          <a:lstStyle/>
          <a:p>
            <a:pPr algn="ctr" defTabSz="913765">
              <a:defRPr/>
            </a:pPr>
            <a:endParaRPr lang="en-US" altLang="zh-CN" sz="2400" b="1" dirty="0" smtClean="0">
              <a:solidFill>
                <a:srgbClr val="FF0000"/>
              </a:solidFill>
              <a:latin typeface="Times New Roman" pitchFamily="18" charset="0"/>
              <a:ea typeface="方正正黑简体" panose="02000000000000000000" pitchFamily="2" charset="-122"/>
              <a:cs typeface="Times New Roman" pitchFamily="18" charset="0"/>
              <a:sym typeface="+mn-lt"/>
            </a:endParaRPr>
          </a:p>
          <a:p>
            <a:pPr algn="ctr" defTabSz="913765">
              <a:defRPr/>
            </a:pPr>
            <a:r>
              <a:rPr lang="en-US" altLang="zh-CN" sz="2400" b="1" u="sng" dirty="0" err="1" smtClean="0">
                <a:solidFill>
                  <a:srgbClr val="FF0000"/>
                </a:solidFill>
                <a:latin typeface="Times New Roman" pitchFamily="18" charset="0"/>
                <a:ea typeface="方正正黑简体" panose="02000000000000000000" pitchFamily="2" charset="-122"/>
                <a:cs typeface="Times New Roman" pitchFamily="18" charset="0"/>
                <a:sym typeface="+mn-lt"/>
              </a:rPr>
              <a:t>Văn</a:t>
            </a:r>
            <a:r>
              <a:rPr lang="en-US" altLang="zh-CN" sz="2400" b="1" u="sng"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u="sng" dirty="0" err="1">
                <a:solidFill>
                  <a:srgbClr val="FF0000"/>
                </a:solidFill>
                <a:latin typeface="Times New Roman" pitchFamily="18" charset="0"/>
                <a:ea typeface="方正正黑简体" panose="02000000000000000000" pitchFamily="2" charset="-122"/>
                <a:cs typeface="Times New Roman" pitchFamily="18" charset="0"/>
                <a:sym typeface="+mn-lt"/>
              </a:rPr>
              <a:t>bản</a:t>
            </a:r>
            <a:r>
              <a:rPr lang="en-US" altLang="zh-CN" sz="2400" b="1" u="sng" dirty="0">
                <a:solidFill>
                  <a:srgbClr val="FF0000"/>
                </a:solidFill>
                <a:latin typeface="Times New Roman" pitchFamily="18" charset="0"/>
                <a:ea typeface="方正正黑简体" panose="02000000000000000000" pitchFamily="2" charset="-122"/>
                <a:cs typeface="Times New Roman" pitchFamily="18" charset="0"/>
                <a:sym typeface="+mn-lt"/>
              </a:rPr>
              <a:t> 1</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Thiên</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nhiên</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và</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con </a:t>
            </a: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người</a:t>
            </a:r>
            <a:endPar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endParaRPr>
          </a:p>
          <a:p>
            <a:pPr algn="ctr" defTabSz="913765">
              <a:defRPr/>
            </a:pP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trong</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truyện</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a:solidFill>
                  <a:srgbClr val="FF0000"/>
                </a:solidFill>
                <a:latin typeface="Times New Roman" pitchFamily="18" charset="0"/>
                <a:ea typeface="方正正黑简体" panose="02000000000000000000" pitchFamily="2" charset="-122"/>
                <a:cs typeface="Times New Roman" pitchFamily="18" charset="0"/>
                <a:sym typeface="+mn-lt"/>
              </a:rPr>
              <a:t>Đất</a:t>
            </a:r>
            <a:r>
              <a:rPr lang="en-US" altLang="zh-CN" sz="2400" b="1" i="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a:solidFill>
                  <a:srgbClr val="FF0000"/>
                </a:solidFill>
                <a:latin typeface="Times New Roman" pitchFamily="18" charset="0"/>
                <a:ea typeface="方正正黑简体" panose="02000000000000000000" pitchFamily="2" charset="-122"/>
                <a:cs typeface="Times New Roman" pitchFamily="18" charset="0"/>
                <a:sym typeface="+mn-lt"/>
              </a:rPr>
              <a:t>rừng</a:t>
            </a:r>
            <a:r>
              <a:rPr lang="en-US" altLang="zh-CN" sz="2400" b="1" i="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a:solidFill>
                  <a:srgbClr val="FF0000"/>
                </a:solidFill>
                <a:latin typeface="Times New Roman" pitchFamily="18" charset="0"/>
                <a:ea typeface="方正正黑简体" panose="02000000000000000000" pitchFamily="2" charset="-122"/>
                <a:cs typeface="Times New Roman" pitchFamily="18" charset="0"/>
                <a:sym typeface="+mn-lt"/>
              </a:rPr>
              <a:t>phương</a:t>
            </a:r>
            <a:r>
              <a:rPr lang="en-US" altLang="zh-CN" sz="2400" b="1" i="1" dirty="0">
                <a:solidFill>
                  <a:srgbClr val="FF0000"/>
                </a:solidFill>
                <a:latin typeface="Times New Roman" pitchFamily="18" charset="0"/>
                <a:ea typeface="方正正黑简体" panose="02000000000000000000" pitchFamily="2" charset="-122"/>
                <a:cs typeface="Times New Roman" pitchFamily="18" charset="0"/>
                <a:sym typeface="+mn-lt"/>
              </a:rPr>
              <a:t> Nam - </a:t>
            </a:r>
            <a:r>
              <a:rPr lang="en-US" altLang="zh-CN" sz="2400" b="1" i="1" dirty="0" err="1">
                <a:solidFill>
                  <a:srgbClr val="FF0000"/>
                </a:solidFill>
                <a:latin typeface="Times New Roman" pitchFamily="18" charset="0"/>
                <a:ea typeface="Cambria" panose="02040503050406030204" pitchFamily="18" charset="0"/>
                <a:cs typeface="Times New Roman" pitchFamily="18" charset="0"/>
                <a:sym typeface="+mn-lt"/>
              </a:rPr>
              <a:t>Bùi</a:t>
            </a:r>
            <a:r>
              <a:rPr lang="en-US" altLang="zh-CN" sz="2400" b="1" i="1" dirty="0">
                <a:solidFill>
                  <a:srgbClr val="FF0000"/>
                </a:solidFill>
                <a:latin typeface="Times New Roman" pitchFamily="18" charset="0"/>
                <a:ea typeface="Cambria" panose="02040503050406030204" pitchFamily="18" charset="0"/>
                <a:cs typeface="Times New Roman" pitchFamily="18" charset="0"/>
                <a:sym typeface="+mn-lt"/>
              </a:rPr>
              <a:t> </a:t>
            </a:r>
            <a:r>
              <a:rPr lang="en-US" altLang="zh-CN" sz="2400" b="1" i="1" dirty="0" err="1" smtClean="0">
                <a:solidFill>
                  <a:srgbClr val="FF0000"/>
                </a:solidFill>
                <a:latin typeface="Times New Roman" pitchFamily="18" charset="0"/>
                <a:ea typeface="Cambria" panose="02040503050406030204" pitchFamily="18" charset="0"/>
                <a:cs typeface="Times New Roman" pitchFamily="18" charset="0"/>
                <a:sym typeface="+mn-lt"/>
              </a:rPr>
              <a:t>Hồng</a:t>
            </a:r>
            <a:r>
              <a:rPr lang="en-US" altLang="zh-CN" sz="2400" b="1" i="1" dirty="0" smtClean="0">
                <a:solidFill>
                  <a:srgbClr val="FF0000"/>
                </a:solidFill>
                <a:latin typeface="Times New Roman" pitchFamily="18" charset="0"/>
                <a:ea typeface="Cambria" panose="02040503050406030204" pitchFamily="18" charset="0"/>
                <a:cs typeface="Times New Roman" pitchFamily="18" charset="0"/>
                <a:sym typeface="+mn-lt"/>
              </a:rPr>
              <a:t>-  </a:t>
            </a:r>
            <a:r>
              <a:rPr lang="en-US" altLang="zh-CN" sz="2400" b="1" i="1" dirty="0" smtClean="0">
                <a:solidFill>
                  <a:srgbClr val="0070C0"/>
                </a:solidFill>
                <a:latin typeface="Times New Roman" pitchFamily="18" charset="0"/>
                <a:ea typeface="Cambria" panose="02040503050406030204" pitchFamily="18" charset="0"/>
                <a:cs typeface="Times New Roman" pitchFamily="18" charset="0"/>
                <a:sym typeface="+mn-lt"/>
              </a:rPr>
              <a:t>( </a:t>
            </a:r>
            <a:r>
              <a:rPr lang="en-US" altLang="zh-CN" sz="2400" b="1" i="1" dirty="0" err="1">
                <a:solidFill>
                  <a:srgbClr val="0070C0"/>
                </a:solidFill>
                <a:latin typeface="Times New Roman" pitchFamily="18" charset="0"/>
                <a:ea typeface="Cambria" panose="02040503050406030204" pitchFamily="18" charset="0"/>
                <a:cs typeface="Times New Roman" pitchFamily="18" charset="0"/>
                <a:sym typeface="+mn-lt"/>
              </a:rPr>
              <a:t>Tiết</a:t>
            </a:r>
            <a:r>
              <a:rPr lang="en-US" altLang="zh-CN" sz="2400" b="1" i="1" dirty="0">
                <a:solidFill>
                  <a:srgbClr val="0070C0"/>
                </a:solidFill>
                <a:latin typeface="Times New Roman" pitchFamily="18" charset="0"/>
                <a:ea typeface="Cambria" panose="02040503050406030204" pitchFamily="18" charset="0"/>
                <a:cs typeface="Times New Roman" pitchFamily="18" charset="0"/>
                <a:sym typeface="+mn-lt"/>
              </a:rPr>
              <a:t> 44) </a:t>
            </a:r>
            <a:endParaRPr lang="zh-CN" altLang="en-US" sz="2400" b="1" i="1" dirty="0">
              <a:solidFill>
                <a:srgbClr val="0070C0"/>
              </a:solidFill>
              <a:latin typeface="Times New Roman" pitchFamily="18" charset="0"/>
              <a:ea typeface="方正正黑简体" panose="02000000000000000000" pitchFamily="2" charset="-122"/>
              <a:cs typeface="Times New Roman" pitchFamily="18" charset="0"/>
              <a:sym typeface="+mn-lt"/>
            </a:endParaRPr>
          </a:p>
        </p:txBody>
      </p:sp>
      <p:sp>
        <p:nvSpPr>
          <p:cNvPr id="8" name="Rectangle 7"/>
          <p:cNvSpPr/>
          <p:nvPr/>
        </p:nvSpPr>
        <p:spPr>
          <a:xfrm>
            <a:off x="-84218" y="940904"/>
            <a:ext cx="4033878" cy="461665"/>
          </a:xfrm>
          <a:prstGeom prst="rect">
            <a:avLst/>
          </a:prstGeom>
        </p:spPr>
        <p:txBody>
          <a:bodyPr wrap="square">
            <a:spAutoFit/>
          </a:bodyPr>
          <a:lstStyle/>
          <a:p>
            <a:pPr algn="ctr" defTabSz="914674">
              <a:defRPr/>
            </a:pPr>
            <a:r>
              <a:rPr lang="en-US" altLang="zh-CN" sz="2400" b="1" dirty="0" smtClean="0">
                <a:solidFill>
                  <a:srgbClr val="FF0000"/>
                </a:solidFill>
                <a:latin typeface="Times New Roman" panose="02020603050405020304" pitchFamily="18" charset="0"/>
                <a:cs typeface="Times New Roman" panose="02020603050405020304" pitchFamily="18" charset="0"/>
                <a:sym typeface="+mn-lt"/>
              </a:rPr>
              <a:t>2/ </a:t>
            </a:r>
            <a:r>
              <a:rPr lang="en-US" altLang="zh-CN" sz="2400" b="1" u="sng" dirty="0" err="1">
                <a:solidFill>
                  <a:srgbClr val="FF0000"/>
                </a:solidFill>
                <a:latin typeface="Times New Roman" panose="02020603050405020304" pitchFamily="18" charset="0"/>
                <a:cs typeface="Times New Roman" panose="02020603050405020304" pitchFamily="18" charset="0"/>
                <a:sym typeface="+mn-lt"/>
              </a:rPr>
              <a:t>Tác</a:t>
            </a:r>
            <a:r>
              <a:rPr lang="en-US" altLang="zh-CN" sz="2400" b="1" u="sng" dirty="0">
                <a:solidFill>
                  <a:srgbClr val="FF0000"/>
                </a:solidFill>
                <a:latin typeface="Times New Roman" panose="02020603050405020304" pitchFamily="18" charset="0"/>
                <a:cs typeface="Times New Roman" panose="02020603050405020304" pitchFamily="18" charset="0"/>
                <a:sym typeface="+mn-lt"/>
              </a:rPr>
              <a:t> </a:t>
            </a:r>
            <a:r>
              <a:rPr lang="en-US" altLang="zh-CN" sz="2400" b="1" u="sng" dirty="0" err="1">
                <a:solidFill>
                  <a:srgbClr val="FF0000"/>
                </a:solidFill>
                <a:latin typeface="Times New Roman" panose="02020603050405020304" pitchFamily="18" charset="0"/>
                <a:cs typeface="Times New Roman" panose="02020603050405020304" pitchFamily="18" charset="0"/>
                <a:sym typeface="+mn-lt"/>
              </a:rPr>
              <a:t>giả</a:t>
            </a:r>
            <a:r>
              <a:rPr lang="en-US" altLang="zh-CN" sz="2400" b="1" u="sng" dirty="0">
                <a:solidFill>
                  <a:srgbClr val="FF0000"/>
                </a:solidFill>
                <a:latin typeface="Times New Roman" panose="02020603050405020304" pitchFamily="18" charset="0"/>
                <a:cs typeface="Times New Roman" panose="02020603050405020304" pitchFamily="18" charset="0"/>
                <a:sym typeface="+mn-lt"/>
              </a:rPr>
              <a:t>, </a:t>
            </a:r>
            <a:r>
              <a:rPr lang="en-US" altLang="zh-CN" sz="2400" b="1" u="sng" dirty="0" err="1">
                <a:solidFill>
                  <a:srgbClr val="FF0000"/>
                </a:solidFill>
                <a:latin typeface="Times New Roman" panose="02020603050405020304" pitchFamily="18" charset="0"/>
                <a:cs typeface="Times New Roman" panose="02020603050405020304" pitchFamily="18" charset="0"/>
                <a:sym typeface="+mn-lt"/>
              </a:rPr>
              <a:t>tác</a:t>
            </a:r>
            <a:r>
              <a:rPr lang="en-US" altLang="zh-CN" sz="2400" b="1" u="sng" dirty="0">
                <a:solidFill>
                  <a:srgbClr val="FF0000"/>
                </a:solidFill>
                <a:latin typeface="Times New Roman" panose="02020603050405020304" pitchFamily="18" charset="0"/>
                <a:cs typeface="Times New Roman" panose="02020603050405020304" pitchFamily="18" charset="0"/>
                <a:sym typeface="+mn-lt"/>
              </a:rPr>
              <a:t> </a:t>
            </a:r>
            <a:r>
              <a:rPr lang="en-US" altLang="zh-CN" sz="2400" b="1" u="sng" dirty="0" err="1">
                <a:solidFill>
                  <a:srgbClr val="FF0000"/>
                </a:solidFill>
                <a:latin typeface="Times New Roman" panose="02020603050405020304" pitchFamily="18" charset="0"/>
                <a:cs typeface="Times New Roman" panose="02020603050405020304" pitchFamily="18" charset="0"/>
                <a:sym typeface="+mn-lt"/>
              </a:rPr>
              <a:t>phẩm</a:t>
            </a:r>
            <a:r>
              <a:rPr lang="en-US" altLang="zh-CN" sz="2400" b="1" u="sng" dirty="0">
                <a:solidFill>
                  <a:srgbClr val="FF0000"/>
                </a:solidFill>
                <a:latin typeface="Times New Roman" panose="02020603050405020304" pitchFamily="18" charset="0"/>
                <a:cs typeface="Times New Roman" panose="02020603050405020304" pitchFamily="18" charset="0"/>
                <a:sym typeface="+mn-lt"/>
              </a:rPr>
              <a:t> :</a:t>
            </a:r>
            <a:endParaRPr lang="zh-CN" altLang="en-US" sz="2400" b="1" u="sng" dirty="0">
              <a:solidFill>
                <a:srgbClr val="FF0000"/>
              </a:solidFill>
              <a:latin typeface="Times New Roman" panose="02020603050405020304" pitchFamily="18" charset="0"/>
              <a:cs typeface="Times New Roman" panose="02020603050405020304" pitchFamily="18" charset="0"/>
              <a:sym typeface="+mn-lt"/>
            </a:endParaRPr>
          </a:p>
        </p:txBody>
      </p:sp>
      <p:sp>
        <p:nvSpPr>
          <p:cNvPr id="13" name="TextBox 12"/>
          <p:cNvSpPr txBox="1"/>
          <p:nvPr/>
        </p:nvSpPr>
        <p:spPr>
          <a:xfrm>
            <a:off x="904631" y="2037144"/>
            <a:ext cx="9493737" cy="1200329"/>
          </a:xfrm>
          <a:prstGeom prst="rect">
            <a:avLst/>
          </a:prstGeom>
          <a:noFill/>
        </p:spPr>
        <p:txBody>
          <a:bodyPr wrap="square" rtlCol="0">
            <a:spAutoFit/>
          </a:bodyPr>
          <a:lstStyle/>
          <a:p>
            <a:pPr marL="342900" indent="-342900">
              <a:buFontTx/>
              <a:buChar char="-"/>
            </a:pP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endParaRPr lang="en-US" sz="2400" dirty="0" smtClean="0">
              <a:latin typeface="Times New Roman" pitchFamily="18" charset="0"/>
              <a:cs typeface="Times New Roman" pitchFamily="18" charset="0"/>
            </a:endParaRPr>
          </a:p>
          <a:p>
            <a:pPr marL="342900" indent="-342900">
              <a:buFontTx/>
              <a:buChar char="-"/>
            </a:pPr>
            <a:r>
              <a:rPr lang="en-US" sz="2400" dirty="0" smtClean="0">
                <a:latin typeface="Times New Roman" pitchFamily="18" charset="0"/>
                <a:cs typeface="Times New Roman" pitchFamily="18" charset="0"/>
              </a:rPr>
              <a:t> PTBĐ: </a:t>
            </a:r>
            <a:r>
              <a:rPr lang="en-US" sz="2400" dirty="0" err="1" smtClean="0">
                <a:latin typeface="Times New Roman" pitchFamily="18" charset="0"/>
                <a:cs typeface="Times New Roman" pitchFamily="18" charset="0"/>
              </a:rPr>
              <a:t>Nghị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luận</a:t>
            </a:r>
            <a:endParaRPr lang="en-US" sz="2400" dirty="0" smtClean="0">
              <a:latin typeface="Times New Roman" pitchFamily="18" charset="0"/>
              <a:cs typeface="Times New Roman" pitchFamily="18" charset="0"/>
            </a:endParaRPr>
          </a:p>
          <a:p>
            <a:pPr marL="342900" indent="-342900">
              <a:buFontTx/>
              <a:buChar char="-"/>
            </a:pPr>
            <a:r>
              <a:rPr lang="en-US" sz="2400" dirty="0" err="1" smtClean="0">
                <a:latin typeface="Times New Roman" pitchFamily="18" charset="0"/>
                <a:cs typeface="Times New Roman" pitchFamily="18" charset="0"/>
              </a:rPr>
              <a:t>Bố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cục</a:t>
            </a:r>
            <a:r>
              <a:rPr lang="en-US" sz="2400" dirty="0" smtClean="0">
                <a:latin typeface="Times New Roman" pitchFamily="18" charset="0"/>
                <a:cs typeface="Times New Roman" pitchFamily="18" charset="0"/>
              </a:rPr>
              <a:t>: 3 </a:t>
            </a:r>
            <a:r>
              <a:rPr lang="en-US" sz="2400" dirty="0" err="1" smtClean="0">
                <a:latin typeface="Times New Roman" pitchFamily="18" charset="0"/>
                <a:cs typeface="Times New Roman" pitchFamily="18" charset="0"/>
              </a:rPr>
              <a:t>phần</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4" name="1"/>
          <p:cNvSpPr txBox="1">
            <a:spLocks noChangeArrowheads="1"/>
          </p:cNvSpPr>
          <p:nvPr/>
        </p:nvSpPr>
        <p:spPr bwMode="auto">
          <a:xfrm>
            <a:off x="1289539" y="3280985"/>
            <a:ext cx="10468708"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defTabSz="1216390">
              <a:lnSpc>
                <a:spcPct val="150000"/>
              </a:lnSpc>
              <a:defRPr/>
            </a:pPr>
            <a:r>
              <a:rPr lang="en-US" altLang="zh-CN" sz="2400" dirty="0" smtClean="0">
                <a:solidFill>
                  <a:srgbClr val="C00000"/>
                </a:solidFill>
                <a:latin typeface="Times New Roman" panose="02020603050405020304" pitchFamily="18" charset="0"/>
                <a:ea typeface="+mn-ea"/>
                <a:cs typeface="Times New Roman" panose="02020603050405020304" pitchFamily="18" charset="0"/>
                <a:sym typeface="+mn-lt"/>
              </a:rPr>
              <a:t>+ </a:t>
            </a:r>
            <a:r>
              <a:rPr lang="vi-VN" altLang="zh-CN" sz="2400" dirty="0" smtClean="0">
                <a:solidFill>
                  <a:srgbClr val="C00000"/>
                </a:solidFill>
                <a:latin typeface="Times New Roman" panose="02020603050405020304" pitchFamily="18" charset="0"/>
                <a:ea typeface="+mn-ea"/>
                <a:cs typeface="Times New Roman" panose="02020603050405020304" pitchFamily="18" charset="0"/>
                <a:sym typeface="+mn-lt"/>
              </a:rPr>
              <a:t>Phần </a:t>
            </a:r>
            <a:r>
              <a:rPr lang="vi-VN" altLang="zh-CN" sz="2400" dirty="0">
                <a:solidFill>
                  <a:srgbClr val="C00000"/>
                </a:solidFill>
                <a:latin typeface="Times New Roman" panose="02020603050405020304" pitchFamily="18" charset="0"/>
                <a:ea typeface="+mn-ea"/>
                <a:cs typeface="Times New Roman" panose="02020603050405020304" pitchFamily="18" charset="0"/>
                <a:sym typeface="+mn-lt"/>
              </a:rPr>
              <a:t>1: </a:t>
            </a:r>
            <a:r>
              <a:rPr lang="vi-VN" altLang="zh-CN" sz="2400" dirty="0">
                <a:solidFill>
                  <a:srgbClr val="002060"/>
                </a:solidFill>
                <a:latin typeface="Times New Roman" panose="02020603050405020304" pitchFamily="18" charset="0"/>
                <a:ea typeface="+mn-ea"/>
                <a:cs typeface="Times New Roman" panose="02020603050405020304" pitchFamily="18" charset="0"/>
                <a:sym typeface="+mn-lt"/>
              </a:rPr>
              <a:t>từ đầu...trẻ em</a:t>
            </a:r>
            <a:r>
              <a:rPr lang="en-US" altLang="zh-CN" sz="2400" dirty="0">
                <a:solidFill>
                  <a:srgbClr val="002060"/>
                </a:solidFill>
                <a:latin typeface="Times New Roman" panose="02020603050405020304" pitchFamily="18" charset="0"/>
                <a:ea typeface="+mn-ea"/>
                <a:cs typeface="Times New Roman" panose="02020603050405020304" pitchFamily="18" charset="0"/>
                <a:sym typeface="+mn-lt"/>
              </a:rPr>
              <a:t> </a:t>
            </a:r>
            <a:r>
              <a:rPr lang="en-US" altLang="zh-CN" sz="2400" dirty="0">
                <a:solidFill>
                  <a:srgbClr val="002060"/>
                </a:solidFill>
                <a:latin typeface="Times New Roman" panose="02020603050405020304" pitchFamily="18" charset="0"/>
                <a:ea typeface="+mn-ea"/>
                <a:cs typeface="Times New Roman" panose="02020603050405020304" pitchFamily="18" charset="0"/>
                <a:sym typeface="Wingdings" panose="05000000000000000000" pitchFamily="2" charset="2"/>
              </a:rPr>
              <a:t></a:t>
            </a:r>
            <a:r>
              <a:rPr lang="vi-VN" altLang="zh-CN" sz="2400" dirty="0">
                <a:solidFill>
                  <a:srgbClr val="002060"/>
                </a:solidFill>
                <a:latin typeface="Times New Roman" panose="02020603050405020304" pitchFamily="18" charset="0"/>
                <a:ea typeface="+mn-ea"/>
                <a:cs typeface="Times New Roman" panose="02020603050405020304" pitchFamily="18" charset="0"/>
                <a:sym typeface="+mn-lt"/>
              </a:rPr>
              <a:t> giới thiệu những nét đặc sắc của tác phẩm </a:t>
            </a:r>
            <a:r>
              <a:rPr lang="vi-VN" altLang="zh-CN" sz="2400" i="1" dirty="0" smtClean="0">
                <a:solidFill>
                  <a:srgbClr val="002060"/>
                </a:solidFill>
                <a:latin typeface="Times New Roman" panose="02020603050405020304" pitchFamily="18" charset="0"/>
                <a:ea typeface="+mn-ea"/>
                <a:cs typeface="Times New Roman" panose="02020603050405020304" pitchFamily="18" charset="0"/>
                <a:sym typeface="+mn-lt"/>
              </a:rPr>
              <a:t>Đ</a:t>
            </a:r>
            <a:r>
              <a:rPr lang="en-US" altLang="zh-CN" sz="2400" i="1" dirty="0" err="1" smtClean="0">
                <a:solidFill>
                  <a:srgbClr val="002060"/>
                </a:solidFill>
                <a:latin typeface="Times New Roman" panose="02020603050405020304" pitchFamily="18" charset="0"/>
                <a:ea typeface="+mn-ea"/>
                <a:cs typeface="Times New Roman" panose="02020603050405020304" pitchFamily="18" charset="0"/>
                <a:sym typeface="+mn-lt"/>
              </a:rPr>
              <a:t>ất</a:t>
            </a:r>
            <a:r>
              <a:rPr lang="en-US" altLang="zh-CN" sz="2400" i="1" dirty="0" smtClean="0">
                <a:solidFill>
                  <a:srgbClr val="002060"/>
                </a:solidFill>
                <a:latin typeface="Times New Roman" panose="02020603050405020304" pitchFamily="18" charset="0"/>
                <a:ea typeface="+mn-ea"/>
                <a:cs typeface="Times New Roman" panose="02020603050405020304" pitchFamily="18" charset="0"/>
                <a:sym typeface="+mn-lt"/>
              </a:rPr>
              <a:t> </a:t>
            </a:r>
            <a:r>
              <a:rPr lang="en-US" altLang="zh-CN" sz="2400" i="1" dirty="0" err="1" smtClean="0">
                <a:solidFill>
                  <a:srgbClr val="002060"/>
                </a:solidFill>
                <a:latin typeface="Times New Roman" panose="02020603050405020304" pitchFamily="18" charset="0"/>
                <a:ea typeface="+mn-ea"/>
                <a:cs typeface="Times New Roman" panose="02020603050405020304" pitchFamily="18" charset="0"/>
                <a:sym typeface="+mn-lt"/>
              </a:rPr>
              <a:t>rừng</a:t>
            </a:r>
            <a:r>
              <a:rPr lang="en-US" altLang="zh-CN" sz="2400" i="1" dirty="0" smtClean="0">
                <a:solidFill>
                  <a:srgbClr val="002060"/>
                </a:solidFill>
                <a:latin typeface="Times New Roman" panose="02020603050405020304" pitchFamily="18" charset="0"/>
                <a:ea typeface="+mn-ea"/>
                <a:cs typeface="Times New Roman" panose="02020603050405020304" pitchFamily="18" charset="0"/>
                <a:sym typeface="+mn-lt"/>
              </a:rPr>
              <a:t> </a:t>
            </a:r>
            <a:r>
              <a:rPr lang="en-US" altLang="zh-CN" sz="2400" i="1" dirty="0" err="1" smtClean="0">
                <a:solidFill>
                  <a:srgbClr val="002060"/>
                </a:solidFill>
                <a:latin typeface="Times New Roman" panose="02020603050405020304" pitchFamily="18" charset="0"/>
                <a:ea typeface="+mn-ea"/>
                <a:cs typeface="Times New Roman" panose="02020603050405020304" pitchFamily="18" charset="0"/>
                <a:sym typeface="+mn-lt"/>
              </a:rPr>
              <a:t>phương</a:t>
            </a:r>
            <a:r>
              <a:rPr lang="en-US" altLang="zh-CN" sz="2400" i="1" dirty="0" smtClean="0">
                <a:solidFill>
                  <a:srgbClr val="002060"/>
                </a:solidFill>
                <a:latin typeface="Times New Roman" panose="02020603050405020304" pitchFamily="18" charset="0"/>
                <a:ea typeface="+mn-ea"/>
                <a:cs typeface="Times New Roman" panose="02020603050405020304" pitchFamily="18" charset="0"/>
                <a:sym typeface="+mn-lt"/>
              </a:rPr>
              <a:t> Nam.</a:t>
            </a:r>
            <a:endParaRPr lang="vi-VN" altLang="zh-CN" sz="2400" i="1" dirty="0">
              <a:solidFill>
                <a:srgbClr val="002060"/>
              </a:solidFill>
              <a:latin typeface="Times New Roman" panose="02020603050405020304" pitchFamily="18" charset="0"/>
              <a:ea typeface="+mn-ea"/>
              <a:cs typeface="Times New Roman" panose="02020603050405020304" pitchFamily="18" charset="0"/>
              <a:sym typeface="+mn-lt"/>
            </a:endParaRPr>
          </a:p>
          <a:p>
            <a:pPr algn="just" defTabSz="1216390">
              <a:lnSpc>
                <a:spcPct val="150000"/>
              </a:lnSpc>
              <a:defRPr/>
            </a:pPr>
            <a:r>
              <a:rPr lang="en-US" altLang="zh-CN" sz="2400" dirty="0" smtClean="0">
                <a:solidFill>
                  <a:srgbClr val="C00000"/>
                </a:solidFill>
                <a:latin typeface="Times New Roman" panose="02020603050405020304" pitchFamily="18" charset="0"/>
                <a:ea typeface="+mn-ea"/>
                <a:cs typeface="Times New Roman" panose="02020603050405020304" pitchFamily="18" charset="0"/>
                <a:sym typeface="+mn-lt"/>
              </a:rPr>
              <a:t>+ </a:t>
            </a:r>
            <a:r>
              <a:rPr lang="vi-VN" altLang="zh-CN" sz="2400" dirty="0" smtClean="0">
                <a:solidFill>
                  <a:srgbClr val="C00000"/>
                </a:solidFill>
                <a:latin typeface="Times New Roman" panose="02020603050405020304" pitchFamily="18" charset="0"/>
                <a:ea typeface="+mn-ea"/>
                <a:cs typeface="Times New Roman" panose="02020603050405020304" pitchFamily="18" charset="0"/>
                <a:sym typeface="+mn-lt"/>
              </a:rPr>
              <a:t>Phần </a:t>
            </a:r>
            <a:r>
              <a:rPr lang="vi-VN" altLang="zh-CN" sz="2400" dirty="0">
                <a:solidFill>
                  <a:srgbClr val="C00000"/>
                </a:solidFill>
                <a:latin typeface="Times New Roman" panose="02020603050405020304" pitchFamily="18" charset="0"/>
                <a:ea typeface="+mn-ea"/>
                <a:cs typeface="Times New Roman" panose="02020603050405020304" pitchFamily="18" charset="0"/>
                <a:sym typeface="+mn-lt"/>
              </a:rPr>
              <a:t>2: </a:t>
            </a:r>
            <a:r>
              <a:rPr lang="vi-VN" altLang="zh-CN" sz="2400" dirty="0">
                <a:solidFill>
                  <a:srgbClr val="002060"/>
                </a:solidFill>
                <a:latin typeface="Times New Roman" panose="02020603050405020304" pitchFamily="18" charset="0"/>
                <a:ea typeface="+mn-ea"/>
                <a:cs typeface="Times New Roman" panose="02020603050405020304" pitchFamily="18" charset="0"/>
                <a:sym typeface="+mn-lt"/>
              </a:rPr>
              <a:t>tiếp ...vô tận </a:t>
            </a:r>
            <a:r>
              <a:rPr lang="en-US" altLang="zh-CN" sz="2400" dirty="0">
                <a:solidFill>
                  <a:srgbClr val="002060"/>
                </a:solidFill>
                <a:latin typeface="Times New Roman" panose="02020603050405020304" pitchFamily="18" charset="0"/>
                <a:ea typeface="+mn-ea"/>
                <a:cs typeface="Times New Roman" panose="02020603050405020304" pitchFamily="18" charset="0"/>
                <a:sym typeface="Wingdings" panose="05000000000000000000" pitchFamily="2" charset="2"/>
              </a:rPr>
              <a:t></a:t>
            </a:r>
            <a:r>
              <a:rPr lang="vi-VN" altLang="zh-CN" sz="2400" dirty="0">
                <a:solidFill>
                  <a:srgbClr val="002060"/>
                </a:solidFill>
                <a:latin typeface="Times New Roman" panose="02020603050405020304" pitchFamily="18" charset="0"/>
                <a:ea typeface="+mn-ea"/>
                <a:cs typeface="Times New Roman" panose="02020603050405020304" pitchFamily="18" charset="0"/>
                <a:sym typeface="+mn-lt"/>
              </a:rPr>
              <a:t> nghệ thuật miêu tả cảnh trong </a:t>
            </a:r>
            <a:r>
              <a:rPr lang="vi-VN" altLang="zh-CN" sz="2400" i="1" dirty="0">
                <a:solidFill>
                  <a:srgbClr val="002060"/>
                </a:solidFill>
                <a:latin typeface="Times New Roman" panose="02020603050405020304" pitchFamily="18" charset="0"/>
                <a:cs typeface="Times New Roman" panose="02020603050405020304" pitchFamily="18" charset="0"/>
                <a:sym typeface="+mn-lt"/>
              </a:rPr>
              <a:t>Đ</a:t>
            </a:r>
            <a:r>
              <a:rPr lang="en-US" altLang="zh-CN" sz="2400" i="1" dirty="0" err="1">
                <a:solidFill>
                  <a:srgbClr val="002060"/>
                </a:solidFill>
                <a:latin typeface="Times New Roman" panose="02020603050405020304" pitchFamily="18" charset="0"/>
                <a:cs typeface="Times New Roman" panose="02020603050405020304" pitchFamily="18" charset="0"/>
                <a:sym typeface="+mn-lt"/>
              </a:rPr>
              <a:t>ất</a:t>
            </a:r>
            <a:r>
              <a:rPr lang="en-US" altLang="zh-CN" sz="2400" i="1" dirty="0">
                <a:solidFill>
                  <a:srgbClr val="002060"/>
                </a:solidFill>
                <a:latin typeface="Times New Roman" panose="02020603050405020304" pitchFamily="18" charset="0"/>
                <a:cs typeface="Times New Roman" panose="02020603050405020304" pitchFamily="18" charset="0"/>
                <a:sym typeface="+mn-lt"/>
              </a:rPr>
              <a:t> </a:t>
            </a:r>
            <a:r>
              <a:rPr lang="en-US" altLang="zh-CN" sz="2400" i="1" dirty="0" err="1">
                <a:solidFill>
                  <a:srgbClr val="002060"/>
                </a:solidFill>
                <a:latin typeface="Times New Roman" panose="02020603050405020304" pitchFamily="18" charset="0"/>
                <a:cs typeface="Times New Roman" panose="02020603050405020304" pitchFamily="18" charset="0"/>
                <a:sym typeface="+mn-lt"/>
              </a:rPr>
              <a:t>rừng</a:t>
            </a:r>
            <a:r>
              <a:rPr lang="en-US" altLang="zh-CN" sz="2400" i="1" dirty="0">
                <a:solidFill>
                  <a:srgbClr val="002060"/>
                </a:solidFill>
                <a:latin typeface="Times New Roman" panose="02020603050405020304" pitchFamily="18" charset="0"/>
                <a:cs typeface="Times New Roman" panose="02020603050405020304" pitchFamily="18" charset="0"/>
                <a:sym typeface="+mn-lt"/>
              </a:rPr>
              <a:t> </a:t>
            </a:r>
            <a:r>
              <a:rPr lang="en-US" altLang="zh-CN" sz="2400" i="1" dirty="0" err="1">
                <a:solidFill>
                  <a:srgbClr val="002060"/>
                </a:solidFill>
                <a:latin typeface="Times New Roman" panose="02020603050405020304" pitchFamily="18" charset="0"/>
                <a:cs typeface="Times New Roman" panose="02020603050405020304" pitchFamily="18" charset="0"/>
                <a:sym typeface="+mn-lt"/>
              </a:rPr>
              <a:t>phương</a:t>
            </a:r>
            <a:r>
              <a:rPr lang="en-US" altLang="zh-CN" sz="2400" i="1" dirty="0">
                <a:solidFill>
                  <a:srgbClr val="002060"/>
                </a:solidFill>
                <a:latin typeface="Times New Roman" panose="02020603050405020304" pitchFamily="18" charset="0"/>
                <a:cs typeface="Times New Roman" panose="02020603050405020304" pitchFamily="18" charset="0"/>
                <a:sym typeface="+mn-lt"/>
              </a:rPr>
              <a:t> </a:t>
            </a:r>
            <a:r>
              <a:rPr lang="en-US" altLang="zh-CN" sz="2400" i="1" dirty="0" smtClean="0">
                <a:solidFill>
                  <a:srgbClr val="002060"/>
                </a:solidFill>
                <a:latin typeface="Times New Roman" panose="02020603050405020304" pitchFamily="18" charset="0"/>
                <a:cs typeface="Times New Roman" panose="02020603050405020304" pitchFamily="18" charset="0"/>
                <a:sym typeface="+mn-lt"/>
              </a:rPr>
              <a:t>Nam.</a:t>
            </a:r>
            <a:endParaRPr lang="vi-VN" altLang="zh-CN" sz="2400" i="1" dirty="0">
              <a:solidFill>
                <a:srgbClr val="002060"/>
              </a:solidFill>
              <a:latin typeface="Times New Roman" panose="02020603050405020304" pitchFamily="18" charset="0"/>
              <a:cs typeface="Times New Roman" panose="02020603050405020304" pitchFamily="18" charset="0"/>
              <a:sym typeface="+mn-lt"/>
            </a:endParaRPr>
          </a:p>
          <a:p>
            <a:pPr algn="just" defTabSz="1216390">
              <a:lnSpc>
                <a:spcPct val="150000"/>
              </a:lnSpc>
              <a:defRPr/>
            </a:pPr>
            <a:r>
              <a:rPr lang="en-US" altLang="zh-CN" sz="2400" dirty="0" smtClean="0">
                <a:solidFill>
                  <a:srgbClr val="C00000"/>
                </a:solidFill>
                <a:latin typeface="Times New Roman" panose="02020603050405020304" pitchFamily="18" charset="0"/>
                <a:ea typeface="+mn-ea"/>
                <a:cs typeface="Times New Roman" panose="02020603050405020304" pitchFamily="18" charset="0"/>
                <a:sym typeface="+mn-lt"/>
              </a:rPr>
              <a:t>+ </a:t>
            </a:r>
            <a:r>
              <a:rPr lang="vi-VN" altLang="zh-CN" sz="2400" dirty="0" smtClean="0">
                <a:solidFill>
                  <a:srgbClr val="C00000"/>
                </a:solidFill>
                <a:latin typeface="Times New Roman" panose="02020603050405020304" pitchFamily="18" charset="0"/>
                <a:ea typeface="+mn-ea"/>
                <a:cs typeface="Times New Roman" panose="02020603050405020304" pitchFamily="18" charset="0"/>
                <a:sym typeface="+mn-lt"/>
              </a:rPr>
              <a:t>Phần </a:t>
            </a:r>
            <a:r>
              <a:rPr lang="vi-VN" altLang="zh-CN" sz="2400" dirty="0">
                <a:solidFill>
                  <a:srgbClr val="C00000"/>
                </a:solidFill>
                <a:latin typeface="Times New Roman" panose="02020603050405020304" pitchFamily="18" charset="0"/>
                <a:ea typeface="+mn-ea"/>
                <a:cs typeface="Times New Roman" panose="02020603050405020304" pitchFamily="18" charset="0"/>
                <a:sym typeface="+mn-lt"/>
              </a:rPr>
              <a:t>3: </a:t>
            </a:r>
            <a:r>
              <a:rPr lang="vi-VN" altLang="zh-CN" sz="2400" dirty="0">
                <a:solidFill>
                  <a:srgbClr val="002060"/>
                </a:solidFill>
                <a:latin typeface="Times New Roman" panose="02020603050405020304" pitchFamily="18" charset="0"/>
                <a:ea typeface="+mn-ea"/>
                <a:cs typeface="Times New Roman" panose="02020603050405020304" pitchFamily="18" charset="0"/>
                <a:sym typeface="+mn-lt"/>
              </a:rPr>
              <a:t>còn lại </a:t>
            </a:r>
            <a:r>
              <a:rPr lang="en-US" altLang="zh-CN" sz="2400" dirty="0">
                <a:solidFill>
                  <a:srgbClr val="002060"/>
                </a:solidFill>
                <a:latin typeface="Times New Roman" panose="02020603050405020304" pitchFamily="18" charset="0"/>
                <a:ea typeface="+mn-ea"/>
                <a:cs typeface="Times New Roman" panose="02020603050405020304" pitchFamily="18" charset="0"/>
                <a:sym typeface="Wingdings" panose="05000000000000000000" pitchFamily="2" charset="2"/>
              </a:rPr>
              <a:t></a:t>
            </a:r>
            <a:r>
              <a:rPr lang="vi-VN" altLang="zh-CN" sz="2400" dirty="0">
                <a:solidFill>
                  <a:srgbClr val="002060"/>
                </a:solidFill>
                <a:latin typeface="Times New Roman" panose="02020603050405020304" pitchFamily="18" charset="0"/>
                <a:ea typeface="+mn-ea"/>
                <a:cs typeface="Times New Roman" panose="02020603050405020304" pitchFamily="18" charset="0"/>
                <a:sym typeface="+mn-lt"/>
              </a:rPr>
              <a:t> nghệ thuật miêu tả con người </a:t>
            </a:r>
            <a:r>
              <a:rPr lang="vi-VN" altLang="zh-CN" sz="2400" dirty="0" smtClean="0">
                <a:solidFill>
                  <a:srgbClr val="002060"/>
                </a:solidFill>
                <a:latin typeface="Times New Roman" panose="02020603050405020304" pitchFamily="18" charset="0"/>
                <a:ea typeface="+mn-ea"/>
                <a:cs typeface="Times New Roman" panose="02020603050405020304" pitchFamily="18" charset="0"/>
                <a:sym typeface="+mn-lt"/>
              </a:rPr>
              <a:t>trong</a:t>
            </a:r>
            <a:r>
              <a:rPr lang="en-US" altLang="zh-CN" sz="2400" dirty="0" smtClean="0">
                <a:solidFill>
                  <a:srgbClr val="002060"/>
                </a:solidFill>
                <a:latin typeface="Times New Roman" panose="02020603050405020304" pitchFamily="18" charset="0"/>
                <a:ea typeface="+mn-ea"/>
                <a:cs typeface="Times New Roman" panose="02020603050405020304" pitchFamily="18" charset="0"/>
                <a:sym typeface="+mn-lt"/>
              </a:rPr>
              <a:t> </a:t>
            </a:r>
            <a:r>
              <a:rPr lang="vi-VN" altLang="zh-CN" sz="2400" i="1" dirty="0">
                <a:solidFill>
                  <a:srgbClr val="002060"/>
                </a:solidFill>
                <a:latin typeface="Times New Roman" panose="02020603050405020304" pitchFamily="18" charset="0"/>
                <a:cs typeface="Times New Roman" panose="02020603050405020304" pitchFamily="18" charset="0"/>
                <a:sym typeface="+mn-lt"/>
              </a:rPr>
              <a:t>Đ</a:t>
            </a:r>
            <a:r>
              <a:rPr lang="en-US" altLang="zh-CN" sz="2400" i="1" dirty="0" err="1">
                <a:solidFill>
                  <a:srgbClr val="002060"/>
                </a:solidFill>
                <a:latin typeface="Times New Roman" panose="02020603050405020304" pitchFamily="18" charset="0"/>
                <a:cs typeface="Times New Roman" panose="02020603050405020304" pitchFamily="18" charset="0"/>
                <a:sym typeface="+mn-lt"/>
              </a:rPr>
              <a:t>ất</a:t>
            </a:r>
            <a:r>
              <a:rPr lang="en-US" altLang="zh-CN" sz="2400" i="1" dirty="0">
                <a:solidFill>
                  <a:srgbClr val="002060"/>
                </a:solidFill>
                <a:latin typeface="Times New Roman" panose="02020603050405020304" pitchFamily="18" charset="0"/>
                <a:cs typeface="Times New Roman" panose="02020603050405020304" pitchFamily="18" charset="0"/>
                <a:sym typeface="+mn-lt"/>
              </a:rPr>
              <a:t> </a:t>
            </a:r>
            <a:r>
              <a:rPr lang="en-US" altLang="zh-CN" sz="2400" i="1" dirty="0" err="1">
                <a:solidFill>
                  <a:srgbClr val="002060"/>
                </a:solidFill>
                <a:latin typeface="Times New Roman" panose="02020603050405020304" pitchFamily="18" charset="0"/>
                <a:cs typeface="Times New Roman" panose="02020603050405020304" pitchFamily="18" charset="0"/>
                <a:sym typeface="+mn-lt"/>
              </a:rPr>
              <a:t>rừng</a:t>
            </a:r>
            <a:r>
              <a:rPr lang="en-US" altLang="zh-CN" sz="2400" i="1" dirty="0">
                <a:solidFill>
                  <a:srgbClr val="002060"/>
                </a:solidFill>
                <a:latin typeface="Times New Roman" panose="02020603050405020304" pitchFamily="18" charset="0"/>
                <a:cs typeface="Times New Roman" panose="02020603050405020304" pitchFamily="18" charset="0"/>
                <a:sym typeface="+mn-lt"/>
              </a:rPr>
              <a:t> </a:t>
            </a:r>
            <a:r>
              <a:rPr lang="en-US" altLang="zh-CN" sz="2400" i="1" dirty="0" err="1">
                <a:solidFill>
                  <a:srgbClr val="002060"/>
                </a:solidFill>
                <a:latin typeface="Times New Roman" panose="02020603050405020304" pitchFamily="18" charset="0"/>
                <a:cs typeface="Times New Roman" panose="02020603050405020304" pitchFamily="18" charset="0"/>
                <a:sym typeface="+mn-lt"/>
              </a:rPr>
              <a:t>phương</a:t>
            </a:r>
            <a:r>
              <a:rPr lang="en-US" altLang="zh-CN" sz="2400" i="1" dirty="0">
                <a:solidFill>
                  <a:srgbClr val="002060"/>
                </a:solidFill>
                <a:latin typeface="Times New Roman" panose="02020603050405020304" pitchFamily="18" charset="0"/>
                <a:cs typeface="Times New Roman" panose="02020603050405020304" pitchFamily="18" charset="0"/>
                <a:sym typeface="+mn-lt"/>
              </a:rPr>
              <a:t> </a:t>
            </a:r>
            <a:r>
              <a:rPr lang="en-US" altLang="zh-CN" sz="2400" i="1" dirty="0" smtClean="0">
                <a:solidFill>
                  <a:srgbClr val="002060"/>
                </a:solidFill>
                <a:latin typeface="Times New Roman" panose="02020603050405020304" pitchFamily="18" charset="0"/>
                <a:cs typeface="Times New Roman" panose="02020603050405020304" pitchFamily="18" charset="0"/>
                <a:sym typeface="+mn-lt"/>
              </a:rPr>
              <a:t>Nam.</a:t>
            </a:r>
            <a:endParaRPr lang="vi-VN" altLang="zh-CN" sz="2400" i="1" dirty="0">
              <a:solidFill>
                <a:srgbClr val="002060"/>
              </a:solidFill>
              <a:latin typeface="Times New Roman" panose="02020603050405020304" pitchFamily="18" charset="0"/>
              <a:ea typeface="+mn-ea"/>
              <a:cs typeface="Times New Roman" panose="02020603050405020304" pitchFamily="18" charset="0"/>
              <a:sym typeface="+mn-lt"/>
            </a:endParaRPr>
          </a:p>
        </p:txBody>
      </p:sp>
    </p:spTree>
    <p:extLst>
      <p:ext uri="{BB962C8B-B14F-4D97-AF65-F5344CB8AC3E}">
        <p14:creationId xmlns:p14="http://schemas.microsoft.com/office/powerpoint/2010/main" val="147622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arn(inVertical)">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barn(inVertical)">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barn(inVertical)">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barn(inVertical)">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barn(inVertical)">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4">
                                            <p:txEl>
                                              <p:pRg st="2" end="2"/>
                                            </p:txEl>
                                          </p:spTgt>
                                        </p:tgtEl>
                                        <p:attrNameLst>
                                          <p:attrName>style.visibility</p:attrName>
                                        </p:attrNameLst>
                                      </p:cBhvr>
                                      <p:to>
                                        <p:strVal val="visible"/>
                                      </p:to>
                                    </p:set>
                                    <p:animEffect transition="in" filter="barn(inVertical)">
                                      <p:cBhvr>
                                        <p:cTn id="4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0913" y="2778567"/>
            <a:ext cx="11011436" cy="1938992"/>
          </a:xfrm>
          <a:prstGeom prst="rect">
            <a:avLst/>
          </a:prstGeom>
          <a:noFill/>
        </p:spPr>
        <p:txBody>
          <a:bodyPr wrap="square" rtlCol="0">
            <a:spAutoFit/>
          </a:bodyPr>
          <a:lstStyle/>
          <a:p>
            <a:r>
              <a:rPr lang="pt-BR" sz="2400" dirty="0" smtClean="0">
                <a:latin typeface="Times New Roman" pitchFamily="18" charset="0"/>
                <a:cs typeface="Times New Roman" pitchFamily="18" charset="0"/>
              </a:rPr>
              <a:t>(</a:t>
            </a:r>
            <a:r>
              <a:rPr lang="pt-BR" sz="2400" dirty="0">
                <a:latin typeface="Times New Roman" pitchFamily="18" charset="0"/>
                <a:cs typeface="Times New Roman" pitchFamily="18" charset="0"/>
              </a:rPr>
              <a:t>1)Văn bản viết về vấn đề gì? Vấn đề đó nằm ở phần nào của văn bản? </a:t>
            </a:r>
            <a:endParaRPr lang="en-US" sz="2400" dirty="0">
              <a:latin typeface="Times New Roman" pitchFamily="18" charset="0"/>
              <a:cs typeface="Times New Roman" pitchFamily="18" charset="0"/>
            </a:endParaRPr>
          </a:p>
          <a:p>
            <a:r>
              <a:rPr lang="pt-BR" sz="2400" dirty="0">
                <a:latin typeface="Times New Roman" pitchFamily="18" charset="0"/>
                <a:cs typeface="Times New Roman" pitchFamily="18" charset="0"/>
              </a:rPr>
              <a:t>(2)Nhan đề đã thể hiện vấn đề đó như thế nào? </a:t>
            </a:r>
            <a:endParaRPr lang="pt-BR" sz="2400" dirty="0" smtClean="0">
              <a:latin typeface="Times New Roman" pitchFamily="18" charset="0"/>
              <a:cs typeface="Times New Roman" pitchFamily="18" charset="0"/>
            </a:endParaRPr>
          </a:p>
          <a:p>
            <a:r>
              <a:rPr lang="pt-BR" sz="2400" dirty="0" smtClean="0">
                <a:latin typeface="Times New Roman" pitchFamily="18" charset="0"/>
                <a:cs typeface="Times New Roman" pitchFamily="18" charset="0"/>
              </a:rPr>
              <a:t>(</a:t>
            </a:r>
            <a:r>
              <a:rPr lang="pt-BR" sz="2400" dirty="0">
                <a:latin typeface="Times New Roman" pitchFamily="18" charset="0"/>
                <a:cs typeface="Times New Roman" pitchFamily="18" charset="0"/>
              </a:rPr>
              <a:t>3)Mục đích của văn bản là gì?</a:t>
            </a:r>
            <a:endParaRPr lang="en-US" sz="2400" dirty="0">
              <a:latin typeface="Times New Roman" pitchFamily="18" charset="0"/>
              <a:cs typeface="Times New Roman" pitchFamily="18" charset="0"/>
            </a:endParaRPr>
          </a:p>
          <a:p>
            <a:r>
              <a:rPr lang="pt-BR" sz="2400" dirty="0">
                <a:latin typeface="Times New Roman" pitchFamily="18" charset="0"/>
                <a:cs typeface="Times New Roman" pitchFamily="18" charset="0"/>
              </a:rPr>
              <a:t>(4) Để thuyết phục người đọc hiểu rõ vấn đề nghị luận, tác giả đã làm cách </a:t>
            </a:r>
            <a:r>
              <a:rPr lang="pt-BR" sz="2400" dirty="0" smtClean="0">
                <a:latin typeface="Times New Roman" pitchFamily="18" charset="0"/>
                <a:cs typeface="Times New Roman" pitchFamily="18" charset="0"/>
              </a:rPr>
              <a:t>nào?</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3" name="文本框 81">
            <a:extLst>
              <a:ext uri="{FF2B5EF4-FFF2-40B4-BE49-F238E27FC236}">
                <a16:creationId xmlns="" xmlns:a16="http://schemas.microsoft.com/office/drawing/2014/main" id="{2984F66C-3DAD-467A-B9BA-C54779069ABB}"/>
              </a:ext>
            </a:extLst>
          </p:cNvPr>
          <p:cNvSpPr txBox="1"/>
          <p:nvPr/>
        </p:nvSpPr>
        <p:spPr>
          <a:xfrm>
            <a:off x="0" y="-412267"/>
            <a:ext cx="12229963" cy="1200329"/>
          </a:xfrm>
          <a:prstGeom prst="rect">
            <a:avLst/>
          </a:prstGeom>
          <a:solidFill>
            <a:schemeClr val="bg2"/>
          </a:solidFill>
        </p:spPr>
        <p:txBody>
          <a:bodyPr wrap="square">
            <a:spAutoFit/>
          </a:bodyPr>
          <a:lstStyle/>
          <a:p>
            <a:pPr algn="ctr" defTabSz="913765">
              <a:defRPr/>
            </a:pPr>
            <a:endParaRPr lang="en-US" altLang="zh-CN" sz="2400" b="1" dirty="0" smtClean="0">
              <a:solidFill>
                <a:srgbClr val="FF0000"/>
              </a:solidFill>
              <a:latin typeface="Times New Roman" pitchFamily="18" charset="0"/>
              <a:ea typeface="方正正黑简体" panose="02000000000000000000" pitchFamily="2" charset="-122"/>
              <a:cs typeface="Times New Roman" pitchFamily="18" charset="0"/>
              <a:sym typeface="+mn-lt"/>
            </a:endParaRPr>
          </a:p>
          <a:p>
            <a:pPr algn="ctr" defTabSz="913765">
              <a:defRPr/>
            </a:pPr>
            <a:r>
              <a:rPr lang="en-US" altLang="zh-CN" sz="2400" b="1" u="sng" dirty="0" err="1" smtClean="0">
                <a:solidFill>
                  <a:srgbClr val="FF0000"/>
                </a:solidFill>
                <a:latin typeface="Times New Roman" pitchFamily="18" charset="0"/>
                <a:ea typeface="方正正黑简体" panose="02000000000000000000" pitchFamily="2" charset="-122"/>
                <a:cs typeface="Times New Roman" pitchFamily="18" charset="0"/>
                <a:sym typeface="+mn-lt"/>
              </a:rPr>
              <a:t>Văn</a:t>
            </a:r>
            <a:r>
              <a:rPr lang="en-US" altLang="zh-CN" sz="2400" b="1" u="sng"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u="sng" dirty="0" err="1">
                <a:solidFill>
                  <a:srgbClr val="FF0000"/>
                </a:solidFill>
                <a:latin typeface="Times New Roman" pitchFamily="18" charset="0"/>
                <a:ea typeface="方正正黑简体" panose="02000000000000000000" pitchFamily="2" charset="-122"/>
                <a:cs typeface="Times New Roman" pitchFamily="18" charset="0"/>
                <a:sym typeface="+mn-lt"/>
              </a:rPr>
              <a:t>bản</a:t>
            </a:r>
            <a:r>
              <a:rPr lang="en-US" altLang="zh-CN" sz="2400" b="1" u="sng" dirty="0">
                <a:solidFill>
                  <a:srgbClr val="FF0000"/>
                </a:solidFill>
                <a:latin typeface="Times New Roman" pitchFamily="18" charset="0"/>
                <a:ea typeface="方正正黑简体" panose="02000000000000000000" pitchFamily="2" charset="-122"/>
                <a:cs typeface="Times New Roman" pitchFamily="18" charset="0"/>
                <a:sym typeface="+mn-lt"/>
              </a:rPr>
              <a:t> 1</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Thiên</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nhiên</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và</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con </a:t>
            </a: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người</a:t>
            </a:r>
            <a:endPar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endParaRPr>
          </a:p>
          <a:p>
            <a:pPr algn="ctr" defTabSz="913765">
              <a:defRPr/>
            </a:pP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trong</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truyện</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a:solidFill>
                  <a:srgbClr val="FF0000"/>
                </a:solidFill>
                <a:latin typeface="Times New Roman" pitchFamily="18" charset="0"/>
                <a:ea typeface="方正正黑简体" panose="02000000000000000000" pitchFamily="2" charset="-122"/>
                <a:cs typeface="Times New Roman" pitchFamily="18" charset="0"/>
                <a:sym typeface="+mn-lt"/>
              </a:rPr>
              <a:t>Đất</a:t>
            </a:r>
            <a:r>
              <a:rPr lang="en-US" altLang="zh-CN" sz="2400" b="1" i="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a:solidFill>
                  <a:srgbClr val="FF0000"/>
                </a:solidFill>
                <a:latin typeface="Times New Roman" pitchFamily="18" charset="0"/>
                <a:ea typeface="方正正黑简体" panose="02000000000000000000" pitchFamily="2" charset="-122"/>
                <a:cs typeface="Times New Roman" pitchFamily="18" charset="0"/>
                <a:sym typeface="+mn-lt"/>
              </a:rPr>
              <a:t>rừng</a:t>
            </a:r>
            <a:r>
              <a:rPr lang="en-US" altLang="zh-CN" sz="2400" b="1" i="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a:solidFill>
                  <a:srgbClr val="FF0000"/>
                </a:solidFill>
                <a:latin typeface="Times New Roman" pitchFamily="18" charset="0"/>
                <a:ea typeface="方正正黑简体" panose="02000000000000000000" pitchFamily="2" charset="-122"/>
                <a:cs typeface="Times New Roman" pitchFamily="18" charset="0"/>
                <a:sym typeface="+mn-lt"/>
              </a:rPr>
              <a:t>phương</a:t>
            </a:r>
            <a:r>
              <a:rPr lang="en-US" altLang="zh-CN" sz="2400" b="1" i="1" dirty="0">
                <a:solidFill>
                  <a:srgbClr val="FF0000"/>
                </a:solidFill>
                <a:latin typeface="Times New Roman" pitchFamily="18" charset="0"/>
                <a:ea typeface="方正正黑简体" panose="02000000000000000000" pitchFamily="2" charset="-122"/>
                <a:cs typeface="Times New Roman" pitchFamily="18" charset="0"/>
                <a:sym typeface="+mn-lt"/>
              </a:rPr>
              <a:t> Nam </a:t>
            </a:r>
            <a:r>
              <a:rPr lang="en-US" altLang="zh-CN" sz="2400" b="1" i="1" dirty="0" smtClean="0">
                <a:solidFill>
                  <a:srgbClr val="0070C0"/>
                </a:solidFill>
                <a:latin typeface="Times New Roman" pitchFamily="18" charset="0"/>
                <a:ea typeface="Cambria" panose="02040503050406030204" pitchFamily="18" charset="0"/>
                <a:cs typeface="Times New Roman" pitchFamily="18" charset="0"/>
                <a:sym typeface="+mn-lt"/>
              </a:rPr>
              <a:t>( </a:t>
            </a:r>
            <a:r>
              <a:rPr lang="en-US" altLang="zh-CN" sz="2400" b="1" i="1" dirty="0" err="1">
                <a:solidFill>
                  <a:srgbClr val="0070C0"/>
                </a:solidFill>
                <a:latin typeface="Times New Roman" pitchFamily="18" charset="0"/>
                <a:ea typeface="Cambria" panose="02040503050406030204" pitchFamily="18" charset="0"/>
                <a:cs typeface="Times New Roman" pitchFamily="18" charset="0"/>
                <a:sym typeface="+mn-lt"/>
              </a:rPr>
              <a:t>Tiết</a:t>
            </a:r>
            <a:r>
              <a:rPr lang="en-US" altLang="zh-CN" sz="2400" b="1" i="1" dirty="0">
                <a:solidFill>
                  <a:srgbClr val="0070C0"/>
                </a:solidFill>
                <a:latin typeface="Times New Roman" pitchFamily="18" charset="0"/>
                <a:ea typeface="Cambria" panose="02040503050406030204" pitchFamily="18" charset="0"/>
                <a:cs typeface="Times New Roman" pitchFamily="18" charset="0"/>
                <a:sym typeface="+mn-lt"/>
              </a:rPr>
              <a:t> 44) </a:t>
            </a:r>
            <a:endParaRPr lang="zh-CN" altLang="en-US" sz="2400" b="1" i="1" dirty="0">
              <a:solidFill>
                <a:srgbClr val="0070C0"/>
              </a:solidFill>
              <a:latin typeface="Times New Roman" pitchFamily="18" charset="0"/>
              <a:ea typeface="方正正黑简体" panose="02000000000000000000" pitchFamily="2" charset="-122"/>
              <a:cs typeface="Times New Roman" pitchFamily="18" charset="0"/>
              <a:sym typeface="+mn-lt"/>
            </a:endParaRPr>
          </a:p>
        </p:txBody>
      </p:sp>
      <p:sp>
        <p:nvSpPr>
          <p:cNvPr id="5" name="Rectangle 4"/>
          <p:cNvSpPr/>
          <p:nvPr/>
        </p:nvSpPr>
        <p:spPr>
          <a:xfrm>
            <a:off x="1883231" y="1859930"/>
            <a:ext cx="7074436" cy="892552"/>
          </a:xfrm>
          <a:prstGeom prst="rect">
            <a:avLst/>
          </a:prstGeom>
        </p:spPr>
        <p:txBody>
          <a:bodyPr wrap="none">
            <a:spAutoFit/>
          </a:bodyPr>
          <a:lstStyle/>
          <a:p>
            <a:pPr algn="ctr" defTabSz="914674">
              <a:defRPr/>
            </a:pPr>
            <a:r>
              <a:rPr lang="en-US" altLang="zh-CN" sz="2400" b="1" dirty="0" smtClean="0">
                <a:latin typeface="Times New Roman" panose="02020603050405020304" pitchFamily="18" charset="0"/>
                <a:cs typeface="Times New Roman" panose="02020603050405020304" pitchFamily="18" charset="0"/>
                <a:sym typeface="+mn-lt"/>
              </a:rPr>
              <a:t>CÂU HỎI THẢO LUẬN NHÓM ( </a:t>
            </a:r>
            <a:r>
              <a:rPr lang="en-US" altLang="zh-CN" sz="2400" b="1" dirty="0" err="1" smtClean="0">
                <a:latin typeface="Times New Roman" panose="02020603050405020304" pitchFamily="18" charset="0"/>
                <a:cs typeface="Times New Roman" panose="02020603050405020304" pitchFamily="18" charset="0"/>
                <a:sym typeface="+mn-lt"/>
              </a:rPr>
              <a:t>Thời</a:t>
            </a:r>
            <a:r>
              <a:rPr lang="en-US" altLang="zh-CN" sz="2400" b="1" dirty="0" smtClean="0">
                <a:latin typeface="Times New Roman" panose="02020603050405020304" pitchFamily="18" charset="0"/>
                <a:cs typeface="Times New Roman" panose="02020603050405020304" pitchFamily="18" charset="0"/>
                <a:sym typeface="+mn-lt"/>
              </a:rPr>
              <a:t> </a:t>
            </a:r>
            <a:r>
              <a:rPr lang="en-US" altLang="zh-CN" sz="2400" b="1" dirty="0" err="1" smtClean="0">
                <a:latin typeface="Times New Roman" panose="02020603050405020304" pitchFamily="18" charset="0"/>
                <a:cs typeface="Times New Roman" panose="02020603050405020304" pitchFamily="18" charset="0"/>
                <a:sym typeface="+mn-lt"/>
              </a:rPr>
              <a:t>gian</a:t>
            </a:r>
            <a:r>
              <a:rPr lang="en-US" altLang="zh-CN" sz="2400" b="1" dirty="0" smtClean="0">
                <a:latin typeface="Times New Roman" panose="02020603050405020304" pitchFamily="18" charset="0"/>
                <a:cs typeface="Times New Roman" panose="02020603050405020304" pitchFamily="18" charset="0"/>
                <a:sym typeface="+mn-lt"/>
              </a:rPr>
              <a:t> 5 </a:t>
            </a:r>
            <a:r>
              <a:rPr lang="en-US" altLang="zh-CN" sz="2400" b="1" dirty="0" err="1" smtClean="0">
                <a:latin typeface="Times New Roman" panose="02020603050405020304" pitchFamily="18" charset="0"/>
                <a:cs typeface="Times New Roman" panose="02020603050405020304" pitchFamily="18" charset="0"/>
                <a:sym typeface="+mn-lt"/>
              </a:rPr>
              <a:t>phút</a:t>
            </a:r>
            <a:r>
              <a:rPr lang="en-US" altLang="zh-CN" sz="2400" b="1" dirty="0" smtClean="0">
                <a:latin typeface="Times New Roman" panose="02020603050405020304" pitchFamily="18" charset="0"/>
                <a:cs typeface="Times New Roman" panose="02020603050405020304" pitchFamily="18" charset="0"/>
                <a:sym typeface="+mn-lt"/>
              </a:rPr>
              <a:t>)</a:t>
            </a:r>
          </a:p>
          <a:p>
            <a:pPr algn="ctr" defTabSz="914674">
              <a:defRPr/>
            </a:pPr>
            <a:endParaRPr lang="zh-CN" altLang="en-US" sz="2800" b="1" dirty="0">
              <a:solidFill>
                <a:srgbClr val="C00000"/>
              </a:solidFill>
              <a:latin typeface="Times New Roman" panose="02020603050405020304" pitchFamily="18" charset="0"/>
              <a:cs typeface="Times New Roman" panose="02020603050405020304" pitchFamily="18" charset="0"/>
              <a:sym typeface="+mn-lt"/>
            </a:endParaRPr>
          </a:p>
        </p:txBody>
      </p:sp>
      <p:sp>
        <p:nvSpPr>
          <p:cNvPr id="6" name="Rectangle 5"/>
          <p:cNvSpPr/>
          <p:nvPr/>
        </p:nvSpPr>
        <p:spPr>
          <a:xfrm>
            <a:off x="325843" y="919080"/>
            <a:ext cx="3606757" cy="461665"/>
          </a:xfrm>
          <a:prstGeom prst="rect">
            <a:avLst/>
          </a:prstGeom>
        </p:spPr>
        <p:txBody>
          <a:bodyPr wrap="none">
            <a:spAutoFit/>
          </a:bodyPr>
          <a:lstStyle/>
          <a:p>
            <a:pPr algn="ctr" defTabSz="914674">
              <a:defRPr/>
            </a:pPr>
            <a:r>
              <a:rPr lang="en-US" altLang="zh-CN" sz="2400" b="1" dirty="0" smtClean="0">
                <a:solidFill>
                  <a:srgbClr val="FF0000"/>
                </a:solidFill>
                <a:latin typeface="Times New Roman" panose="02020603050405020304" pitchFamily="18" charset="0"/>
                <a:cs typeface="Times New Roman" panose="02020603050405020304" pitchFamily="18" charset="0"/>
                <a:sym typeface="+mn-lt"/>
              </a:rPr>
              <a:t>II/ </a:t>
            </a:r>
            <a:r>
              <a:rPr lang="en-US" altLang="zh-CN" sz="2400" b="1" u="sng" dirty="0" smtClean="0">
                <a:solidFill>
                  <a:srgbClr val="FF0000"/>
                </a:solidFill>
                <a:latin typeface="Times New Roman" panose="02020603050405020304" pitchFamily="18" charset="0"/>
                <a:cs typeface="Times New Roman" panose="02020603050405020304" pitchFamily="18" charset="0"/>
                <a:sym typeface="+mn-lt"/>
              </a:rPr>
              <a:t>TÌM HIỂU CHI TIẾT:</a:t>
            </a:r>
            <a:endParaRPr lang="zh-CN" altLang="en-US" sz="2400" b="1" u="sng" dirty="0">
              <a:solidFill>
                <a:srgbClr val="FF0000"/>
              </a:solidFill>
              <a:latin typeface="Times New Roman" panose="02020603050405020304" pitchFamily="18" charset="0"/>
              <a:cs typeface="Times New Roman" panose="02020603050405020304" pitchFamily="18" charset="0"/>
              <a:sym typeface="+mn-lt"/>
            </a:endParaRPr>
          </a:p>
        </p:txBody>
      </p:sp>
      <p:sp>
        <p:nvSpPr>
          <p:cNvPr id="7" name="文本框 49">
            <a:extLst>
              <a:ext uri="{FF2B5EF4-FFF2-40B4-BE49-F238E27FC236}">
                <a16:creationId xmlns="" xmlns:a16="http://schemas.microsoft.com/office/drawing/2014/main" id="{72DD142B-AF07-44A4-AC6F-588B769B750B}"/>
              </a:ext>
            </a:extLst>
          </p:cNvPr>
          <p:cNvSpPr txBox="1"/>
          <p:nvPr/>
        </p:nvSpPr>
        <p:spPr>
          <a:xfrm>
            <a:off x="766402" y="1380745"/>
            <a:ext cx="5348579" cy="461665"/>
          </a:xfrm>
          <a:prstGeom prst="rect">
            <a:avLst/>
          </a:prstGeom>
          <a:noFill/>
        </p:spPr>
        <p:txBody>
          <a:bodyPr wrap="square">
            <a:spAutoFit/>
          </a:bodyPr>
          <a:lstStyle/>
          <a:p>
            <a:pPr defTabSz="913765">
              <a:defRPr/>
            </a:pPr>
            <a:r>
              <a:rPr lang="en-US" altLang="zh-CN" sz="2400" b="1" dirty="0">
                <a:latin typeface="Times New Roman" panose="02020603050405020304" pitchFamily="18" charset="0"/>
                <a:cs typeface="Times New Roman" panose="02020603050405020304" pitchFamily="18" charset="0"/>
                <a:sym typeface="+mn-lt"/>
              </a:rPr>
              <a:t>1</a:t>
            </a:r>
            <a:r>
              <a:rPr lang="en-US" altLang="zh-CN" sz="2400" b="1" dirty="0" smtClean="0">
                <a:latin typeface="Times New Roman" panose="02020603050405020304" pitchFamily="18" charset="0"/>
                <a:cs typeface="Times New Roman" panose="02020603050405020304" pitchFamily="18" charset="0"/>
                <a:sym typeface="+mn-lt"/>
              </a:rPr>
              <a:t>. </a:t>
            </a:r>
            <a:r>
              <a:rPr lang="en-US" altLang="zh-CN" sz="2400" b="1" u="sng" dirty="0" err="1">
                <a:latin typeface="Times New Roman" panose="02020603050405020304" pitchFamily="18" charset="0"/>
                <a:cs typeface="Times New Roman" panose="02020603050405020304" pitchFamily="18" charset="0"/>
                <a:sym typeface="+mn-lt"/>
              </a:rPr>
              <a:t>Vấn</a:t>
            </a:r>
            <a:r>
              <a:rPr lang="en-US" altLang="zh-CN" sz="2400" b="1" u="sng" dirty="0">
                <a:latin typeface="Times New Roman" panose="02020603050405020304" pitchFamily="18" charset="0"/>
                <a:cs typeface="Times New Roman" panose="02020603050405020304" pitchFamily="18" charset="0"/>
                <a:sym typeface="+mn-lt"/>
              </a:rPr>
              <a:t> </a:t>
            </a:r>
            <a:r>
              <a:rPr lang="en-US" altLang="zh-CN" sz="2400" b="1" u="sng" dirty="0" err="1">
                <a:latin typeface="Times New Roman" panose="02020603050405020304" pitchFamily="18" charset="0"/>
                <a:cs typeface="Times New Roman" panose="02020603050405020304" pitchFamily="18" charset="0"/>
                <a:sym typeface="+mn-lt"/>
              </a:rPr>
              <a:t>đề</a:t>
            </a:r>
            <a:r>
              <a:rPr lang="en-US" altLang="zh-CN" sz="2400" b="1" u="sng" dirty="0">
                <a:latin typeface="Times New Roman" panose="02020603050405020304" pitchFamily="18" charset="0"/>
                <a:cs typeface="Times New Roman" panose="02020603050405020304" pitchFamily="18" charset="0"/>
                <a:sym typeface="+mn-lt"/>
              </a:rPr>
              <a:t> </a:t>
            </a:r>
            <a:r>
              <a:rPr lang="en-US" altLang="zh-CN" sz="2400" b="1" u="sng" dirty="0" err="1">
                <a:latin typeface="Times New Roman" panose="02020603050405020304" pitchFamily="18" charset="0"/>
                <a:cs typeface="Times New Roman" panose="02020603050405020304" pitchFamily="18" charset="0"/>
                <a:sym typeface="+mn-lt"/>
              </a:rPr>
              <a:t>nghị</a:t>
            </a:r>
            <a:r>
              <a:rPr lang="en-US" altLang="zh-CN" sz="2400" b="1" u="sng" dirty="0">
                <a:latin typeface="Times New Roman" panose="02020603050405020304" pitchFamily="18" charset="0"/>
                <a:cs typeface="Times New Roman" panose="02020603050405020304" pitchFamily="18" charset="0"/>
                <a:sym typeface="+mn-lt"/>
              </a:rPr>
              <a:t> </a:t>
            </a:r>
            <a:r>
              <a:rPr lang="en-US" altLang="zh-CN" sz="2400" b="1" u="sng" dirty="0" err="1">
                <a:latin typeface="Times New Roman" panose="02020603050405020304" pitchFamily="18" charset="0"/>
                <a:cs typeface="Times New Roman" panose="02020603050405020304" pitchFamily="18" charset="0"/>
                <a:sym typeface="+mn-lt"/>
              </a:rPr>
              <a:t>luận</a:t>
            </a:r>
            <a:r>
              <a:rPr lang="en-US" altLang="zh-CN" sz="2400" b="1" u="sng" dirty="0">
                <a:latin typeface="Times New Roman" panose="02020603050405020304" pitchFamily="18" charset="0"/>
                <a:cs typeface="Times New Roman" panose="02020603050405020304" pitchFamily="18" charset="0"/>
                <a:sym typeface="+mn-lt"/>
              </a:rPr>
              <a:t> </a:t>
            </a:r>
            <a:r>
              <a:rPr lang="en-US" altLang="zh-CN" sz="2400" b="1" u="sng" dirty="0" err="1">
                <a:latin typeface="Times New Roman" panose="02020603050405020304" pitchFamily="18" charset="0"/>
                <a:cs typeface="Times New Roman" panose="02020603050405020304" pitchFamily="18" charset="0"/>
                <a:sym typeface="+mn-lt"/>
              </a:rPr>
              <a:t>trong</a:t>
            </a:r>
            <a:r>
              <a:rPr lang="en-US" altLang="zh-CN" sz="2400" b="1" u="sng" dirty="0">
                <a:latin typeface="Times New Roman" panose="02020603050405020304" pitchFamily="18" charset="0"/>
                <a:cs typeface="Times New Roman" panose="02020603050405020304" pitchFamily="18" charset="0"/>
                <a:sym typeface="+mn-lt"/>
              </a:rPr>
              <a:t> </a:t>
            </a:r>
            <a:r>
              <a:rPr lang="en-US" altLang="zh-CN" sz="2400" b="1" u="sng" dirty="0" err="1">
                <a:latin typeface="Times New Roman" panose="02020603050405020304" pitchFamily="18" charset="0"/>
                <a:cs typeface="Times New Roman" panose="02020603050405020304" pitchFamily="18" charset="0"/>
                <a:sym typeface="+mn-lt"/>
              </a:rPr>
              <a:t>văn</a:t>
            </a:r>
            <a:r>
              <a:rPr lang="en-US" altLang="zh-CN" sz="2400" b="1" u="sng" dirty="0">
                <a:latin typeface="Times New Roman" panose="02020603050405020304" pitchFamily="18" charset="0"/>
                <a:cs typeface="Times New Roman" panose="02020603050405020304" pitchFamily="18" charset="0"/>
                <a:sym typeface="+mn-lt"/>
              </a:rPr>
              <a:t> </a:t>
            </a:r>
            <a:r>
              <a:rPr lang="en-US" altLang="zh-CN" sz="2400" b="1" u="sng" dirty="0" err="1" smtClean="0">
                <a:latin typeface="Times New Roman" panose="02020603050405020304" pitchFamily="18" charset="0"/>
                <a:cs typeface="Times New Roman" panose="02020603050405020304" pitchFamily="18" charset="0"/>
                <a:sym typeface="+mn-lt"/>
              </a:rPr>
              <a:t>bản</a:t>
            </a:r>
            <a:r>
              <a:rPr lang="en-US" altLang="zh-CN" sz="2400" b="1" dirty="0" smtClean="0">
                <a:latin typeface="Times New Roman" panose="02020603050405020304" pitchFamily="18" charset="0"/>
                <a:cs typeface="Times New Roman" panose="02020603050405020304" pitchFamily="18" charset="0"/>
                <a:sym typeface="+mn-lt"/>
              </a:rPr>
              <a:t>:</a:t>
            </a:r>
            <a:endParaRPr lang="zh-CN" altLang="en-US" sz="2400" b="1" dirty="0">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1310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263" y="2508111"/>
            <a:ext cx="11011436" cy="3785652"/>
          </a:xfrm>
          <a:prstGeom prst="rect">
            <a:avLst/>
          </a:prstGeom>
          <a:noFill/>
        </p:spPr>
        <p:txBody>
          <a:bodyPr wrap="square" rtlCol="0">
            <a:spAutoFit/>
          </a:bodyPr>
          <a:lstStyle/>
          <a:p>
            <a:r>
              <a:rPr lang="pt-BR" sz="2400" dirty="0" smtClean="0">
                <a:latin typeface="Times New Roman" pitchFamily="18" charset="0"/>
                <a:cs typeface="Times New Roman" pitchFamily="18" charset="0"/>
              </a:rPr>
              <a:t>(</a:t>
            </a:r>
            <a:r>
              <a:rPr lang="pt-BR" sz="2400" b="1" dirty="0">
                <a:latin typeface="Times New Roman" pitchFamily="18" charset="0"/>
                <a:cs typeface="Times New Roman" pitchFamily="18" charset="0"/>
              </a:rPr>
              <a:t>1)Văn bản viết về vấn đề </a:t>
            </a:r>
            <a:r>
              <a:rPr lang="pt-BR" sz="2400" b="1" dirty="0" smtClean="0">
                <a:latin typeface="Times New Roman" pitchFamily="18" charset="0"/>
                <a:cs typeface="Times New Roman" pitchFamily="18" charset="0"/>
              </a:rPr>
              <a:t>: </a:t>
            </a:r>
            <a:r>
              <a:rPr lang="pt-BR" sz="2400" dirty="0" smtClean="0">
                <a:latin typeface="Times New Roman" pitchFamily="18" charset="0"/>
                <a:cs typeface="Times New Roman" pitchFamily="18" charset="0"/>
              </a:rPr>
              <a:t>Nghị luận về thiên nhiên và con người trong truyện “ Đất rừng phương Nam”.</a:t>
            </a:r>
          </a:p>
          <a:p>
            <a:r>
              <a:rPr lang="pt-BR" sz="2400" dirty="0" smtClean="0">
                <a:latin typeface="Times New Roman" pitchFamily="18" charset="0"/>
                <a:cs typeface="Times New Roman" pitchFamily="18" charset="0"/>
              </a:rPr>
              <a:t>(</a:t>
            </a:r>
            <a:r>
              <a:rPr lang="pt-BR" sz="2400" dirty="0">
                <a:latin typeface="Times New Roman" pitchFamily="18" charset="0"/>
                <a:cs typeface="Times New Roman" pitchFamily="18" charset="0"/>
              </a:rPr>
              <a:t>2)Nhan đề đã thể hiện </a:t>
            </a:r>
            <a:r>
              <a:rPr lang="pt-BR" sz="2400" dirty="0" smtClean="0">
                <a:latin typeface="Times New Roman" pitchFamily="18" charset="0"/>
                <a:cs typeface="Times New Roman" pitchFamily="18" charset="0"/>
              </a:rPr>
              <a:t>rõ về vấn đề” thiên nhiên” và “ con người” truyện Đất rừng phương Nam.</a:t>
            </a:r>
          </a:p>
          <a:p>
            <a:r>
              <a:rPr lang="pt-BR" sz="2400" dirty="0" smtClean="0">
                <a:latin typeface="Times New Roman" pitchFamily="18" charset="0"/>
                <a:cs typeface="Times New Roman" pitchFamily="18" charset="0"/>
              </a:rPr>
              <a:t>(</a:t>
            </a:r>
            <a:r>
              <a:rPr lang="pt-BR" sz="2400" dirty="0">
                <a:latin typeface="Times New Roman" pitchFamily="18" charset="0"/>
                <a:cs typeface="Times New Roman" pitchFamily="18" charset="0"/>
              </a:rPr>
              <a:t>3)Mục đích của văn bản là </a:t>
            </a:r>
            <a:r>
              <a:rPr lang="pt-BR" sz="2400" dirty="0" smtClean="0">
                <a:latin typeface="Times New Roman" pitchFamily="18" charset="0"/>
                <a:cs typeface="Times New Roman" pitchFamily="18" charset="0"/>
              </a:rPr>
              <a:t>: </a:t>
            </a:r>
            <a:r>
              <a:rPr lang="en-US" sz="2400" dirty="0" smtClean="0">
                <a:solidFill>
                  <a:srgbClr val="002060"/>
                </a:solidFill>
                <a:latin typeface="Times New Roman" pitchFamily="18" charset="0"/>
                <a:ea typeface="Times New Roman" panose="02020603050405020304" pitchFamily="18" charset="0"/>
                <a:cs typeface="Times New Roman" pitchFamily="18" charset="0"/>
              </a:rPr>
              <a:t>Cho </a:t>
            </a:r>
            <a:r>
              <a:rPr lang="en-US" sz="2400" dirty="0" err="1">
                <a:solidFill>
                  <a:srgbClr val="002060"/>
                </a:solidFill>
                <a:latin typeface="Times New Roman" pitchFamily="18" charset="0"/>
                <a:ea typeface="Times New Roman" panose="02020603050405020304" pitchFamily="18" charset="0"/>
                <a:cs typeface="Times New Roman" pitchFamily="18" charset="0"/>
              </a:rPr>
              <a:t>người</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đọc</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thấy</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được</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vẻ</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đẹp</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của</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khung</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cảnh</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và</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nghệ</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thuật</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miêu</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tả</a:t>
            </a:r>
            <a:r>
              <a:rPr lang="en-US" sz="2400" dirty="0">
                <a:solidFill>
                  <a:srgbClr val="002060"/>
                </a:solidFill>
                <a:latin typeface="Times New Roman" pitchFamily="18" charset="0"/>
                <a:ea typeface="Times New Roman" panose="02020603050405020304" pitchFamily="18" charset="0"/>
                <a:cs typeface="Times New Roman" pitchFamily="18" charset="0"/>
              </a:rPr>
              <a:t> con </a:t>
            </a:r>
            <a:r>
              <a:rPr lang="en-US" sz="2400" dirty="0" err="1">
                <a:solidFill>
                  <a:srgbClr val="002060"/>
                </a:solidFill>
                <a:latin typeface="Times New Roman" pitchFamily="18" charset="0"/>
                <a:ea typeface="Times New Roman" panose="02020603050405020304" pitchFamily="18" charset="0"/>
                <a:cs typeface="Times New Roman" pitchFamily="18" charset="0"/>
              </a:rPr>
              <a:t>người</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trong</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tác</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phẩm</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Từ</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đó</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người</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đọc</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có</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được</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những</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hiểu</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biết</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về</a:t>
            </a:r>
            <a:r>
              <a:rPr lang="en-US" sz="2400" dirty="0">
                <a:solidFill>
                  <a:srgbClr val="002060"/>
                </a:solidFill>
                <a:latin typeface="Times New Roman" pitchFamily="18" charset="0"/>
                <a:ea typeface="Times New Roman" panose="02020603050405020304" pitchFamily="18" charset="0"/>
                <a:cs typeface="Times New Roman" pitchFamily="18" charset="0"/>
              </a:rPr>
              <a:t> con </a:t>
            </a:r>
            <a:r>
              <a:rPr lang="en-US" sz="2400" dirty="0" err="1">
                <a:solidFill>
                  <a:srgbClr val="002060"/>
                </a:solidFill>
                <a:latin typeface="Times New Roman" pitchFamily="18" charset="0"/>
                <a:ea typeface="Times New Roman" panose="02020603050405020304" pitchFamily="18" charset="0"/>
                <a:cs typeface="Times New Roman" pitchFamily="18" charset="0"/>
              </a:rPr>
              <a:t>người</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thiên</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nhiên</a:t>
            </a:r>
            <a:r>
              <a:rPr lang="en-US" sz="2400" dirty="0">
                <a:solidFill>
                  <a:srgbClr val="002060"/>
                </a:solidFill>
                <a:latin typeface="Times New Roman" pitchFamily="18" charset="0"/>
                <a:ea typeface="Times New Roman" panose="02020603050405020304" pitchFamily="18" charset="0"/>
                <a:cs typeface="Times New Roman" pitchFamily="18" charset="0"/>
              </a:rPr>
              <a:t> Nam </a:t>
            </a:r>
            <a:r>
              <a:rPr lang="en-US" sz="2400" dirty="0" err="1">
                <a:solidFill>
                  <a:srgbClr val="002060"/>
                </a:solidFill>
                <a:latin typeface="Times New Roman" pitchFamily="18" charset="0"/>
                <a:ea typeface="Times New Roman" panose="02020603050405020304" pitchFamily="18" charset="0"/>
                <a:cs typeface="Times New Roman" pitchFamily="18" charset="0"/>
              </a:rPr>
              <a:t>Bộ</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khơi</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gợi</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sự</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yêu</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thích</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đối</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với</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nơi</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này</a:t>
            </a:r>
            <a:r>
              <a:rPr lang="en-US" sz="2400" dirty="0" smtClean="0">
                <a:solidFill>
                  <a:srgbClr val="002060"/>
                </a:solidFill>
                <a:latin typeface="Times New Roman" pitchFamily="18" charset="0"/>
                <a:ea typeface="Times New Roman" panose="02020603050405020304" pitchFamily="18" charset="0"/>
                <a:cs typeface="Times New Roman" pitchFamily="18" charset="0"/>
              </a:rPr>
              <a:t>.</a:t>
            </a:r>
            <a:endParaRPr lang="en-US" sz="2400" dirty="0">
              <a:latin typeface="Times New Roman" pitchFamily="18" charset="0"/>
              <a:cs typeface="Times New Roman" pitchFamily="18" charset="0"/>
            </a:endParaRPr>
          </a:p>
          <a:p>
            <a:r>
              <a:rPr lang="pt-BR" sz="2400" dirty="0">
                <a:latin typeface="Times New Roman" pitchFamily="18" charset="0"/>
                <a:cs typeface="Times New Roman" pitchFamily="18" charset="0"/>
              </a:rPr>
              <a:t>(4) Để thuyết phục người đọc hiểu rõ vấn đề nghị luận, tác giả </a:t>
            </a:r>
            <a:r>
              <a:rPr lang="pt-BR" sz="2400" dirty="0" smtClean="0">
                <a:latin typeface="Times New Roman" pitchFamily="18" charset="0"/>
                <a:cs typeface="Times New Roman" pitchFamily="18" charset="0"/>
              </a:rPr>
              <a:t>đã </a:t>
            </a:r>
            <a:r>
              <a:rPr lang="pt-BR" sz="2400" dirty="0" smtClean="0">
                <a:solidFill>
                  <a:srgbClr val="002060"/>
                </a:solidFill>
                <a:latin typeface="Times New Roman" pitchFamily="18" charset="0"/>
                <a:ea typeface="Calibri" panose="020F0502020204030204" pitchFamily="34" charset="0"/>
                <a:cs typeface="Times New Roman" pitchFamily="18" charset="0"/>
              </a:rPr>
              <a:t>đưa </a:t>
            </a:r>
            <a:r>
              <a:rPr lang="pt-BR" sz="2400" dirty="0">
                <a:solidFill>
                  <a:srgbClr val="002060"/>
                </a:solidFill>
                <a:latin typeface="Times New Roman" pitchFamily="18" charset="0"/>
                <a:ea typeface="Calibri" panose="020F0502020204030204" pitchFamily="34" charset="0"/>
                <a:cs typeface="Times New Roman" pitchFamily="18" charset="0"/>
              </a:rPr>
              <a:t>ra lí lẽ và bằng chứng để làm sáng tỏ </a:t>
            </a:r>
            <a:r>
              <a:rPr lang="en-US" sz="2400" dirty="0" err="1">
                <a:solidFill>
                  <a:srgbClr val="002060"/>
                </a:solidFill>
                <a:latin typeface="Times New Roman" pitchFamily="18" charset="0"/>
                <a:ea typeface="Calibri" panose="020F0502020204030204" pitchFamily="34" charset="0"/>
                <a:cs typeface="Times New Roman" pitchFamily="18" charset="0"/>
              </a:rPr>
              <a:t>vấn</a:t>
            </a:r>
            <a:r>
              <a:rPr lang="en-US" sz="2400" dirty="0">
                <a:solidFill>
                  <a:srgbClr val="002060"/>
                </a:solidFill>
                <a:latin typeface="Times New Roman" pitchFamily="18" charset="0"/>
                <a:ea typeface="Calibri" panose="020F0502020204030204" pitchFamily="34" charset="0"/>
                <a:cs typeface="Times New Roman" pitchFamily="18" charset="0"/>
              </a:rPr>
              <a:t> </a:t>
            </a:r>
            <a:r>
              <a:rPr lang="en-US" sz="2400" dirty="0" err="1">
                <a:solidFill>
                  <a:srgbClr val="002060"/>
                </a:solidFill>
                <a:latin typeface="Times New Roman" pitchFamily="18" charset="0"/>
                <a:ea typeface="Calibri" panose="020F0502020204030204" pitchFamily="34" charset="0"/>
                <a:cs typeface="Times New Roman" pitchFamily="18" charset="0"/>
              </a:rPr>
              <a:t>đề</a:t>
            </a:r>
            <a:r>
              <a:rPr lang="en-US" sz="2400" dirty="0">
                <a:solidFill>
                  <a:srgbClr val="002060"/>
                </a:solidFill>
                <a:latin typeface="Times New Roman" pitchFamily="18" charset="0"/>
                <a:ea typeface="Calibri" panose="020F0502020204030204" pitchFamily="34" charset="0"/>
                <a:cs typeface="Times New Roman" pitchFamily="18" charset="0"/>
              </a:rPr>
              <a:t> -&gt; </a:t>
            </a:r>
            <a:r>
              <a:rPr lang="en-US" sz="2400" dirty="0" err="1">
                <a:solidFill>
                  <a:srgbClr val="002060"/>
                </a:solidFill>
                <a:latin typeface="Times New Roman" pitchFamily="18" charset="0"/>
                <a:ea typeface="Calibri" panose="020F0502020204030204" pitchFamily="34" charset="0"/>
                <a:cs typeface="Times New Roman" pitchFamily="18" charset="0"/>
              </a:rPr>
              <a:t>nhằm</a:t>
            </a:r>
            <a:r>
              <a:rPr lang="en-US" sz="2400" dirty="0">
                <a:solidFill>
                  <a:srgbClr val="002060"/>
                </a:solidFill>
                <a:latin typeface="Times New Roman" pitchFamily="18" charset="0"/>
                <a:ea typeface="Calibri" panose="020F0502020204030204" pitchFamily="34"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thuyết</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phục</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người</a:t>
            </a:r>
            <a:r>
              <a:rPr lang="en-US" sz="2400" dirty="0">
                <a:solidFill>
                  <a:srgbClr val="002060"/>
                </a:solidFill>
                <a:latin typeface="Times New Roman" pitchFamily="18" charset="0"/>
                <a:ea typeface="Times New Roman" panose="02020603050405020304" pitchFamily="18" charset="0"/>
                <a:cs typeface="Times New Roman" pitchFamily="18" charset="0"/>
              </a:rPr>
              <a:t> </a:t>
            </a:r>
            <a:r>
              <a:rPr lang="en-US" sz="2400" dirty="0" err="1">
                <a:solidFill>
                  <a:srgbClr val="002060"/>
                </a:solidFill>
                <a:latin typeface="Times New Roman" pitchFamily="18" charset="0"/>
                <a:ea typeface="Times New Roman" panose="02020603050405020304" pitchFamily="18" charset="0"/>
                <a:cs typeface="Times New Roman" pitchFamily="18" charset="0"/>
              </a:rPr>
              <a:t>đọc</a:t>
            </a:r>
            <a:r>
              <a:rPr lang="pt-BR" sz="2400" dirty="0">
                <a:solidFill>
                  <a:srgbClr val="002060"/>
                </a:solidFill>
                <a:latin typeface="Times New Roman" pitchFamily="18" charset="0"/>
                <a:ea typeface="Calibri" panose="020F0502020204030204" pitchFamily="34" charset="0"/>
                <a:cs typeface="Times New Roman" pitchFamily="18" charset="0"/>
              </a:rPr>
              <a:t>, người </a:t>
            </a:r>
            <a:r>
              <a:rPr lang="pt-BR" sz="2400" dirty="0" smtClean="0">
                <a:solidFill>
                  <a:srgbClr val="002060"/>
                </a:solidFill>
                <a:latin typeface="Times New Roman" pitchFamily="18" charset="0"/>
                <a:ea typeface="Calibri" panose="020F0502020204030204" pitchFamily="34" charset="0"/>
                <a:cs typeface="Times New Roman" pitchFamily="18" charset="0"/>
              </a:rPr>
              <a:t>nghe. </a:t>
            </a:r>
            <a:endParaRPr lang="en-US" sz="2400" dirty="0">
              <a:solidFill>
                <a:srgbClr val="002060"/>
              </a:solidFill>
              <a:latin typeface="Times New Roman" pitchFamily="18" charset="0"/>
              <a:ea typeface="Calibri" panose="020F0502020204030204" pitchFamily="34" charset="0"/>
              <a:cs typeface="Times New Roman" pitchFamily="18" charset="0"/>
            </a:endParaRPr>
          </a:p>
          <a:p>
            <a:endParaRPr lang="en-US" sz="2400" dirty="0">
              <a:latin typeface="Times New Roman" pitchFamily="18" charset="0"/>
              <a:cs typeface="Times New Roman" pitchFamily="18" charset="0"/>
            </a:endParaRPr>
          </a:p>
        </p:txBody>
      </p:sp>
      <p:sp>
        <p:nvSpPr>
          <p:cNvPr id="3" name="文本框 81">
            <a:extLst>
              <a:ext uri="{FF2B5EF4-FFF2-40B4-BE49-F238E27FC236}">
                <a16:creationId xmlns="" xmlns:a16="http://schemas.microsoft.com/office/drawing/2014/main" id="{2984F66C-3DAD-467A-B9BA-C54779069ABB}"/>
              </a:ext>
            </a:extLst>
          </p:cNvPr>
          <p:cNvSpPr txBox="1"/>
          <p:nvPr/>
        </p:nvSpPr>
        <p:spPr>
          <a:xfrm>
            <a:off x="0" y="-412267"/>
            <a:ext cx="12229963" cy="1200329"/>
          </a:xfrm>
          <a:prstGeom prst="rect">
            <a:avLst/>
          </a:prstGeom>
          <a:solidFill>
            <a:schemeClr val="bg2"/>
          </a:solidFill>
        </p:spPr>
        <p:txBody>
          <a:bodyPr wrap="square">
            <a:spAutoFit/>
          </a:bodyPr>
          <a:lstStyle/>
          <a:p>
            <a:pPr algn="ctr" defTabSz="913765">
              <a:defRPr/>
            </a:pPr>
            <a:endParaRPr lang="en-US" altLang="zh-CN" sz="2400" b="1" dirty="0" smtClean="0">
              <a:solidFill>
                <a:srgbClr val="FF0000"/>
              </a:solidFill>
              <a:latin typeface="Times New Roman" pitchFamily="18" charset="0"/>
              <a:ea typeface="方正正黑简体" panose="02000000000000000000" pitchFamily="2" charset="-122"/>
              <a:cs typeface="Times New Roman" pitchFamily="18" charset="0"/>
              <a:sym typeface="+mn-lt"/>
            </a:endParaRPr>
          </a:p>
          <a:p>
            <a:pPr algn="ctr" defTabSz="913765">
              <a:defRPr/>
            </a:pPr>
            <a:r>
              <a:rPr lang="en-US" altLang="zh-CN" sz="2400" b="1" u="sng" dirty="0" err="1" smtClean="0">
                <a:solidFill>
                  <a:srgbClr val="FF0000"/>
                </a:solidFill>
                <a:latin typeface="Times New Roman" pitchFamily="18" charset="0"/>
                <a:ea typeface="方正正黑简体" panose="02000000000000000000" pitchFamily="2" charset="-122"/>
                <a:cs typeface="Times New Roman" pitchFamily="18" charset="0"/>
                <a:sym typeface="+mn-lt"/>
              </a:rPr>
              <a:t>Văn</a:t>
            </a:r>
            <a:r>
              <a:rPr lang="en-US" altLang="zh-CN" sz="2400" b="1" u="sng"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u="sng" dirty="0" err="1">
                <a:solidFill>
                  <a:srgbClr val="FF0000"/>
                </a:solidFill>
                <a:latin typeface="Times New Roman" pitchFamily="18" charset="0"/>
                <a:ea typeface="方正正黑简体" panose="02000000000000000000" pitchFamily="2" charset="-122"/>
                <a:cs typeface="Times New Roman" pitchFamily="18" charset="0"/>
                <a:sym typeface="+mn-lt"/>
              </a:rPr>
              <a:t>bản</a:t>
            </a:r>
            <a:r>
              <a:rPr lang="en-US" altLang="zh-CN" sz="2400" b="1" u="sng" dirty="0">
                <a:solidFill>
                  <a:srgbClr val="FF0000"/>
                </a:solidFill>
                <a:latin typeface="Times New Roman" pitchFamily="18" charset="0"/>
                <a:ea typeface="方正正黑简体" panose="02000000000000000000" pitchFamily="2" charset="-122"/>
                <a:cs typeface="Times New Roman" pitchFamily="18" charset="0"/>
                <a:sym typeface="+mn-lt"/>
              </a:rPr>
              <a:t> 1</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Thiên</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nhiên</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và</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con </a:t>
            </a: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người</a:t>
            </a:r>
            <a:endPar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endParaRPr>
          </a:p>
          <a:p>
            <a:pPr algn="ctr" defTabSz="913765">
              <a:defRPr/>
            </a:pP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trong</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a:solidFill>
                  <a:srgbClr val="FF0000"/>
                </a:solidFill>
                <a:latin typeface="Times New Roman" pitchFamily="18" charset="0"/>
                <a:ea typeface="方正正黑简体" panose="02000000000000000000" pitchFamily="2" charset="-122"/>
                <a:cs typeface="Times New Roman" pitchFamily="18" charset="0"/>
                <a:sym typeface="+mn-lt"/>
              </a:rPr>
              <a:t>truyện</a:t>
            </a:r>
            <a:r>
              <a:rPr lang="en-US" altLang="zh-CN" sz="2400" b="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a:solidFill>
                  <a:srgbClr val="FF0000"/>
                </a:solidFill>
                <a:latin typeface="Times New Roman" pitchFamily="18" charset="0"/>
                <a:ea typeface="方正正黑简体" panose="02000000000000000000" pitchFamily="2" charset="-122"/>
                <a:cs typeface="Times New Roman" pitchFamily="18" charset="0"/>
                <a:sym typeface="+mn-lt"/>
              </a:rPr>
              <a:t>Đất</a:t>
            </a:r>
            <a:r>
              <a:rPr lang="en-US" altLang="zh-CN" sz="2400" b="1" i="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a:solidFill>
                  <a:srgbClr val="FF0000"/>
                </a:solidFill>
                <a:latin typeface="Times New Roman" pitchFamily="18" charset="0"/>
                <a:ea typeface="方正正黑简体" panose="02000000000000000000" pitchFamily="2" charset="-122"/>
                <a:cs typeface="Times New Roman" pitchFamily="18" charset="0"/>
                <a:sym typeface="+mn-lt"/>
              </a:rPr>
              <a:t>rừng</a:t>
            </a:r>
            <a:r>
              <a:rPr lang="en-US" altLang="zh-CN" sz="2400" b="1" i="1" dirty="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a:solidFill>
                  <a:srgbClr val="FF0000"/>
                </a:solidFill>
                <a:latin typeface="Times New Roman" pitchFamily="18" charset="0"/>
                <a:ea typeface="方正正黑简体" panose="02000000000000000000" pitchFamily="2" charset="-122"/>
                <a:cs typeface="Times New Roman" pitchFamily="18" charset="0"/>
                <a:sym typeface="+mn-lt"/>
              </a:rPr>
              <a:t>phương</a:t>
            </a:r>
            <a:r>
              <a:rPr lang="en-US" altLang="zh-CN" sz="2400" b="1" i="1" dirty="0">
                <a:solidFill>
                  <a:srgbClr val="FF0000"/>
                </a:solidFill>
                <a:latin typeface="Times New Roman" pitchFamily="18" charset="0"/>
                <a:ea typeface="方正正黑简体" panose="02000000000000000000" pitchFamily="2" charset="-122"/>
                <a:cs typeface="Times New Roman" pitchFamily="18" charset="0"/>
                <a:sym typeface="+mn-lt"/>
              </a:rPr>
              <a:t> Nam </a:t>
            </a:r>
            <a:r>
              <a:rPr lang="en-US" altLang="zh-CN" sz="2400" b="1" i="1" dirty="0" smtClean="0">
                <a:solidFill>
                  <a:srgbClr val="0070C0"/>
                </a:solidFill>
                <a:latin typeface="Times New Roman" pitchFamily="18" charset="0"/>
                <a:ea typeface="Cambria" panose="02040503050406030204" pitchFamily="18" charset="0"/>
                <a:cs typeface="Times New Roman" pitchFamily="18" charset="0"/>
                <a:sym typeface="+mn-lt"/>
              </a:rPr>
              <a:t>( </a:t>
            </a:r>
            <a:r>
              <a:rPr lang="en-US" altLang="zh-CN" sz="2400" b="1" i="1" dirty="0" err="1">
                <a:solidFill>
                  <a:srgbClr val="0070C0"/>
                </a:solidFill>
                <a:latin typeface="Times New Roman" pitchFamily="18" charset="0"/>
                <a:ea typeface="Cambria" panose="02040503050406030204" pitchFamily="18" charset="0"/>
                <a:cs typeface="Times New Roman" pitchFamily="18" charset="0"/>
                <a:sym typeface="+mn-lt"/>
              </a:rPr>
              <a:t>Tiết</a:t>
            </a:r>
            <a:r>
              <a:rPr lang="en-US" altLang="zh-CN" sz="2400" b="1" i="1" dirty="0">
                <a:solidFill>
                  <a:srgbClr val="0070C0"/>
                </a:solidFill>
                <a:latin typeface="Times New Roman" pitchFamily="18" charset="0"/>
                <a:ea typeface="Cambria" panose="02040503050406030204" pitchFamily="18" charset="0"/>
                <a:cs typeface="Times New Roman" pitchFamily="18" charset="0"/>
                <a:sym typeface="+mn-lt"/>
              </a:rPr>
              <a:t> 44) </a:t>
            </a:r>
            <a:endParaRPr lang="zh-CN" altLang="en-US" sz="2400" b="1" i="1" dirty="0">
              <a:solidFill>
                <a:srgbClr val="0070C0"/>
              </a:solidFill>
              <a:latin typeface="Times New Roman" pitchFamily="18" charset="0"/>
              <a:ea typeface="方正正黑简体" panose="02000000000000000000" pitchFamily="2" charset="-122"/>
              <a:cs typeface="Times New Roman" pitchFamily="18" charset="0"/>
              <a:sym typeface="+mn-lt"/>
            </a:endParaRPr>
          </a:p>
        </p:txBody>
      </p:sp>
      <p:sp>
        <p:nvSpPr>
          <p:cNvPr id="5" name="Rectangle 4"/>
          <p:cNvSpPr/>
          <p:nvPr/>
        </p:nvSpPr>
        <p:spPr>
          <a:xfrm>
            <a:off x="1237746" y="1859930"/>
            <a:ext cx="10116937" cy="892552"/>
          </a:xfrm>
          <a:prstGeom prst="rect">
            <a:avLst/>
          </a:prstGeom>
        </p:spPr>
        <p:txBody>
          <a:bodyPr wrap="none">
            <a:spAutoFit/>
          </a:bodyPr>
          <a:lstStyle/>
          <a:p>
            <a:pPr algn="ctr" defTabSz="914674">
              <a:defRPr/>
            </a:pPr>
            <a:r>
              <a:rPr lang="en-US" altLang="zh-CN" sz="2400" b="1" dirty="0" smtClean="0">
                <a:latin typeface="Times New Roman" panose="02020603050405020304" pitchFamily="18" charset="0"/>
                <a:cs typeface="Times New Roman" panose="02020603050405020304" pitchFamily="18" charset="0"/>
                <a:sym typeface="+mn-lt"/>
              </a:rPr>
              <a:t>DỰ KIẾN SẢN PHẨM CÂU HỎI THẢO LUẬN NHÓM ( </a:t>
            </a:r>
            <a:r>
              <a:rPr lang="en-US" altLang="zh-CN" sz="2400" b="1" dirty="0" err="1" smtClean="0">
                <a:latin typeface="Times New Roman" panose="02020603050405020304" pitchFamily="18" charset="0"/>
                <a:cs typeface="Times New Roman" panose="02020603050405020304" pitchFamily="18" charset="0"/>
                <a:sym typeface="+mn-lt"/>
              </a:rPr>
              <a:t>Thời</a:t>
            </a:r>
            <a:r>
              <a:rPr lang="en-US" altLang="zh-CN" sz="2400" b="1" dirty="0" smtClean="0">
                <a:latin typeface="Times New Roman" panose="02020603050405020304" pitchFamily="18" charset="0"/>
                <a:cs typeface="Times New Roman" panose="02020603050405020304" pitchFamily="18" charset="0"/>
                <a:sym typeface="+mn-lt"/>
              </a:rPr>
              <a:t> </a:t>
            </a:r>
            <a:r>
              <a:rPr lang="en-US" altLang="zh-CN" sz="2400" b="1" dirty="0" err="1" smtClean="0">
                <a:latin typeface="Times New Roman" panose="02020603050405020304" pitchFamily="18" charset="0"/>
                <a:cs typeface="Times New Roman" panose="02020603050405020304" pitchFamily="18" charset="0"/>
                <a:sym typeface="+mn-lt"/>
              </a:rPr>
              <a:t>gian</a:t>
            </a:r>
            <a:r>
              <a:rPr lang="en-US" altLang="zh-CN" sz="2400" b="1" dirty="0" smtClean="0">
                <a:latin typeface="Times New Roman" panose="02020603050405020304" pitchFamily="18" charset="0"/>
                <a:cs typeface="Times New Roman" panose="02020603050405020304" pitchFamily="18" charset="0"/>
                <a:sym typeface="+mn-lt"/>
              </a:rPr>
              <a:t> 5 </a:t>
            </a:r>
            <a:r>
              <a:rPr lang="en-US" altLang="zh-CN" sz="2400" b="1" dirty="0" err="1" smtClean="0">
                <a:latin typeface="Times New Roman" panose="02020603050405020304" pitchFamily="18" charset="0"/>
                <a:cs typeface="Times New Roman" panose="02020603050405020304" pitchFamily="18" charset="0"/>
                <a:sym typeface="+mn-lt"/>
              </a:rPr>
              <a:t>phút</a:t>
            </a:r>
            <a:r>
              <a:rPr lang="en-US" altLang="zh-CN" sz="2400" b="1" dirty="0" smtClean="0">
                <a:latin typeface="Times New Roman" panose="02020603050405020304" pitchFamily="18" charset="0"/>
                <a:cs typeface="Times New Roman" panose="02020603050405020304" pitchFamily="18" charset="0"/>
                <a:sym typeface="+mn-lt"/>
              </a:rPr>
              <a:t>)</a:t>
            </a:r>
          </a:p>
          <a:p>
            <a:pPr algn="ctr" defTabSz="914674">
              <a:defRPr/>
            </a:pPr>
            <a:endParaRPr lang="zh-CN" altLang="en-US" sz="2800" b="1" dirty="0">
              <a:solidFill>
                <a:srgbClr val="C00000"/>
              </a:solidFill>
              <a:latin typeface="Times New Roman" panose="02020603050405020304" pitchFamily="18" charset="0"/>
              <a:cs typeface="Times New Roman" panose="02020603050405020304" pitchFamily="18" charset="0"/>
              <a:sym typeface="+mn-lt"/>
            </a:endParaRPr>
          </a:p>
        </p:txBody>
      </p:sp>
      <p:sp>
        <p:nvSpPr>
          <p:cNvPr id="6" name="Rectangle 5"/>
          <p:cNvSpPr/>
          <p:nvPr/>
        </p:nvSpPr>
        <p:spPr>
          <a:xfrm>
            <a:off x="369124" y="919080"/>
            <a:ext cx="3520195" cy="461665"/>
          </a:xfrm>
          <a:prstGeom prst="rect">
            <a:avLst/>
          </a:prstGeom>
        </p:spPr>
        <p:txBody>
          <a:bodyPr wrap="none">
            <a:spAutoFit/>
          </a:bodyPr>
          <a:lstStyle/>
          <a:p>
            <a:pPr algn="ctr" defTabSz="914674">
              <a:defRPr/>
            </a:pPr>
            <a:r>
              <a:rPr lang="en-US" altLang="zh-CN" sz="2400" b="1" dirty="0">
                <a:solidFill>
                  <a:srgbClr val="FF0000"/>
                </a:solidFill>
                <a:latin typeface="Times New Roman" panose="02020603050405020304" pitchFamily="18" charset="0"/>
                <a:cs typeface="Times New Roman" panose="02020603050405020304" pitchFamily="18" charset="0"/>
                <a:sym typeface="+mn-lt"/>
              </a:rPr>
              <a:t>2</a:t>
            </a:r>
            <a:r>
              <a:rPr lang="en-US" altLang="zh-CN" sz="2400" b="1"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2400" b="1" u="sng" dirty="0" smtClean="0">
                <a:solidFill>
                  <a:srgbClr val="FF0000"/>
                </a:solidFill>
                <a:latin typeface="Times New Roman" panose="02020603050405020304" pitchFamily="18" charset="0"/>
                <a:cs typeface="Times New Roman" panose="02020603050405020304" pitchFamily="18" charset="0"/>
                <a:sym typeface="+mn-lt"/>
              </a:rPr>
              <a:t>TÌM HIỂU CHI TIẾT:</a:t>
            </a:r>
            <a:endParaRPr lang="zh-CN" altLang="en-US" sz="2400" b="1" u="sng" dirty="0">
              <a:solidFill>
                <a:srgbClr val="FF0000"/>
              </a:solidFill>
              <a:latin typeface="Times New Roman" panose="02020603050405020304" pitchFamily="18" charset="0"/>
              <a:cs typeface="Times New Roman" panose="02020603050405020304" pitchFamily="18" charset="0"/>
              <a:sym typeface="+mn-lt"/>
            </a:endParaRPr>
          </a:p>
        </p:txBody>
      </p:sp>
      <p:sp>
        <p:nvSpPr>
          <p:cNvPr id="7" name="文本框 49">
            <a:extLst>
              <a:ext uri="{FF2B5EF4-FFF2-40B4-BE49-F238E27FC236}">
                <a16:creationId xmlns="" xmlns:a16="http://schemas.microsoft.com/office/drawing/2014/main" id="{72DD142B-AF07-44A4-AC6F-588B769B750B}"/>
              </a:ext>
            </a:extLst>
          </p:cNvPr>
          <p:cNvSpPr txBox="1"/>
          <p:nvPr/>
        </p:nvSpPr>
        <p:spPr>
          <a:xfrm>
            <a:off x="766402" y="1380745"/>
            <a:ext cx="5348579" cy="461665"/>
          </a:xfrm>
          <a:prstGeom prst="rect">
            <a:avLst/>
          </a:prstGeom>
          <a:noFill/>
        </p:spPr>
        <p:txBody>
          <a:bodyPr wrap="square">
            <a:spAutoFit/>
          </a:bodyPr>
          <a:lstStyle/>
          <a:p>
            <a:pPr defTabSz="913765">
              <a:defRPr/>
            </a:pPr>
            <a:r>
              <a:rPr lang="en-US" altLang="zh-CN" sz="2400" b="1" dirty="0">
                <a:latin typeface="Times New Roman" panose="02020603050405020304" pitchFamily="18" charset="0"/>
                <a:cs typeface="Times New Roman" panose="02020603050405020304" pitchFamily="18" charset="0"/>
                <a:sym typeface="+mn-lt"/>
              </a:rPr>
              <a:t>a</a:t>
            </a:r>
            <a:r>
              <a:rPr lang="en-US" altLang="zh-CN" sz="2400" b="1" dirty="0" smtClean="0">
                <a:latin typeface="Times New Roman" panose="02020603050405020304" pitchFamily="18" charset="0"/>
                <a:cs typeface="Times New Roman" panose="02020603050405020304" pitchFamily="18" charset="0"/>
                <a:sym typeface="+mn-lt"/>
              </a:rPr>
              <a:t>. </a:t>
            </a:r>
            <a:r>
              <a:rPr lang="en-US" altLang="zh-CN" sz="2400" b="1" u="sng" dirty="0" err="1">
                <a:latin typeface="Times New Roman" panose="02020603050405020304" pitchFamily="18" charset="0"/>
                <a:cs typeface="Times New Roman" panose="02020603050405020304" pitchFamily="18" charset="0"/>
                <a:sym typeface="+mn-lt"/>
              </a:rPr>
              <a:t>Vấn</a:t>
            </a:r>
            <a:r>
              <a:rPr lang="en-US" altLang="zh-CN" sz="2400" b="1" u="sng" dirty="0">
                <a:latin typeface="Times New Roman" panose="02020603050405020304" pitchFamily="18" charset="0"/>
                <a:cs typeface="Times New Roman" panose="02020603050405020304" pitchFamily="18" charset="0"/>
                <a:sym typeface="+mn-lt"/>
              </a:rPr>
              <a:t> </a:t>
            </a:r>
            <a:r>
              <a:rPr lang="en-US" altLang="zh-CN" sz="2400" b="1" u="sng" dirty="0" err="1">
                <a:latin typeface="Times New Roman" panose="02020603050405020304" pitchFamily="18" charset="0"/>
                <a:cs typeface="Times New Roman" panose="02020603050405020304" pitchFamily="18" charset="0"/>
                <a:sym typeface="+mn-lt"/>
              </a:rPr>
              <a:t>đề</a:t>
            </a:r>
            <a:r>
              <a:rPr lang="en-US" altLang="zh-CN" sz="2400" b="1" u="sng" dirty="0">
                <a:latin typeface="Times New Roman" panose="02020603050405020304" pitchFamily="18" charset="0"/>
                <a:cs typeface="Times New Roman" panose="02020603050405020304" pitchFamily="18" charset="0"/>
                <a:sym typeface="+mn-lt"/>
              </a:rPr>
              <a:t> </a:t>
            </a:r>
            <a:r>
              <a:rPr lang="en-US" altLang="zh-CN" sz="2400" b="1" u="sng" dirty="0" err="1">
                <a:latin typeface="Times New Roman" panose="02020603050405020304" pitchFamily="18" charset="0"/>
                <a:cs typeface="Times New Roman" panose="02020603050405020304" pitchFamily="18" charset="0"/>
                <a:sym typeface="+mn-lt"/>
              </a:rPr>
              <a:t>nghị</a:t>
            </a:r>
            <a:r>
              <a:rPr lang="en-US" altLang="zh-CN" sz="2400" b="1" u="sng" dirty="0">
                <a:latin typeface="Times New Roman" panose="02020603050405020304" pitchFamily="18" charset="0"/>
                <a:cs typeface="Times New Roman" panose="02020603050405020304" pitchFamily="18" charset="0"/>
                <a:sym typeface="+mn-lt"/>
              </a:rPr>
              <a:t> </a:t>
            </a:r>
            <a:r>
              <a:rPr lang="en-US" altLang="zh-CN" sz="2400" b="1" u="sng" dirty="0" err="1">
                <a:latin typeface="Times New Roman" panose="02020603050405020304" pitchFamily="18" charset="0"/>
                <a:cs typeface="Times New Roman" panose="02020603050405020304" pitchFamily="18" charset="0"/>
                <a:sym typeface="+mn-lt"/>
              </a:rPr>
              <a:t>luận</a:t>
            </a:r>
            <a:r>
              <a:rPr lang="en-US" altLang="zh-CN" sz="2400" b="1" u="sng" dirty="0">
                <a:latin typeface="Times New Roman" panose="02020603050405020304" pitchFamily="18" charset="0"/>
                <a:cs typeface="Times New Roman" panose="02020603050405020304" pitchFamily="18" charset="0"/>
                <a:sym typeface="+mn-lt"/>
              </a:rPr>
              <a:t> </a:t>
            </a:r>
            <a:r>
              <a:rPr lang="en-US" altLang="zh-CN" sz="2400" b="1" u="sng" dirty="0" err="1">
                <a:latin typeface="Times New Roman" panose="02020603050405020304" pitchFamily="18" charset="0"/>
                <a:cs typeface="Times New Roman" panose="02020603050405020304" pitchFamily="18" charset="0"/>
                <a:sym typeface="+mn-lt"/>
              </a:rPr>
              <a:t>trong</a:t>
            </a:r>
            <a:r>
              <a:rPr lang="en-US" altLang="zh-CN" sz="2400" b="1" u="sng" dirty="0">
                <a:latin typeface="Times New Roman" panose="02020603050405020304" pitchFamily="18" charset="0"/>
                <a:cs typeface="Times New Roman" panose="02020603050405020304" pitchFamily="18" charset="0"/>
                <a:sym typeface="+mn-lt"/>
              </a:rPr>
              <a:t> </a:t>
            </a:r>
            <a:r>
              <a:rPr lang="en-US" altLang="zh-CN" sz="2400" b="1" u="sng" dirty="0" err="1">
                <a:latin typeface="Times New Roman" panose="02020603050405020304" pitchFamily="18" charset="0"/>
                <a:cs typeface="Times New Roman" panose="02020603050405020304" pitchFamily="18" charset="0"/>
                <a:sym typeface="+mn-lt"/>
              </a:rPr>
              <a:t>văn</a:t>
            </a:r>
            <a:r>
              <a:rPr lang="en-US" altLang="zh-CN" sz="2400" b="1" u="sng" dirty="0">
                <a:latin typeface="Times New Roman" panose="02020603050405020304" pitchFamily="18" charset="0"/>
                <a:cs typeface="Times New Roman" panose="02020603050405020304" pitchFamily="18" charset="0"/>
                <a:sym typeface="+mn-lt"/>
              </a:rPr>
              <a:t> </a:t>
            </a:r>
            <a:r>
              <a:rPr lang="en-US" altLang="zh-CN" sz="2400" b="1" u="sng" dirty="0" err="1" smtClean="0">
                <a:latin typeface="Times New Roman" panose="02020603050405020304" pitchFamily="18" charset="0"/>
                <a:cs typeface="Times New Roman" panose="02020603050405020304" pitchFamily="18" charset="0"/>
                <a:sym typeface="+mn-lt"/>
              </a:rPr>
              <a:t>bản</a:t>
            </a:r>
            <a:r>
              <a:rPr lang="en-US" altLang="zh-CN" sz="2400" b="1" dirty="0" smtClean="0">
                <a:latin typeface="Times New Roman" panose="02020603050405020304" pitchFamily="18" charset="0"/>
                <a:cs typeface="Times New Roman" panose="02020603050405020304" pitchFamily="18" charset="0"/>
                <a:sym typeface="+mn-lt"/>
              </a:rPr>
              <a:t>:</a:t>
            </a:r>
            <a:endParaRPr lang="zh-CN" altLang="en-US" sz="2400" b="1" dirty="0">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70334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Alternate Process 8">
            <a:extLst>
              <a:ext uri="{FF2B5EF4-FFF2-40B4-BE49-F238E27FC236}">
                <a16:creationId xmlns:a16="http://schemas.microsoft.com/office/drawing/2014/main" xmlns="" id="{CFFA027B-6600-47C9-B8E8-C029FBF880C9}"/>
              </a:ext>
            </a:extLst>
          </p:cNvPr>
          <p:cNvSpPr/>
          <p:nvPr/>
        </p:nvSpPr>
        <p:spPr>
          <a:xfrm>
            <a:off x="0" y="0"/>
            <a:ext cx="12191999" cy="848136"/>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r>
              <a:rPr lang="en-US" altLang="zh-CN" sz="2400" b="1" u="sng" dirty="0" err="1" smtClean="0">
                <a:solidFill>
                  <a:srgbClr val="FF0000"/>
                </a:solidFill>
                <a:latin typeface="Times New Roman" pitchFamily="18" charset="0"/>
                <a:ea typeface="方正正黑简体" panose="02000000000000000000" pitchFamily="2" charset="-122"/>
                <a:cs typeface="Times New Roman" pitchFamily="18" charset="0"/>
                <a:sym typeface="+mn-lt"/>
              </a:rPr>
              <a:t>Văn</a:t>
            </a:r>
            <a:r>
              <a:rPr lang="en-US" altLang="zh-CN" sz="2400" b="1" u="sng"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u="sng" dirty="0" err="1" smtClean="0">
                <a:solidFill>
                  <a:srgbClr val="FF0000"/>
                </a:solidFill>
                <a:latin typeface="Times New Roman" pitchFamily="18" charset="0"/>
                <a:ea typeface="方正正黑简体" panose="02000000000000000000" pitchFamily="2" charset="-122"/>
                <a:cs typeface="Times New Roman" pitchFamily="18" charset="0"/>
                <a:sym typeface="+mn-lt"/>
              </a:rPr>
              <a:t>bản</a:t>
            </a:r>
            <a:r>
              <a:rPr lang="en-US" altLang="zh-CN" sz="2400" b="1" u="sng" dirty="0" smtClean="0">
                <a:solidFill>
                  <a:srgbClr val="FF0000"/>
                </a:solidFill>
                <a:latin typeface="Times New Roman" pitchFamily="18" charset="0"/>
                <a:ea typeface="方正正黑简体" panose="02000000000000000000" pitchFamily="2" charset="-122"/>
                <a:cs typeface="Times New Roman" pitchFamily="18" charset="0"/>
                <a:sym typeface="+mn-lt"/>
              </a:rPr>
              <a:t> 1</a:t>
            </a:r>
            <a:r>
              <a:rPr lang="en-US" altLang="zh-CN" sz="2400" b="1"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smtClean="0">
                <a:solidFill>
                  <a:srgbClr val="FF0000"/>
                </a:solidFill>
                <a:latin typeface="Times New Roman" pitchFamily="18" charset="0"/>
                <a:ea typeface="方正正黑简体" panose="02000000000000000000" pitchFamily="2" charset="-122"/>
                <a:cs typeface="Times New Roman" pitchFamily="18" charset="0"/>
                <a:sym typeface="+mn-lt"/>
              </a:rPr>
              <a:t>Thiên</a:t>
            </a:r>
            <a:r>
              <a:rPr lang="en-US" altLang="zh-CN" sz="2400" b="1"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smtClean="0">
                <a:solidFill>
                  <a:srgbClr val="FF0000"/>
                </a:solidFill>
                <a:latin typeface="Times New Roman" pitchFamily="18" charset="0"/>
                <a:ea typeface="方正正黑简体" panose="02000000000000000000" pitchFamily="2" charset="-122"/>
                <a:cs typeface="Times New Roman" pitchFamily="18" charset="0"/>
                <a:sym typeface="+mn-lt"/>
              </a:rPr>
              <a:t>nhiên</a:t>
            </a:r>
            <a:r>
              <a:rPr lang="en-US" altLang="zh-CN" sz="2400" b="1"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smtClean="0">
                <a:solidFill>
                  <a:srgbClr val="FF0000"/>
                </a:solidFill>
                <a:latin typeface="Times New Roman" pitchFamily="18" charset="0"/>
                <a:ea typeface="方正正黑简体" panose="02000000000000000000" pitchFamily="2" charset="-122"/>
                <a:cs typeface="Times New Roman" pitchFamily="18" charset="0"/>
                <a:sym typeface="+mn-lt"/>
              </a:rPr>
              <a:t>và</a:t>
            </a:r>
            <a:r>
              <a:rPr lang="en-US" altLang="zh-CN" sz="2400" b="1" dirty="0" smtClean="0">
                <a:solidFill>
                  <a:srgbClr val="FF0000"/>
                </a:solidFill>
                <a:latin typeface="Times New Roman" pitchFamily="18" charset="0"/>
                <a:ea typeface="方正正黑简体" panose="02000000000000000000" pitchFamily="2" charset="-122"/>
                <a:cs typeface="Times New Roman" pitchFamily="18" charset="0"/>
                <a:sym typeface="+mn-lt"/>
              </a:rPr>
              <a:t> con </a:t>
            </a:r>
            <a:r>
              <a:rPr lang="en-US" altLang="zh-CN" sz="2400" b="1" dirty="0" err="1" smtClean="0">
                <a:solidFill>
                  <a:srgbClr val="FF0000"/>
                </a:solidFill>
                <a:latin typeface="Times New Roman" pitchFamily="18" charset="0"/>
                <a:ea typeface="方正正黑简体" panose="02000000000000000000" pitchFamily="2" charset="-122"/>
                <a:cs typeface="Times New Roman" pitchFamily="18" charset="0"/>
                <a:sym typeface="+mn-lt"/>
              </a:rPr>
              <a:t>người</a:t>
            </a:r>
            <a:endParaRPr lang="en-US" altLang="zh-CN" sz="2400" b="1" dirty="0" smtClean="0">
              <a:solidFill>
                <a:srgbClr val="FF0000"/>
              </a:solidFill>
              <a:latin typeface="Times New Roman" pitchFamily="18" charset="0"/>
              <a:ea typeface="方正正黑简体" panose="02000000000000000000" pitchFamily="2" charset="-122"/>
              <a:cs typeface="Times New Roman" pitchFamily="18" charset="0"/>
              <a:sym typeface="+mn-lt"/>
            </a:endParaRPr>
          </a:p>
          <a:p>
            <a:pPr algn="ctr" defTabSz="913765">
              <a:defRPr/>
            </a:pPr>
            <a:r>
              <a:rPr lang="en-US" altLang="zh-CN" sz="2400" b="1" dirty="0" err="1" smtClean="0">
                <a:solidFill>
                  <a:srgbClr val="FF0000"/>
                </a:solidFill>
                <a:latin typeface="Times New Roman" pitchFamily="18" charset="0"/>
                <a:ea typeface="方正正黑简体" panose="02000000000000000000" pitchFamily="2" charset="-122"/>
                <a:cs typeface="Times New Roman" pitchFamily="18" charset="0"/>
                <a:sym typeface="+mn-lt"/>
              </a:rPr>
              <a:t>trong</a:t>
            </a:r>
            <a:r>
              <a:rPr lang="en-US" altLang="zh-CN" sz="2400" b="1"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dirty="0" err="1" smtClean="0">
                <a:solidFill>
                  <a:srgbClr val="FF0000"/>
                </a:solidFill>
                <a:latin typeface="Times New Roman" pitchFamily="18" charset="0"/>
                <a:ea typeface="方正正黑简体" panose="02000000000000000000" pitchFamily="2" charset="-122"/>
                <a:cs typeface="Times New Roman" pitchFamily="18" charset="0"/>
                <a:sym typeface="+mn-lt"/>
              </a:rPr>
              <a:t>truyện</a:t>
            </a:r>
            <a:r>
              <a:rPr lang="en-US" altLang="zh-CN" sz="2400" b="1"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smtClean="0">
                <a:solidFill>
                  <a:srgbClr val="FF0000"/>
                </a:solidFill>
                <a:latin typeface="Times New Roman" pitchFamily="18" charset="0"/>
                <a:ea typeface="方正正黑简体" panose="02000000000000000000" pitchFamily="2" charset="-122"/>
                <a:cs typeface="Times New Roman" pitchFamily="18" charset="0"/>
                <a:sym typeface="+mn-lt"/>
              </a:rPr>
              <a:t>Đất</a:t>
            </a:r>
            <a:r>
              <a:rPr lang="en-US" altLang="zh-CN" sz="2400" b="1" i="1"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smtClean="0">
                <a:solidFill>
                  <a:srgbClr val="FF0000"/>
                </a:solidFill>
                <a:latin typeface="Times New Roman" pitchFamily="18" charset="0"/>
                <a:ea typeface="方正正黑简体" panose="02000000000000000000" pitchFamily="2" charset="-122"/>
                <a:cs typeface="Times New Roman" pitchFamily="18" charset="0"/>
                <a:sym typeface="+mn-lt"/>
              </a:rPr>
              <a:t>rừng</a:t>
            </a:r>
            <a:r>
              <a:rPr lang="en-US" altLang="zh-CN" sz="2400" b="1" i="1" dirty="0" smtClean="0">
                <a:solidFill>
                  <a:srgbClr val="FF0000"/>
                </a:solidFill>
                <a:latin typeface="Times New Roman" pitchFamily="18" charset="0"/>
                <a:ea typeface="方正正黑简体" panose="02000000000000000000" pitchFamily="2" charset="-122"/>
                <a:cs typeface="Times New Roman" pitchFamily="18" charset="0"/>
                <a:sym typeface="+mn-lt"/>
              </a:rPr>
              <a:t> </a:t>
            </a:r>
            <a:r>
              <a:rPr lang="en-US" altLang="zh-CN" sz="2400" b="1" i="1" dirty="0" err="1" smtClean="0">
                <a:solidFill>
                  <a:srgbClr val="FF0000"/>
                </a:solidFill>
                <a:latin typeface="Times New Roman" pitchFamily="18" charset="0"/>
                <a:ea typeface="方正正黑简体" panose="02000000000000000000" pitchFamily="2" charset="-122"/>
                <a:cs typeface="Times New Roman" pitchFamily="18" charset="0"/>
                <a:sym typeface="+mn-lt"/>
              </a:rPr>
              <a:t>phương</a:t>
            </a:r>
            <a:r>
              <a:rPr lang="en-US" altLang="zh-CN" sz="2400" b="1" i="1" dirty="0" smtClean="0">
                <a:solidFill>
                  <a:srgbClr val="FF0000"/>
                </a:solidFill>
                <a:latin typeface="Times New Roman" pitchFamily="18" charset="0"/>
                <a:ea typeface="方正正黑简体" panose="02000000000000000000" pitchFamily="2" charset="-122"/>
                <a:cs typeface="Times New Roman" pitchFamily="18" charset="0"/>
                <a:sym typeface="+mn-lt"/>
              </a:rPr>
              <a:t> Nam - </a:t>
            </a:r>
            <a:r>
              <a:rPr lang="en-US" altLang="zh-CN" sz="2400" b="1" i="1" dirty="0" err="1" smtClean="0">
                <a:solidFill>
                  <a:srgbClr val="FF0000"/>
                </a:solidFill>
                <a:latin typeface="Times New Roman" pitchFamily="18" charset="0"/>
                <a:ea typeface="Cambria" panose="02040503050406030204" pitchFamily="18" charset="0"/>
                <a:cs typeface="Times New Roman" pitchFamily="18" charset="0"/>
                <a:sym typeface="+mn-lt"/>
              </a:rPr>
              <a:t>Bùi</a:t>
            </a:r>
            <a:r>
              <a:rPr lang="en-US" altLang="zh-CN" sz="2400" b="1" i="1" dirty="0" smtClean="0">
                <a:solidFill>
                  <a:srgbClr val="FF0000"/>
                </a:solidFill>
                <a:latin typeface="Times New Roman" pitchFamily="18" charset="0"/>
                <a:ea typeface="Cambria" panose="02040503050406030204" pitchFamily="18" charset="0"/>
                <a:cs typeface="Times New Roman" pitchFamily="18" charset="0"/>
                <a:sym typeface="+mn-lt"/>
              </a:rPr>
              <a:t> </a:t>
            </a:r>
            <a:r>
              <a:rPr lang="en-US" altLang="zh-CN" sz="2400" b="1" i="1" dirty="0" err="1" smtClean="0">
                <a:solidFill>
                  <a:srgbClr val="FF0000"/>
                </a:solidFill>
                <a:latin typeface="Times New Roman" pitchFamily="18" charset="0"/>
                <a:ea typeface="Cambria" panose="02040503050406030204" pitchFamily="18" charset="0"/>
                <a:cs typeface="Times New Roman" pitchFamily="18" charset="0"/>
                <a:sym typeface="+mn-lt"/>
              </a:rPr>
              <a:t>Hồng</a:t>
            </a:r>
            <a:r>
              <a:rPr lang="en-US" altLang="zh-CN" sz="2400" b="1" i="1" dirty="0" smtClean="0">
                <a:solidFill>
                  <a:srgbClr val="FF0000"/>
                </a:solidFill>
                <a:latin typeface="Times New Roman" pitchFamily="18" charset="0"/>
                <a:ea typeface="Cambria" panose="02040503050406030204" pitchFamily="18" charset="0"/>
                <a:cs typeface="Times New Roman" pitchFamily="18" charset="0"/>
                <a:sym typeface="+mn-lt"/>
              </a:rPr>
              <a:t>- </a:t>
            </a:r>
            <a:r>
              <a:rPr lang="en-US" altLang="zh-CN" sz="2400" b="1" i="1" dirty="0" smtClean="0">
                <a:solidFill>
                  <a:srgbClr val="0070C0"/>
                </a:solidFill>
                <a:latin typeface="Times New Roman" pitchFamily="18" charset="0"/>
                <a:ea typeface="Cambria" panose="02040503050406030204" pitchFamily="18" charset="0"/>
                <a:cs typeface="Times New Roman" pitchFamily="18" charset="0"/>
                <a:sym typeface="+mn-lt"/>
              </a:rPr>
              <a:t>( </a:t>
            </a:r>
            <a:r>
              <a:rPr lang="en-US" altLang="zh-CN" sz="2400" b="1" i="1" dirty="0" err="1" smtClean="0">
                <a:solidFill>
                  <a:srgbClr val="0070C0"/>
                </a:solidFill>
                <a:latin typeface="Times New Roman" pitchFamily="18" charset="0"/>
                <a:ea typeface="Cambria" panose="02040503050406030204" pitchFamily="18" charset="0"/>
                <a:cs typeface="Times New Roman" pitchFamily="18" charset="0"/>
                <a:sym typeface="+mn-lt"/>
              </a:rPr>
              <a:t>Tiết</a:t>
            </a:r>
            <a:r>
              <a:rPr lang="en-US" altLang="zh-CN" sz="2400" b="1" i="1" dirty="0" smtClean="0">
                <a:solidFill>
                  <a:srgbClr val="0070C0"/>
                </a:solidFill>
                <a:latin typeface="Times New Roman" pitchFamily="18" charset="0"/>
                <a:ea typeface="Cambria" panose="02040503050406030204" pitchFamily="18" charset="0"/>
                <a:cs typeface="Times New Roman" pitchFamily="18" charset="0"/>
                <a:sym typeface="+mn-lt"/>
              </a:rPr>
              <a:t> 44) </a:t>
            </a:r>
            <a:endParaRPr lang="zh-CN" altLang="en-US" sz="2400" b="1" i="1" dirty="0">
              <a:solidFill>
                <a:srgbClr val="0070C0"/>
              </a:solidFill>
              <a:latin typeface="Times New Roman" pitchFamily="18" charset="0"/>
              <a:ea typeface="方正正黑简体" panose="02000000000000000000" pitchFamily="2" charset="-122"/>
              <a:cs typeface="Times New Roman" pitchFamily="18" charset="0"/>
              <a:sym typeface="+mn-lt"/>
            </a:endParaRPr>
          </a:p>
        </p:txBody>
      </p:sp>
      <p:sp>
        <p:nvSpPr>
          <p:cNvPr id="12" name="文本框 49">
            <a:extLst>
              <a:ext uri="{FF2B5EF4-FFF2-40B4-BE49-F238E27FC236}">
                <a16:creationId xmlns="" xmlns:a16="http://schemas.microsoft.com/office/drawing/2014/main" id="{72DD142B-AF07-44A4-AC6F-588B769B750B}"/>
              </a:ext>
            </a:extLst>
          </p:cNvPr>
          <p:cNvSpPr txBox="1"/>
          <p:nvPr/>
        </p:nvSpPr>
        <p:spPr>
          <a:xfrm>
            <a:off x="550985" y="1740530"/>
            <a:ext cx="5348579" cy="461665"/>
          </a:xfrm>
          <a:prstGeom prst="rect">
            <a:avLst/>
          </a:prstGeom>
          <a:noFill/>
        </p:spPr>
        <p:txBody>
          <a:bodyPr wrap="square">
            <a:spAutoFit/>
          </a:bodyPr>
          <a:lstStyle/>
          <a:p>
            <a:pPr defTabSz="913765">
              <a:defRPr/>
            </a:pPr>
            <a:r>
              <a:rPr lang="en-US" altLang="zh-CN" sz="2400" b="1" dirty="0" smtClean="0">
                <a:latin typeface="Times New Roman" panose="02020603050405020304" pitchFamily="18" charset="0"/>
                <a:cs typeface="Times New Roman" panose="02020603050405020304" pitchFamily="18" charset="0"/>
                <a:sym typeface="+mn-lt"/>
              </a:rPr>
              <a:t>1. </a:t>
            </a:r>
            <a:r>
              <a:rPr lang="en-US" altLang="zh-CN" sz="2400" b="1" u="sng" dirty="0" err="1">
                <a:latin typeface="Times New Roman" panose="02020603050405020304" pitchFamily="18" charset="0"/>
                <a:cs typeface="Times New Roman" panose="02020603050405020304" pitchFamily="18" charset="0"/>
                <a:sym typeface="+mn-lt"/>
              </a:rPr>
              <a:t>Vấn</a:t>
            </a:r>
            <a:r>
              <a:rPr lang="en-US" altLang="zh-CN" sz="2400" b="1" u="sng" dirty="0">
                <a:latin typeface="Times New Roman" panose="02020603050405020304" pitchFamily="18" charset="0"/>
                <a:cs typeface="Times New Roman" panose="02020603050405020304" pitchFamily="18" charset="0"/>
                <a:sym typeface="+mn-lt"/>
              </a:rPr>
              <a:t> </a:t>
            </a:r>
            <a:r>
              <a:rPr lang="en-US" altLang="zh-CN" sz="2400" b="1" u="sng" dirty="0" err="1">
                <a:latin typeface="Times New Roman" panose="02020603050405020304" pitchFamily="18" charset="0"/>
                <a:cs typeface="Times New Roman" panose="02020603050405020304" pitchFamily="18" charset="0"/>
                <a:sym typeface="+mn-lt"/>
              </a:rPr>
              <a:t>đề</a:t>
            </a:r>
            <a:r>
              <a:rPr lang="en-US" altLang="zh-CN" sz="2400" b="1" u="sng" dirty="0">
                <a:latin typeface="Times New Roman" panose="02020603050405020304" pitchFamily="18" charset="0"/>
                <a:cs typeface="Times New Roman" panose="02020603050405020304" pitchFamily="18" charset="0"/>
                <a:sym typeface="+mn-lt"/>
              </a:rPr>
              <a:t> </a:t>
            </a:r>
            <a:r>
              <a:rPr lang="en-US" altLang="zh-CN" sz="2400" b="1" u="sng" dirty="0" err="1">
                <a:latin typeface="Times New Roman" panose="02020603050405020304" pitchFamily="18" charset="0"/>
                <a:cs typeface="Times New Roman" panose="02020603050405020304" pitchFamily="18" charset="0"/>
                <a:sym typeface="+mn-lt"/>
              </a:rPr>
              <a:t>nghị</a:t>
            </a:r>
            <a:r>
              <a:rPr lang="en-US" altLang="zh-CN" sz="2400" b="1" u="sng" dirty="0">
                <a:latin typeface="Times New Roman" panose="02020603050405020304" pitchFamily="18" charset="0"/>
                <a:cs typeface="Times New Roman" panose="02020603050405020304" pitchFamily="18" charset="0"/>
                <a:sym typeface="+mn-lt"/>
              </a:rPr>
              <a:t> </a:t>
            </a:r>
            <a:r>
              <a:rPr lang="en-US" altLang="zh-CN" sz="2400" b="1" u="sng" dirty="0" err="1">
                <a:latin typeface="Times New Roman" panose="02020603050405020304" pitchFamily="18" charset="0"/>
                <a:cs typeface="Times New Roman" panose="02020603050405020304" pitchFamily="18" charset="0"/>
                <a:sym typeface="+mn-lt"/>
              </a:rPr>
              <a:t>luận</a:t>
            </a:r>
            <a:r>
              <a:rPr lang="en-US" altLang="zh-CN" sz="2400" b="1" u="sng" dirty="0">
                <a:latin typeface="Times New Roman" panose="02020603050405020304" pitchFamily="18" charset="0"/>
                <a:cs typeface="Times New Roman" panose="02020603050405020304" pitchFamily="18" charset="0"/>
                <a:sym typeface="+mn-lt"/>
              </a:rPr>
              <a:t> </a:t>
            </a:r>
            <a:r>
              <a:rPr lang="en-US" altLang="zh-CN" sz="2400" b="1" u="sng" dirty="0" err="1">
                <a:latin typeface="Times New Roman" panose="02020603050405020304" pitchFamily="18" charset="0"/>
                <a:cs typeface="Times New Roman" panose="02020603050405020304" pitchFamily="18" charset="0"/>
                <a:sym typeface="+mn-lt"/>
              </a:rPr>
              <a:t>trong</a:t>
            </a:r>
            <a:r>
              <a:rPr lang="en-US" altLang="zh-CN" sz="2400" b="1" u="sng" dirty="0">
                <a:latin typeface="Times New Roman" panose="02020603050405020304" pitchFamily="18" charset="0"/>
                <a:cs typeface="Times New Roman" panose="02020603050405020304" pitchFamily="18" charset="0"/>
                <a:sym typeface="+mn-lt"/>
              </a:rPr>
              <a:t> </a:t>
            </a:r>
            <a:r>
              <a:rPr lang="en-US" altLang="zh-CN" sz="2400" b="1" u="sng" dirty="0" err="1">
                <a:latin typeface="Times New Roman" panose="02020603050405020304" pitchFamily="18" charset="0"/>
                <a:cs typeface="Times New Roman" panose="02020603050405020304" pitchFamily="18" charset="0"/>
                <a:sym typeface="+mn-lt"/>
              </a:rPr>
              <a:t>văn</a:t>
            </a:r>
            <a:r>
              <a:rPr lang="en-US" altLang="zh-CN" sz="2400" b="1" u="sng" dirty="0">
                <a:latin typeface="Times New Roman" panose="02020603050405020304" pitchFamily="18" charset="0"/>
                <a:cs typeface="Times New Roman" panose="02020603050405020304" pitchFamily="18" charset="0"/>
                <a:sym typeface="+mn-lt"/>
              </a:rPr>
              <a:t> </a:t>
            </a:r>
            <a:r>
              <a:rPr lang="en-US" altLang="zh-CN" sz="2400" b="1" u="sng" dirty="0" err="1" smtClean="0">
                <a:latin typeface="Times New Roman" panose="02020603050405020304" pitchFamily="18" charset="0"/>
                <a:cs typeface="Times New Roman" panose="02020603050405020304" pitchFamily="18" charset="0"/>
                <a:sym typeface="+mn-lt"/>
              </a:rPr>
              <a:t>bản</a:t>
            </a:r>
            <a:r>
              <a:rPr lang="en-US" altLang="zh-CN" sz="2400" b="1" dirty="0" smtClean="0">
                <a:latin typeface="Times New Roman" panose="02020603050405020304" pitchFamily="18" charset="0"/>
                <a:cs typeface="Times New Roman" panose="02020603050405020304" pitchFamily="18" charset="0"/>
                <a:sym typeface="+mn-lt"/>
              </a:rPr>
              <a:t>:</a:t>
            </a:r>
            <a:endParaRPr lang="zh-CN" altLang="en-US" sz="2400" b="1" dirty="0">
              <a:latin typeface="Times New Roman" panose="02020603050405020304" pitchFamily="18" charset="0"/>
              <a:cs typeface="Times New Roman" panose="02020603050405020304" pitchFamily="18" charset="0"/>
              <a:sym typeface="+mn-lt"/>
            </a:endParaRPr>
          </a:p>
        </p:txBody>
      </p:sp>
      <p:sp>
        <p:nvSpPr>
          <p:cNvPr id="13" name="Rectangle 12"/>
          <p:cNvSpPr/>
          <p:nvPr/>
        </p:nvSpPr>
        <p:spPr>
          <a:xfrm>
            <a:off x="158418" y="1149913"/>
            <a:ext cx="3606757" cy="461665"/>
          </a:xfrm>
          <a:prstGeom prst="rect">
            <a:avLst/>
          </a:prstGeom>
        </p:spPr>
        <p:txBody>
          <a:bodyPr wrap="none">
            <a:spAutoFit/>
          </a:bodyPr>
          <a:lstStyle/>
          <a:p>
            <a:pPr algn="ctr" defTabSz="914674">
              <a:defRPr/>
            </a:pPr>
            <a:r>
              <a:rPr lang="en-US" altLang="zh-CN" sz="2400" b="1" dirty="0" smtClean="0">
                <a:solidFill>
                  <a:srgbClr val="FF0000"/>
                </a:solidFill>
                <a:latin typeface="Times New Roman" panose="02020603050405020304" pitchFamily="18" charset="0"/>
                <a:cs typeface="Times New Roman" panose="02020603050405020304" pitchFamily="18" charset="0"/>
                <a:sym typeface="+mn-lt"/>
              </a:rPr>
              <a:t>II/ </a:t>
            </a:r>
            <a:r>
              <a:rPr lang="en-US" altLang="zh-CN" sz="2400" b="1" u="sng" dirty="0" smtClean="0">
                <a:solidFill>
                  <a:srgbClr val="FF0000"/>
                </a:solidFill>
                <a:latin typeface="Times New Roman" panose="02020603050405020304" pitchFamily="18" charset="0"/>
                <a:cs typeface="Times New Roman" panose="02020603050405020304" pitchFamily="18" charset="0"/>
                <a:sym typeface="+mn-lt"/>
              </a:rPr>
              <a:t>TÌM HIỂU CHI TIẾT:</a:t>
            </a:r>
            <a:endParaRPr lang="zh-CN" altLang="en-US" sz="2400" b="1" u="sng" dirty="0">
              <a:solidFill>
                <a:srgbClr val="FF0000"/>
              </a:solidFill>
              <a:latin typeface="Times New Roman" panose="02020603050405020304" pitchFamily="18" charset="0"/>
              <a:cs typeface="Times New Roman" panose="02020603050405020304" pitchFamily="18" charset="0"/>
              <a:sym typeface="+mn-lt"/>
            </a:endParaRPr>
          </a:p>
        </p:txBody>
      </p:sp>
      <p:sp>
        <p:nvSpPr>
          <p:cNvPr id="21" name="1"/>
          <p:cNvSpPr txBox="1">
            <a:spLocks noChangeArrowheads="1"/>
          </p:cNvSpPr>
          <p:nvPr/>
        </p:nvSpPr>
        <p:spPr bwMode="auto">
          <a:xfrm>
            <a:off x="462340" y="3369903"/>
            <a:ext cx="255494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a:lnSpc>
                <a:spcPct val="115000"/>
              </a:lnSpc>
              <a:spcBef>
                <a:spcPts val="0"/>
              </a:spcBef>
              <a:spcAft>
                <a:spcPts val="0"/>
              </a:spcAft>
            </a:pPr>
            <a:r>
              <a:rPr lang="en-US" sz="2400" dirty="0" err="1">
                <a:solidFill>
                  <a:srgbClr val="002060"/>
                </a:solidFill>
                <a:effectLst/>
                <a:latin typeface="Times New Roman" pitchFamily="18" charset="0"/>
                <a:ea typeface="Calibri" panose="020F0502020204030204" pitchFamily="34" charset="0"/>
                <a:cs typeface="Times New Roman" pitchFamily="18" charset="0"/>
              </a:rPr>
              <a:t>Đặc</a:t>
            </a:r>
            <a:r>
              <a:rPr lang="en-US" sz="2400" dirty="0">
                <a:solidFill>
                  <a:srgbClr val="002060"/>
                </a:solidFill>
                <a:effectLst/>
                <a:latin typeface="Times New Roman" pitchFamily="18" charset="0"/>
                <a:ea typeface="Calibri" panose="020F0502020204030204" pitchFamily="34" charset="0"/>
                <a:cs typeface="Times New Roman" pitchFamily="18" charset="0"/>
              </a:rPr>
              <a:t> </a:t>
            </a:r>
            <a:r>
              <a:rPr lang="en-US" sz="2400" dirty="0" err="1">
                <a:solidFill>
                  <a:srgbClr val="002060"/>
                </a:solidFill>
                <a:effectLst/>
                <a:latin typeface="Times New Roman" pitchFamily="18" charset="0"/>
                <a:ea typeface="Calibri" panose="020F0502020204030204" pitchFamily="34" charset="0"/>
                <a:cs typeface="Times New Roman" pitchFamily="18" charset="0"/>
              </a:rPr>
              <a:t>sắc</a:t>
            </a:r>
            <a:r>
              <a:rPr lang="en-US" sz="2400" dirty="0">
                <a:solidFill>
                  <a:srgbClr val="002060"/>
                </a:solidFill>
                <a:effectLst/>
                <a:latin typeface="Times New Roman" pitchFamily="18" charset="0"/>
                <a:ea typeface="Calibri" panose="020F0502020204030204" pitchFamily="34" charset="0"/>
                <a:cs typeface="Times New Roman" pitchFamily="18" charset="0"/>
              </a:rPr>
              <a:t> </a:t>
            </a:r>
            <a:r>
              <a:rPr lang="en-US" sz="2400" dirty="0" err="1">
                <a:solidFill>
                  <a:srgbClr val="002060"/>
                </a:solidFill>
                <a:effectLst/>
                <a:latin typeface="Times New Roman" pitchFamily="18" charset="0"/>
                <a:ea typeface="Calibri" panose="020F0502020204030204" pitchFamily="34" charset="0"/>
                <a:cs typeface="Times New Roman" pitchFamily="18" charset="0"/>
              </a:rPr>
              <a:t>về</a:t>
            </a:r>
            <a:r>
              <a:rPr lang="en-US" sz="2400" dirty="0">
                <a:solidFill>
                  <a:srgbClr val="002060"/>
                </a:solidFill>
                <a:effectLst/>
                <a:latin typeface="Times New Roman" pitchFamily="18" charset="0"/>
                <a:ea typeface="Calibri" panose="020F0502020204030204" pitchFamily="34" charset="0"/>
                <a:cs typeface="Times New Roman" pitchFamily="18" charset="0"/>
              </a:rPr>
              <a:t> </a:t>
            </a:r>
            <a:r>
              <a:rPr lang="en-US" sz="2400" dirty="0" err="1">
                <a:solidFill>
                  <a:srgbClr val="002060"/>
                </a:solidFill>
                <a:effectLst/>
                <a:latin typeface="Times New Roman" pitchFamily="18" charset="0"/>
                <a:ea typeface="Calibri" panose="020F0502020204030204" pitchFamily="34" charset="0"/>
                <a:cs typeface="Times New Roman" pitchFamily="18" charset="0"/>
              </a:rPr>
              <a:t>nội</a:t>
            </a:r>
            <a:r>
              <a:rPr lang="en-US" sz="2400" dirty="0">
                <a:solidFill>
                  <a:srgbClr val="002060"/>
                </a:solidFill>
                <a:effectLst/>
                <a:latin typeface="Times New Roman" pitchFamily="18" charset="0"/>
                <a:ea typeface="Calibri" panose="020F0502020204030204" pitchFamily="34" charset="0"/>
                <a:cs typeface="Times New Roman" pitchFamily="18" charset="0"/>
              </a:rPr>
              <a:t> dung </a:t>
            </a:r>
            <a:r>
              <a:rPr lang="en-US" sz="2400" dirty="0" err="1">
                <a:solidFill>
                  <a:srgbClr val="002060"/>
                </a:solidFill>
                <a:effectLst/>
                <a:latin typeface="Times New Roman" pitchFamily="18" charset="0"/>
                <a:ea typeface="Calibri" panose="020F0502020204030204" pitchFamily="34" charset="0"/>
                <a:cs typeface="Times New Roman" pitchFamily="18" charset="0"/>
              </a:rPr>
              <a:t>và</a:t>
            </a:r>
            <a:r>
              <a:rPr lang="en-US" sz="2400" dirty="0">
                <a:solidFill>
                  <a:srgbClr val="002060"/>
                </a:solidFill>
                <a:effectLst/>
                <a:latin typeface="Times New Roman" pitchFamily="18" charset="0"/>
                <a:ea typeface="Calibri" panose="020F0502020204030204" pitchFamily="34" charset="0"/>
                <a:cs typeface="Times New Roman" pitchFamily="18" charset="0"/>
              </a:rPr>
              <a:t> </a:t>
            </a:r>
            <a:r>
              <a:rPr lang="en-US" sz="2400" dirty="0" err="1">
                <a:solidFill>
                  <a:srgbClr val="002060"/>
                </a:solidFill>
                <a:effectLst/>
                <a:latin typeface="Times New Roman" pitchFamily="18" charset="0"/>
                <a:ea typeface="Calibri" panose="020F0502020204030204" pitchFamily="34" charset="0"/>
                <a:cs typeface="Times New Roman" pitchFamily="18" charset="0"/>
              </a:rPr>
              <a:t>hình</a:t>
            </a:r>
            <a:r>
              <a:rPr lang="en-US" sz="2400" dirty="0">
                <a:solidFill>
                  <a:srgbClr val="002060"/>
                </a:solidFill>
                <a:effectLst/>
                <a:latin typeface="Times New Roman" pitchFamily="18" charset="0"/>
                <a:ea typeface="Calibri" panose="020F0502020204030204" pitchFamily="34" charset="0"/>
                <a:cs typeface="Times New Roman" pitchFamily="18" charset="0"/>
              </a:rPr>
              <a:t> </a:t>
            </a:r>
            <a:r>
              <a:rPr lang="en-US" sz="2400" dirty="0" err="1">
                <a:solidFill>
                  <a:srgbClr val="002060"/>
                </a:solidFill>
                <a:effectLst/>
                <a:latin typeface="Times New Roman" pitchFamily="18" charset="0"/>
                <a:ea typeface="Calibri" panose="020F0502020204030204" pitchFamily="34" charset="0"/>
                <a:cs typeface="Times New Roman" pitchFamily="18" charset="0"/>
              </a:rPr>
              <a:t>thức</a:t>
            </a:r>
            <a:r>
              <a:rPr lang="en-US" sz="2400" dirty="0">
                <a:solidFill>
                  <a:srgbClr val="002060"/>
                </a:solidFill>
                <a:effectLst/>
                <a:latin typeface="Times New Roman" pitchFamily="18" charset="0"/>
                <a:ea typeface="Calibri" panose="020F0502020204030204" pitchFamily="34" charset="0"/>
                <a:cs typeface="Times New Roman" pitchFamily="18" charset="0"/>
              </a:rPr>
              <a:t> </a:t>
            </a:r>
            <a:r>
              <a:rPr lang="en-US" sz="2400" dirty="0" err="1">
                <a:solidFill>
                  <a:srgbClr val="002060"/>
                </a:solidFill>
                <a:effectLst/>
                <a:latin typeface="Times New Roman" pitchFamily="18" charset="0"/>
                <a:ea typeface="Calibri" panose="020F0502020204030204" pitchFamily="34" charset="0"/>
                <a:cs typeface="Times New Roman" pitchFamily="18" charset="0"/>
              </a:rPr>
              <a:t>nghệ</a:t>
            </a:r>
            <a:r>
              <a:rPr lang="en-US" sz="2400" dirty="0">
                <a:solidFill>
                  <a:srgbClr val="002060"/>
                </a:solidFill>
                <a:effectLst/>
                <a:latin typeface="Times New Roman" pitchFamily="18" charset="0"/>
                <a:ea typeface="Calibri" panose="020F0502020204030204" pitchFamily="34" charset="0"/>
                <a:cs typeface="Times New Roman" pitchFamily="18" charset="0"/>
              </a:rPr>
              <a:t> </a:t>
            </a:r>
            <a:r>
              <a:rPr lang="en-US" sz="2400" dirty="0" err="1">
                <a:solidFill>
                  <a:srgbClr val="002060"/>
                </a:solidFill>
                <a:effectLst/>
                <a:latin typeface="Times New Roman" pitchFamily="18" charset="0"/>
                <a:ea typeface="Calibri" panose="020F0502020204030204" pitchFamily="34" charset="0"/>
                <a:cs typeface="Times New Roman" pitchFamily="18" charset="0"/>
              </a:rPr>
              <a:t>thuật</a:t>
            </a:r>
            <a:r>
              <a:rPr lang="en-US" sz="2400" dirty="0">
                <a:solidFill>
                  <a:srgbClr val="002060"/>
                </a:solidFill>
                <a:effectLst/>
                <a:latin typeface="Times New Roman" pitchFamily="18" charset="0"/>
                <a:ea typeface="Calibri" panose="020F0502020204030204" pitchFamily="34" charset="0"/>
                <a:cs typeface="Times New Roman" pitchFamily="18" charset="0"/>
              </a:rPr>
              <a:t> </a:t>
            </a:r>
            <a:r>
              <a:rPr lang="en-US" sz="2400" dirty="0" err="1">
                <a:solidFill>
                  <a:srgbClr val="002060"/>
                </a:solidFill>
                <a:effectLst/>
                <a:latin typeface="Times New Roman" pitchFamily="18" charset="0"/>
                <a:ea typeface="Calibri" panose="020F0502020204030204" pitchFamily="34" charset="0"/>
                <a:cs typeface="Times New Roman" pitchFamily="18" charset="0"/>
              </a:rPr>
              <a:t>của</a:t>
            </a:r>
            <a:r>
              <a:rPr lang="en-US" sz="2400" dirty="0">
                <a:solidFill>
                  <a:srgbClr val="002060"/>
                </a:solidFill>
                <a:effectLst/>
                <a:latin typeface="Times New Roman" pitchFamily="18" charset="0"/>
                <a:ea typeface="Calibri" panose="020F0502020204030204" pitchFamily="34" charset="0"/>
                <a:cs typeface="Times New Roman" pitchFamily="18" charset="0"/>
              </a:rPr>
              <a:t> </a:t>
            </a:r>
            <a:r>
              <a:rPr lang="en-US" sz="2400" dirty="0" err="1">
                <a:solidFill>
                  <a:srgbClr val="002060"/>
                </a:solidFill>
                <a:effectLst/>
                <a:latin typeface="Times New Roman" pitchFamily="18" charset="0"/>
                <a:ea typeface="Calibri" panose="020F0502020204030204" pitchFamily="34" charset="0"/>
                <a:cs typeface="Times New Roman" pitchFamily="18" charset="0"/>
              </a:rPr>
              <a:t>tác</a:t>
            </a:r>
            <a:r>
              <a:rPr lang="en-US" sz="2400" dirty="0">
                <a:solidFill>
                  <a:srgbClr val="002060"/>
                </a:solidFill>
                <a:effectLst/>
                <a:latin typeface="Times New Roman" pitchFamily="18" charset="0"/>
                <a:ea typeface="Calibri" panose="020F0502020204030204" pitchFamily="34" charset="0"/>
                <a:cs typeface="Times New Roman" pitchFamily="18" charset="0"/>
              </a:rPr>
              <a:t> </a:t>
            </a:r>
            <a:r>
              <a:rPr lang="en-US" sz="2400" dirty="0" err="1">
                <a:solidFill>
                  <a:srgbClr val="002060"/>
                </a:solidFill>
                <a:effectLst/>
                <a:latin typeface="Times New Roman" pitchFamily="18" charset="0"/>
                <a:ea typeface="Calibri" panose="020F0502020204030204" pitchFamily="34" charset="0"/>
                <a:cs typeface="Times New Roman" pitchFamily="18" charset="0"/>
              </a:rPr>
              <a:t>phẩm</a:t>
            </a:r>
            <a:r>
              <a:rPr lang="en-US" sz="2400" dirty="0">
                <a:solidFill>
                  <a:srgbClr val="002060"/>
                </a:solidFill>
                <a:effectLst/>
                <a:latin typeface="Times New Roman" pitchFamily="18" charset="0"/>
                <a:ea typeface="Calibri" panose="020F0502020204030204" pitchFamily="34" charset="0"/>
                <a:cs typeface="Times New Roman" pitchFamily="18" charset="0"/>
              </a:rPr>
              <a:t> </a:t>
            </a:r>
            <a:r>
              <a:rPr lang="en-US" sz="2400" i="1" dirty="0" err="1">
                <a:solidFill>
                  <a:srgbClr val="002060"/>
                </a:solidFill>
                <a:effectLst/>
                <a:latin typeface="Times New Roman" pitchFamily="18" charset="0"/>
                <a:ea typeface="Calibri" panose="020F0502020204030204" pitchFamily="34" charset="0"/>
                <a:cs typeface="Times New Roman" pitchFamily="18" charset="0"/>
              </a:rPr>
              <a:t>Đất</a:t>
            </a:r>
            <a:r>
              <a:rPr lang="en-US" sz="2400" i="1" dirty="0">
                <a:solidFill>
                  <a:srgbClr val="002060"/>
                </a:solidFill>
                <a:effectLst/>
                <a:latin typeface="Times New Roman" pitchFamily="18" charset="0"/>
                <a:ea typeface="Calibri" panose="020F0502020204030204" pitchFamily="34" charset="0"/>
                <a:cs typeface="Times New Roman" pitchFamily="18" charset="0"/>
              </a:rPr>
              <a:t> </a:t>
            </a:r>
            <a:r>
              <a:rPr lang="en-US" sz="2400" i="1" dirty="0" err="1">
                <a:solidFill>
                  <a:srgbClr val="002060"/>
                </a:solidFill>
                <a:effectLst/>
                <a:latin typeface="Times New Roman" pitchFamily="18" charset="0"/>
                <a:ea typeface="Calibri" panose="020F0502020204030204" pitchFamily="34" charset="0"/>
                <a:cs typeface="Times New Roman" pitchFamily="18" charset="0"/>
              </a:rPr>
              <a:t>rừng</a:t>
            </a:r>
            <a:r>
              <a:rPr lang="en-US" sz="2400" i="1" dirty="0">
                <a:solidFill>
                  <a:srgbClr val="002060"/>
                </a:solidFill>
                <a:effectLst/>
                <a:latin typeface="Times New Roman" pitchFamily="18" charset="0"/>
                <a:ea typeface="Calibri" panose="020F0502020204030204" pitchFamily="34" charset="0"/>
                <a:cs typeface="Times New Roman" pitchFamily="18" charset="0"/>
              </a:rPr>
              <a:t> </a:t>
            </a:r>
            <a:r>
              <a:rPr lang="en-US" sz="2400" i="1" dirty="0" err="1">
                <a:solidFill>
                  <a:srgbClr val="002060"/>
                </a:solidFill>
                <a:effectLst/>
                <a:latin typeface="Times New Roman" pitchFamily="18" charset="0"/>
                <a:ea typeface="Calibri" panose="020F0502020204030204" pitchFamily="34" charset="0"/>
                <a:cs typeface="Times New Roman" pitchFamily="18" charset="0"/>
              </a:rPr>
              <a:t>phương</a:t>
            </a:r>
            <a:r>
              <a:rPr lang="en-US" sz="2400" i="1" dirty="0">
                <a:solidFill>
                  <a:srgbClr val="002060"/>
                </a:solidFill>
                <a:effectLst/>
                <a:latin typeface="Times New Roman" pitchFamily="18" charset="0"/>
                <a:ea typeface="Calibri" panose="020F0502020204030204" pitchFamily="34" charset="0"/>
                <a:cs typeface="Times New Roman" pitchFamily="18" charset="0"/>
              </a:rPr>
              <a:t> Nam</a:t>
            </a:r>
            <a:r>
              <a:rPr lang="en-US" sz="2400" dirty="0">
                <a:solidFill>
                  <a:srgbClr val="002060"/>
                </a:solidFill>
                <a:effectLst/>
                <a:latin typeface="Times New Roman" pitchFamily="18" charset="0"/>
                <a:ea typeface="Calibri" panose="020F0502020204030204" pitchFamily="34" charset="0"/>
                <a:cs typeface="Times New Roman" pitchFamily="18" charset="0"/>
              </a:rPr>
              <a:t>.</a:t>
            </a:r>
          </a:p>
        </p:txBody>
      </p:sp>
      <p:sp>
        <p:nvSpPr>
          <p:cNvPr id="24" name="1"/>
          <p:cNvSpPr txBox="1">
            <a:spLocks noChangeArrowheads="1"/>
          </p:cNvSpPr>
          <p:nvPr/>
        </p:nvSpPr>
        <p:spPr bwMode="auto">
          <a:xfrm>
            <a:off x="3765176" y="3369903"/>
            <a:ext cx="375173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a:spcBef>
                <a:spcPts val="0"/>
              </a:spcBef>
              <a:spcAft>
                <a:spcPts val="0"/>
              </a:spcAft>
            </a:pPr>
            <a:r>
              <a:rPr lang="en-US" sz="2400" dirty="0">
                <a:solidFill>
                  <a:srgbClr val="002060"/>
                </a:solidFill>
                <a:effectLst/>
                <a:latin typeface="Times New Roman" pitchFamily="18" charset="0"/>
                <a:ea typeface="Times New Roman" panose="02020603050405020304" pitchFamily="18" charset="0"/>
                <a:cs typeface="Times New Roman" pitchFamily="18" charset="0"/>
              </a:rPr>
              <a:t>Cho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người</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đọc</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thấy</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được</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vẻ</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đẹp</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của</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khung</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cảnh</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và</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nghệ</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thuật</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miêu</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tả</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con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người</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trong</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tác</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phẩm</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Từ</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đó</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người</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đọc</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có</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được</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những</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hiểu</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biết</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về</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con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người</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thiên</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nhiên</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Nam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Bộ</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khơi</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gợi</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sự</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yêu</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thích</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đối</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với</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nơi</a:t>
            </a:r>
            <a:r>
              <a:rPr lang="en-US" sz="2400" dirty="0">
                <a:solidFill>
                  <a:srgbClr val="002060"/>
                </a:solidFill>
                <a:effectLst/>
                <a:latin typeface="Times New Roman" pitchFamily="18" charset="0"/>
                <a:ea typeface="Times New Roman" panose="02020603050405020304" pitchFamily="18" charset="0"/>
                <a:cs typeface="Times New Roman" pitchFamily="18" charset="0"/>
              </a:rPr>
              <a:t> </a:t>
            </a:r>
            <a:r>
              <a:rPr lang="en-US" sz="2400" dirty="0" err="1">
                <a:solidFill>
                  <a:srgbClr val="002060"/>
                </a:solidFill>
                <a:effectLst/>
                <a:latin typeface="Times New Roman" pitchFamily="18" charset="0"/>
                <a:ea typeface="Times New Roman" panose="02020603050405020304" pitchFamily="18" charset="0"/>
                <a:cs typeface="Times New Roman" pitchFamily="18" charset="0"/>
              </a:rPr>
              <a:t>này</a:t>
            </a:r>
            <a:r>
              <a:rPr lang="en-US" sz="2400" dirty="0">
                <a:solidFill>
                  <a:srgbClr val="002060"/>
                </a:solidFill>
                <a:effectLst/>
                <a:latin typeface="Times New Roman" pitchFamily="18" charset="0"/>
                <a:ea typeface="Times New Roman" panose="02020603050405020304" pitchFamily="18" charset="0"/>
                <a:cs typeface="Times New Roman" pitchFamily="18" charset="0"/>
              </a:rPr>
              <a:t>.</a:t>
            </a:r>
            <a:endParaRPr lang="en-US" sz="2400" dirty="0">
              <a:solidFill>
                <a:srgbClr val="002060"/>
              </a:solidFill>
              <a:effectLst/>
              <a:latin typeface="Times New Roman" pitchFamily="18" charset="0"/>
              <a:ea typeface="Calibri" panose="020F0502020204030204" pitchFamily="34" charset="0"/>
              <a:cs typeface="Times New Roman" pitchFamily="18" charset="0"/>
            </a:endParaRPr>
          </a:p>
        </p:txBody>
      </p:sp>
      <p:sp>
        <p:nvSpPr>
          <p:cNvPr id="27" name="1"/>
          <p:cNvSpPr txBox="1">
            <a:spLocks noChangeArrowheads="1"/>
          </p:cNvSpPr>
          <p:nvPr/>
        </p:nvSpPr>
        <p:spPr bwMode="auto">
          <a:xfrm>
            <a:off x="8573726" y="3508402"/>
            <a:ext cx="304453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pt-BR" sz="2400" dirty="0" smtClean="0">
                <a:solidFill>
                  <a:srgbClr val="002060"/>
                </a:solidFill>
                <a:effectLst/>
                <a:latin typeface="Times New Roman" pitchFamily="18" charset="0"/>
                <a:ea typeface="Calibri" panose="020F0502020204030204" pitchFamily="34" charset="0"/>
                <a:cs typeface="Times New Roman" pitchFamily="18" charset="0"/>
              </a:rPr>
              <a:t>Người </a:t>
            </a:r>
            <a:r>
              <a:rPr lang="pt-BR" sz="2400" dirty="0">
                <a:solidFill>
                  <a:srgbClr val="002060"/>
                </a:solidFill>
                <a:effectLst/>
                <a:latin typeface="Times New Roman" pitchFamily="18" charset="0"/>
                <a:ea typeface="Calibri" panose="020F0502020204030204" pitchFamily="34" charset="0"/>
                <a:cs typeface="Times New Roman" pitchFamily="18" charset="0"/>
              </a:rPr>
              <a:t>viết đưa ra lí lẽ và bằng chứng để làm sáng tỏ </a:t>
            </a:r>
            <a:r>
              <a:rPr lang="en-US" sz="2400" dirty="0" err="1" smtClean="0">
                <a:solidFill>
                  <a:srgbClr val="002060"/>
                </a:solidFill>
                <a:effectLst/>
                <a:latin typeface="Times New Roman" pitchFamily="18" charset="0"/>
                <a:ea typeface="Calibri" panose="020F0502020204030204" pitchFamily="34" charset="0"/>
                <a:cs typeface="Times New Roman" pitchFamily="18" charset="0"/>
              </a:rPr>
              <a:t>vấn</a:t>
            </a:r>
            <a:r>
              <a:rPr lang="en-US" sz="2400" dirty="0" smtClean="0">
                <a:solidFill>
                  <a:srgbClr val="002060"/>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002060"/>
                </a:solidFill>
                <a:effectLst/>
                <a:latin typeface="Times New Roman" pitchFamily="18" charset="0"/>
                <a:ea typeface="Calibri" panose="020F0502020204030204" pitchFamily="34" charset="0"/>
                <a:cs typeface="Times New Roman" pitchFamily="18" charset="0"/>
              </a:rPr>
              <a:t>đề</a:t>
            </a:r>
            <a:r>
              <a:rPr lang="en-US" sz="2400" dirty="0" smtClean="0">
                <a:solidFill>
                  <a:srgbClr val="002060"/>
                </a:solidFill>
                <a:effectLst/>
                <a:latin typeface="Times New Roman" pitchFamily="18" charset="0"/>
                <a:ea typeface="Calibri" panose="020F0502020204030204" pitchFamily="34" charset="0"/>
                <a:cs typeface="Times New Roman" pitchFamily="18" charset="0"/>
              </a:rPr>
              <a:t> -&gt; </a:t>
            </a:r>
            <a:r>
              <a:rPr lang="en-US" sz="2400" dirty="0" err="1" smtClean="0">
                <a:solidFill>
                  <a:srgbClr val="002060"/>
                </a:solidFill>
                <a:effectLst/>
                <a:latin typeface="Times New Roman" pitchFamily="18" charset="0"/>
                <a:ea typeface="Calibri" panose="020F0502020204030204" pitchFamily="34" charset="0"/>
                <a:cs typeface="Times New Roman" pitchFamily="18" charset="0"/>
              </a:rPr>
              <a:t>nhằm</a:t>
            </a:r>
            <a:r>
              <a:rPr lang="en-US" sz="2400" dirty="0" smtClean="0">
                <a:solidFill>
                  <a:srgbClr val="002060"/>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002060"/>
                </a:solidFill>
                <a:latin typeface="Times New Roman" pitchFamily="18" charset="0"/>
                <a:ea typeface="Times New Roman" panose="02020603050405020304" pitchFamily="18" charset="0"/>
                <a:cs typeface="Times New Roman" pitchFamily="18" charset="0"/>
              </a:rPr>
              <a:t>thuyết</a:t>
            </a:r>
            <a:r>
              <a:rPr lang="en-US" sz="2400" dirty="0" smtClean="0">
                <a:solidFill>
                  <a:srgbClr val="002060"/>
                </a:solidFill>
                <a:latin typeface="Times New Roman" pitchFamily="18" charset="0"/>
                <a:ea typeface="Times New Roman" panose="02020603050405020304" pitchFamily="18" charset="0"/>
                <a:cs typeface="Times New Roman" pitchFamily="18" charset="0"/>
              </a:rPr>
              <a:t> </a:t>
            </a:r>
            <a:r>
              <a:rPr lang="en-US" sz="2400" dirty="0" err="1" smtClean="0">
                <a:solidFill>
                  <a:srgbClr val="002060"/>
                </a:solidFill>
                <a:latin typeface="Times New Roman" pitchFamily="18" charset="0"/>
                <a:ea typeface="Times New Roman" panose="02020603050405020304" pitchFamily="18" charset="0"/>
                <a:cs typeface="Times New Roman" pitchFamily="18" charset="0"/>
              </a:rPr>
              <a:t>phục</a:t>
            </a:r>
            <a:r>
              <a:rPr lang="en-US" sz="2400" dirty="0" smtClean="0">
                <a:solidFill>
                  <a:srgbClr val="002060"/>
                </a:solidFill>
                <a:latin typeface="Times New Roman" pitchFamily="18" charset="0"/>
                <a:ea typeface="Times New Roman" panose="02020603050405020304" pitchFamily="18" charset="0"/>
                <a:cs typeface="Times New Roman" pitchFamily="18" charset="0"/>
              </a:rPr>
              <a:t> </a:t>
            </a:r>
            <a:r>
              <a:rPr lang="en-US" sz="2400" dirty="0" err="1" smtClean="0">
                <a:solidFill>
                  <a:srgbClr val="002060"/>
                </a:solidFill>
                <a:latin typeface="Times New Roman" pitchFamily="18" charset="0"/>
                <a:ea typeface="Times New Roman" panose="02020603050405020304" pitchFamily="18" charset="0"/>
                <a:cs typeface="Times New Roman" pitchFamily="18" charset="0"/>
              </a:rPr>
              <a:t>người</a:t>
            </a:r>
            <a:r>
              <a:rPr lang="en-US" sz="2400" dirty="0" smtClean="0">
                <a:solidFill>
                  <a:srgbClr val="002060"/>
                </a:solidFill>
                <a:latin typeface="Times New Roman" pitchFamily="18" charset="0"/>
                <a:ea typeface="Times New Roman" panose="02020603050405020304" pitchFamily="18" charset="0"/>
                <a:cs typeface="Times New Roman" pitchFamily="18" charset="0"/>
              </a:rPr>
              <a:t> </a:t>
            </a:r>
            <a:r>
              <a:rPr lang="en-US" sz="2400" dirty="0" err="1" smtClean="0">
                <a:solidFill>
                  <a:srgbClr val="002060"/>
                </a:solidFill>
                <a:latin typeface="Times New Roman" pitchFamily="18" charset="0"/>
                <a:ea typeface="Times New Roman" panose="02020603050405020304" pitchFamily="18" charset="0"/>
                <a:cs typeface="Times New Roman" pitchFamily="18" charset="0"/>
              </a:rPr>
              <a:t>đọc</a:t>
            </a:r>
            <a:r>
              <a:rPr lang="pt-BR" sz="2400" dirty="0" smtClean="0">
                <a:solidFill>
                  <a:srgbClr val="002060"/>
                </a:solidFill>
                <a:latin typeface="Times New Roman" pitchFamily="18" charset="0"/>
                <a:ea typeface="Calibri" panose="020F0502020204030204" pitchFamily="34" charset="0"/>
                <a:cs typeface="Times New Roman" pitchFamily="18" charset="0"/>
              </a:rPr>
              <a:t>, người nghe </a:t>
            </a:r>
            <a:endParaRPr lang="en-US" sz="2400" dirty="0">
              <a:solidFill>
                <a:srgbClr val="002060"/>
              </a:solidFill>
              <a:effectLst/>
              <a:latin typeface="Times New Roman" pitchFamily="18" charset="0"/>
              <a:ea typeface="Calibri" panose="020F0502020204030204" pitchFamily="34" charset="0"/>
              <a:cs typeface="Times New Roman" pitchFamily="18" charset="0"/>
            </a:endParaRPr>
          </a:p>
        </p:txBody>
      </p:sp>
      <p:sp>
        <p:nvSpPr>
          <p:cNvPr id="28" name="Rectangle 27"/>
          <p:cNvSpPr/>
          <p:nvPr/>
        </p:nvSpPr>
        <p:spPr>
          <a:xfrm>
            <a:off x="354081" y="2275847"/>
            <a:ext cx="2435282" cy="461665"/>
          </a:xfrm>
          <a:prstGeom prst="rect">
            <a:avLst/>
          </a:prstGeom>
        </p:spPr>
        <p:txBody>
          <a:bodyPr wrap="none">
            <a:spAutoFit/>
          </a:bodyPr>
          <a:lstStyle/>
          <a:p>
            <a:pPr lvl="0" algn="ctr" defTabSz="1216390">
              <a:spcBef>
                <a:spcPct val="20000"/>
              </a:spcBef>
              <a:defRPr/>
            </a:pPr>
            <a:r>
              <a:rPr lang="en-US" altLang="zh-CN" sz="2400" b="1" dirty="0" err="1" smtClean="0">
                <a:solidFill>
                  <a:prstClr val="black"/>
                </a:solidFill>
                <a:latin typeface="Times New Roman" pitchFamily="18" charset="0"/>
                <a:cs typeface="Times New Roman" pitchFamily="18" charset="0"/>
                <a:sym typeface="+mn-lt"/>
              </a:rPr>
              <a:t>Vấn</a:t>
            </a:r>
            <a:r>
              <a:rPr lang="en-US" altLang="zh-CN" sz="2400" b="1" dirty="0" smtClean="0">
                <a:solidFill>
                  <a:prstClr val="black"/>
                </a:solidFill>
                <a:latin typeface="Times New Roman" pitchFamily="18" charset="0"/>
                <a:cs typeface="Times New Roman" pitchFamily="18" charset="0"/>
                <a:sym typeface="+mn-lt"/>
              </a:rPr>
              <a:t> </a:t>
            </a:r>
            <a:r>
              <a:rPr lang="en-US" altLang="zh-CN" sz="2400" b="1" dirty="0" err="1" smtClean="0">
                <a:solidFill>
                  <a:prstClr val="black"/>
                </a:solidFill>
                <a:latin typeface="Times New Roman" pitchFamily="18" charset="0"/>
                <a:cs typeface="Times New Roman" pitchFamily="18" charset="0"/>
                <a:sym typeface="+mn-lt"/>
              </a:rPr>
              <a:t>đề</a:t>
            </a:r>
            <a:r>
              <a:rPr lang="en-US" altLang="zh-CN" sz="2400" b="1" dirty="0" smtClean="0">
                <a:solidFill>
                  <a:prstClr val="black"/>
                </a:solidFill>
                <a:latin typeface="Times New Roman" pitchFamily="18" charset="0"/>
                <a:cs typeface="Times New Roman" pitchFamily="18" charset="0"/>
                <a:sym typeface="+mn-lt"/>
              </a:rPr>
              <a:t> </a:t>
            </a:r>
            <a:r>
              <a:rPr lang="en-US" altLang="zh-CN" sz="2400" b="1" dirty="0" err="1" smtClean="0">
                <a:solidFill>
                  <a:prstClr val="black"/>
                </a:solidFill>
                <a:latin typeface="Times New Roman" pitchFamily="18" charset="0"/>
                <a:cs typeface="Times New Roman" pitchFamily="18" charset="0"/>
                <a:sym typeface="+mn-lt"/>
              </a:rPr>
              <a:t>nghị</a:t>
            </a:r>
            <a:r>
              <a:rPr lang="en-US" altLang="zh-CN" sz="2400" b="1" dirty="0" smtClean="0">
                <a:solidFill>
                  <a:prstClr val="black"/>
                </a:solidFill>
                <a:latin typeface="Times New Roman" pitchFamily="18" charset="0"/>
                <a:cs typeface="Times New Roman" pitchFamily="18" charset="0"/>
                <a:sym typeface="+mn-lt"/>
              </a:rPr>
              <a:t> </a:t>
            </a:r>
            <a:r>
              <a:rPr lang="en-US" altLang="zh-CN" sz="2400" b="1" dirty="0" err="1" smtClean="0">
                <a:solidFill>
                  <a:prstClr val="black"/>
                </a:solidFill>
                <a:latin typeface="Times New Roman" pitchFamily="18" charset="0"/>
                <a:cs typeface="Times New Roman" pitchFamily="18" charset="0"/>
                <a:sym typeface="+mn-lt"/>
              </a:rPr>
              <a:t>luận</a:t>
            </a:r>
            <a:endParaRPr lang="en-US" altLang="zh-CN" sz="2400" b="1" dirty="0">
              <a:solidFill>
                <a:prstClr val="black"/>
              </a:solidFill>
              <a:latin typeface="Times New Roman" pitchFamily="18" charset="0"/>
              <a:cs typeface="Times New Roman" pitchFamily="18" charset="0"/>
              <a:sym typeface="+mn-lt"/>
            </a:endParaRPr>
          </a:p>
        </p:txBody>
      </p:sp>
      <p:sp>
        <p:nvSpPr>
          <p:cNvPr id="29" name="Rectangle 28"/>
          <p:cNvSpPr/>
          <p:nvPr/>
        </p:nvSpPr>
        <p:spPr>
          <a:xfrm>
            <a:off x="4092511" y="2275846"/>
            <a:ext cx="2741456" cy="461665"/>
          </a:xfrm>
          <a:prstGeom prst="rect">
            <a:avLst/>
          </a:prstGeom>
        </p:spPr>
        <p:txBody>
          <a:bodyPr wrap="none">
            <a:spAutoFit/>
          </a:bodyPr>
          <a:lstStyle/>
          <a:p>
            <a:pPr lvl="0" algn="ctr" defTabSz="1216390">
              <a:spcBef>
                <a:spcPct val="20000"/>
              </a:spcBef>
              <a:defRPr/>
            </a:pPr>
            <a:r>
              <a:rPr lang="en-US" altLang="zh-CN" sz="2400" b="1" dirty="0" err="1" smtClean="0">
                <a:solidFill>
                  <a:prstClr val="black"/>
                </a:solidFill>
                <a:latin typeface="Times New Roman" pitchFamily="18" charset="0"/>
                <a:cs typeface="Times New Roman" pitchFamily="18" charset="0"/>
                <a:sym typeface="+mn-lt"/>
              </a:rPr>
              <a:t>Mục</a:t>
            </a:r>
            <a:r>
              <a:rPr lang="en-US" altLang="zh-CN" sz="2400" b="1" dirty="0" smtClean="0">
                <a:solidFill>
                  <a:prstClr val="black"/>
                </a:solidFill>
                <a:latin typeface="Times New Roman" pitchFamily="18" charset="0"/>
                <a:cs typeface="Times New Roman" pitchFamily="18" charset="0"/>
                <a:sym typeface="+mn-lt"/>
              </a:rPr>
              <a:t> </a:t>
            </a:r>
            <a:r>
              <a:rPr lang="en-US" altLang="zh-CN" sz="2400" b="1" dirty="0" err="1" smtClean="0">
                <a:solidFill>
                  <a:prstClr val="black"/>
                </a:solidFill>
                <a:latin typeface="Times New Roman" pitchFamily="18" charset="0"/>
                <a:cs typeface="Times New Roman" pitchFamily="18" charset="0"/>
                <a:sym typeface="+mn-lt"/>
              </a:rPr>
              <a:t>đích</a:t>
            </a:r>
            <a:r>
              <a:rPr lang="en-US" altLang="zh-CN" sz="2400" b="1" dirty="0" smtClean="0">
                <a:solidFill>
                  <a:prstClr val="black"/>
                </a:solidFill>
                <a:latin typeface="Times New Roman" pitchFamily="18" charset="0"/>
                <a:cs typeface="Times New Roman" pitchFamily="18" charset="0"/>
                <a:sym typeface="+mn-lt"/>
              </a:rPr>
              <a:t> </a:t>
            </a:r>
            <a:r>
              <a:rPr lang="en-US" altLang="zh-CN" sz="2400" b="1" dirty="0" err="1" smtClean="0">
                <a:solidFill>
                  <a:prstClr val="black"/>
                </a:solidFill>
                <a:latin typeface="Times New Roman" pitchFamily="18" charset="0"/>
                <a:cs typeface="Times New Roman" pitchFamily="18" charset="0"/>
                <a:sym typeface="+mn-lt"/>
              </a:rPr>
              <a:t>nghị</a:t>
            </a:r>
            <a:r>
              <a:rPr lang="en-US" altLang="zh-CN" sz="2400" b="1" dirty="0" smtClean="0">
                <a:solidFill>
                  <a:prstClr val="black"/>
                </a:solidFill>
                <a:latin typeface="Times New Roman" pitchFamily="18" charset="0"/>
                <a:cs typeface="Times New Roman" pitchFamily="18" charset="0"/>
                <a:sym typeface="+mn-lt"/>
              </a:rPr>
              <a:t> </a:t>
            </a:r>
            <a:r>
              <a:rPr lang="en-US" altLang="zh-CN" sz="2400" b="1" dirty="0" err="1" smtClean="0">
                <a:solidFill>
                  <a:prstClr val="black"/>
                </a:solidFill>
                <a:latin typeface="Times New Roman" pitchFamily="18" charset="0"/>
                <a:cs typeface="Times New Roman" pitchFamily="18" charset="0"/>
                <a:sym typeface="+mn-lt"/>
              </a:rPr>
              <a:t>luận</a:t>
            </a:r>
            <a:endParaRPr lang="en-US" altLang="zh-CN" sz="2400" b="1" dirty="0">
              <a:solidFill>
                <a:prstClr val="black"/>
              </a:solidFill>
              <a:latin typeface="Times New Roman" pitchFamily="18" charset="0"/>
              <a:cs typeface="Times New Roman" pitchFamily="18" charset="0"/>
              <a:sym typeface="+mn-lt"/>
            </a:endParaRPr>
          </a:p>
        </p:txBody>
      </p:sp>
      <p:sp>
        <p:nvSpPr>
          <p:cNvPr id="30" name="Rectangle 29"/>
          <p:cNvSpPr/>
          <p:nvPr/>
        </p:nvSpPr>
        <p:spPr>
          <a:xfrm>
            <a:off x="8025427" y="2248666"/>
            <a:ext cx="3657975" cy="461665"/>
          </a:xfrm>
          <a:prstGeom prst="rect">
            <a:avLst/>
          </a:prstGeom>
        </p:spPr>
        <p:txBody>
          <a:bodyPr wrap="square">
            <a:spAutoFit/>
          </a:bodyPr>
          <a:lstStyle/>
          <a:p>
            <a:pPr lvl="0" algn="ctr" defTabSz="1216390">
              <a:spcBef>
                <a:spcPct val="20000"/>
              </a:spcBef>
              <a:defRPr/>
            </a:pPr>
            <a:r>
              <a:rPr lang="en-US" altLang="zh-CN" sz="2400" b="1" dirty="0" err="1" smtClean="0">
                <a:solidFill>
                  <a:prstClr val="black"/>
                </a:solidFill>
                <a:latin typeface="Times New Roman" pitchFamily="18" charset="0"/>
                <a:cs typeface="Times New Roman" pitchFamily="18" charset="0"/>
                <a:sym typeface="+mn-lt"/>
              </a:rPr>
              <a:t>Phương</a:t>
            </a:r>
            <a:r>
              <a:rPr lang="en-US" altLang="zh-CN" sz="2400" b="1" dirty="0" smtClean="0">
                <a:solidFill>
                  <a:prstClr val="black"/>
                </a:solidFill>
                <a:latin typeface="Times New Roman" pitchFamily="18" charset="0"/>
                <a:cs typeface="Times New Roman" pitchFamily="18" charset="0"/>
                <a:sym typeface="+mn-lt"/>
              </a:rPr>
              <a:t> </a:t>
            </a:r>
            <a:r>
              <a:rPr lang="en-US" altLang="zh-CN" sz="2400" b="1" dirty="0" err="1" smtClean="0">
                <a:solidFill>
                  <a:prstClr val="black"/>
                </a:solidFill>
                <a:latin typeface="Times New Roman" pitchFamily="18" charset="0"/>
                <a:cs typeface="Times New Roman" pitchFamily="18" charset="0"/>
                <a:sym typeface="+mn-lt"/>
              </a:rPr>
              <a:t>pháp</a:t>
            </a:r>
            <a:r>
              <a:rPr lang="en-US" altLang="zh-CN" sz="2400" b="1" dirty="0" smtClean="0">
                <a:solidFill>
                  <a:prstClr val="black"/>
                </a:solidFill>
                <a:latin typeface="Times New Roman" pitchFamily="18" charset="0"/>
                <a:cs typeface="Times New Roman" pitchFamily="18" charset="0"/>
                <a:sym typeface="+mn-lt"/>
              </a:rPr>
              <a:t> </a:t>
            </a:r>
            <a:r>
              <a:rPr lang="en-US" altLang="zh-CN" sz="2400" b="1" dirty="0" err="1" smtClean="0">
                <a:solidFill>
                  <a:prstClr val="black"/>
                </a:solidFill>
                <a:latin typeface="Times New Roman" pitchFamily="18" charset="0"/>
                <a:cs typeface="Times New Roman" pitchFamily="18" charset="0"/>
                <a:sym typeface="+mn-lt"/>
              </a:rPr>
              <a:t>nghị</a:t>
            </a:r>
            <a:r>
              <a:rPr lang="en-US" altLang="zh-CN" sz="2400" b="1" dirty="0" smtClean="0">
                <a:solidFill>
                  <a:prstClr val="black"/>
                </a:solidFill>
                <a:latin typeface="Times New Roman" pitchFamily="18" charset="0"/>
                <a:cs typeface="Times New Roman" pitchFamily="18" charset="0"/>
                <a:sym typeface="+mn-lt"/>
              </a:rPr>
              <a:t> </a:t>
            </a:r>
            <a:r>
              <a:rPr lang="en-US" altLang="zh-CN" sz="2400" b="1" dirty="0" err="1" smtClean="0">
                <a:solidFill>
                  <a:prstClr val="black"/>
                </a:solidFill>
                <a:latin typeface="Times New Roman" pitchFamily="18" charset="0"/>
                <a:cs typeface="Times New Roman" pitchFamily="18" charset="0"/>
                <a:sym typeface="+mn-lt"/>
              </a:rPr>
              <a:t>luận</a:t>
            </a:r>
            <a:endParaRPr lang="en-US" altLang="zh-CN" sz="2400" b="1" dirty="0">
              <a:solidFill>
                <a:prstClr val="black"/>
              </a:solidFill>
              <a:latin typeface="Times New Roman" pitchFamily="18" charset="0"/>
              <a:cs typeface="Times New Roman" pitchFamily="18" charset="0"/>
              <a:sym typeface="+mn-lt"/>
            </a:endParaRPr>
          </a:p>
        </p:txBody>
      </p:sp>
      <p:sp>
        <p:nvSpPr>
          <p:cNvPr id="31" name="Down Arrow 30"/>
          <p:cNvSpPr/>
          <p:nvPr/>
        </p:nvSpPr>
        <p:spPr>
          <a:xfrm>
            <a:off x="1403634" y="2810608"/>
            <a:ext cx="336177" cy="524435"/>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9686327" y="2737512"/>
            <a:ext cx="336177" cy="524435"/>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a:off x="5180490" y="2779060"/>
            <a:ext cx="336177" cy="524435"/>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circle(in)">
                                      <p:cBhvr>
                                        <p:cTn id="10" dur="2000"/>
                                        <p:tgtEl>
                                          <p:spTgt spid="2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ircle(in)">
                                      <p:cBhvr>
                                        <p:cTn id="13" dur="20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diamond(in)">
                                      <p:cBhvr>
                                        <p:cTn id="18" dur="2000"/>
                                        <p:tgtEl>
                                          <p:spTgt spid="31"/>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diamond(in)">
                                      <p:cBhvr>
                                        <p:cTn id="21" dur="2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ppt_x"/>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randombar(horizontal)">
                                      <p:cBhvr>
                                        <p:cTn id="36" dur="500"/>
                                        <p:tgtEl>
                                          <p:spTgt spid="32"/>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randombar(horizontal)">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28" grpId="0"/>
      <p:bldP spid="29" grpId="0"/>
      <p:bldP spid="30" grpId="0"/>
      <p:bldP spid="31" grpId="0" animBg="1"/>
      <p:bldP spid="32" grpId="0" animBg="1"/>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1.2"/>
</p:tagLst>
</file>

<file path=ppt/tags/tag10.xml><?xml version="1.0" encoding="utf-8"?>
<p:tagLst xmlns:a="http://schemas.openxmlformats.org/drawingml/2006/main" xmlns:r="http://schemas.openxmlformats.org/officeDocument/2006/relationships" xmlns:p="http://schemas.openxmlformats.org/presentationml/2006/main">
  <p:tag name="PA" val="v5.1.2"/>
</p:tagLst>
</file>

<file path=ppt/tags/tag11.xml><?xml version="1.0" encoding="utf-8"?>
<p:tagLst xmlns:a="http://schemas.openxmlformats.org/drawingml/2006/main" xmlns:r="http://schemas.openxmlformats.org/officeDocument/2006/relationships" xmlns:p="http://schemas.openxmlformats.org/presentationml/2006/main">
  <p:tag name="PA" val="v5.1.2"/>
</p:tagLst>
</file>

<file path=ppt/tags/tag12.xml><?xml version="1.0" encoding="utf-8"?>
<p:tagLst xmlns:a="http://schemas.openxmlformats.org/drawingml/2006/main" xmlns:r="http://schemas.openxmlformats.org/officeDocument/2006/relationships" xmlns:p="http://schemas.openxmlformats.org/presentationml/2006/main">
  <p:tag name="PA" val="v5.1.2"/>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ags/tag4.xml><?xml version="1.0" encoding="utf-8"?>
<p:tagLst xmlns:a="http://schemas.openxmlformats.org/drawingml/2006/main" xmlns:r="http://schemas.openxmlformats.org/officeDocument/2006/relationships" xmlns:p="http://schemas.openxmlformats.org/presentationml/2006/main">
  <p:tag name="PA" val="v5.1.2"/>
</p:tagLst>
</file>

<file path=ppt/tags/tag5.xml><?xml version="1.0" encoding="utf-8"?>
<p:tagLst xmlns:a="http://schemas.openxmlformats.org/drawingml/2006/main" xmlns:r="http://schemas.openxmlformats.org/officeDocument/2006/relationships" xmlns:p="http://schemas.openxmlformats.org/presentationml/2006/main">
  <p:tag name="PA" val="v5.1.2"/>
</p:tagLst>
</file>

<file path=ppt/tags/tag6.xml><?xml version="1.0" encoding="utf-8"?>
<p:tagLst xmlns:a="http://schemas.openxmlformats.org/drawingml/2006/main" xmlns:r="http://schemas.openxmlformats.org/officeDocument/2006/relationships" xmlns:p="http://schemas.openxmlformats.org/presentationml/2006/main">
  <p:tag name="PA" val="v5.1.2"/>
</p:tagLst>
</file>

<file path=ppt/tags/tag7.xml><?xml version="1.0" encoding="utf-8"?>
<p:tagLst xmlns:a="http://schemas.openxmlformats.org/drawingml/2006/main" xmlns:r="http://schemas.openxmlformats.org/officeDocument/2006/relationships" xmlns:p="http://schemas.openxmlformats.org/presentationml/2006/main">
  <p:tag name="PA" val="v5.1.2"/>
</p:tagLst>
</file>

<file path=ppt/tags/tag8.xml><?xml version="1.0" encoding="utf-8"?>
<p:tagLst xmlns:a="http://schemas.openxmlformats.org/drawingml/2006/main" xmlns:r="http://schemas.openxmlformats.org/officeDocument/2006/relationships" xmlns:p="http://schemas.openxmlformats.org/presentationml/2006/main">
  <p:tag name="PA" val="v5.1.2"/>
</p:tagLst>
</file>

<file path=ppt/tags/tag9.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TotalTime>
  <Words>1680</Words>
  <Application>Microsoft Office PowerPoint</Application>
  <PresentationFormat>Custom</PresentationFormat>
  <Paragraphs>150</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 Một số tác phẩm chính:Trên đất Cẩm Bình (truyện ký, 1968); Cá rô ron không vâng lời mẹ (truyện đồng thoại, 1969); Hoa trái đầu mùa (phê bình tiểu luận, 1987). Mười năm ghi nhận (phê bình tiểu luận,1997); Cô gái bướng bỉnh (truyện ký, 2001); Hương cây – mối tình đầu của tôi (truyện ngắn – 2002); Từ mục đồng đến Kim Đồng (tức Mười năm ghi nhận, có bổ sung, 2002); Mai đây đi hết con đường… (chân dung và hồi ức, 2007) - Giải thưởng văn học: Tặng thưởng của Ủy ban Thiếu niên nhi đồng và Hội Nhà văn Việt Nam cho tập Trên đất Cẩm Bình (truyện ký, 1968). </vt:lpstr>
      <vt:lpstr>PowerPoint Presentation</vt:lpstr>
      <vt:lpstr>PowerPoint Presentation</vt:lpstr>
      <vt:lpstr>PowerPoint Presentation</vt:lpstr>
      <vt:lpstr>PowerPoint Presentation</vt:lpstr>
      <vt:lpstr>CẢM ƠN QUÝ THẦY CÔ VÀ CÁC EM HỌC SINH.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179</cp:revision>
  <dcterms:created xsi:type="dcterms:W3CDTF">2022-06-28T03:04:10Z</dcterms:created>
  <dcterms:modified xsi:type="dcterms:W3CDTF">2025-02-12T08:18:39Z</dcterms:modified>
</cp:coreProperties>
</file>