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355" r:id="rId2"/>
    <p:sldId id="357" r:id="rId3"/>
    <p:sldId id="279" r:id="rId4"/>
    <p:sldId id="356" r:id="rId5"/>
    <p:sldId id="358" r:id="rId6"/>
    <p:sldId id="256" r:id="rId7"/>
    <p:sldId id="316" r:id="rId8"/>
    <p:sldId id="347" r:id="rId9"/>
    <p:sldId id="349" r:id="rId10"/>
    <p:sldId id="348" r:id="rId11"/>
    <p:sldId id="283" r:id="rId12"/>
    <p:sldId id="359" r:id="rId13"/>
    <p:sldId id="352" r:id="rId14"/>
    <p:sldId id="350" r:id="rId15"/>
    <p:sldId id="327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25" r:id="rId25"/>
    <p:sldId id="368" r:id="rId26"/>
    <p:sldId id="369" r:id="rId27"/>
    <p:sldId id="370" r:id="rId28"/>
    <p:sldId id="371" r:id="rId29"/>
    <p:sldId id="313" r:id="rId30"/>
    <p:sldId id="314" r:id="rId31"/>
    <p:sldId id="330" r:id="rId32"/>
    <p:sldId id="3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81" d="100"/>
          <a:sy n="81" d="100"/>
        </p:scale>
        <p:origin x="102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9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Her 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>
                <a:solidFill>
                  <a:srgbClr val="EF4B66"/>
                </a:solidFill>
              </a:rPr>
              <a:t>The leisure activity I like the most is ………………….because it’s ……..…………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3879</TotalTime>
  <Words>1420</Words>
  <Application>Microsoft Office PowerPoint</Application>
  <PresentationFormat>Widescreen</PresentationFormat>
  <Paragraphs>221</Paragraphs>
  <Slides>32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.VnBahamasB</vt:lpstr>
      <vt:lpstr>.VnTifani HeavyH</vt:lpstr>
      <vt:lpstr>.VnTime</vt:lpstr>
      <vt:lpstr>Arial</vt:lpstr>
      <vt:lpstr>Calibri</vt:lpstr>
      <vt:lpstr>Calibri Light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234</cp:revision>
  <dcterms:created xsi:type="dcterms:W3CDTF">2020-12-09T02:04:09Z</dcterms:created>
  <dcterms:modified xsi:type="dcterms:W3CDTF">2026-02-05T20:36:16Z</dcterms:modified>
</cp:coreProperties>
</file>