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715" r:id="rId2"/>
  </p:sldMasterIdLst>
  <p:notesMasterIdLst>
    <p:notesMasterId r:id="rId35"/>
  </p:notesMasterIdLst>
  <p:sldIdLst>
    <p:sldId id="509" r:id="rId3"/>
    <p:sldId id="473" r:id="rId4"/>
    <p:sldId id="476" r:id="rId5"/>
    <p:sldId id="507" r:id="rId6"/>
    <p:sldId id="477" r:id="rId7"/>
    <p:sldId id="478" r:id="rId8"/>
    <p:sldId id="480" r:id="rId9"/>
    <p:sldId id="481" r:id="rId10"/>
    <p:sldId id="482" r:id="rId11"/>
    <p:sldId id="483" r:id="rId12"/>
    <p:sldId id="484" r:id="rId13"/>
    <p:sldId id="486" r:id="rId14"/>
    <p:sldId id="489" r:id="rId15"/>
    <p:sldId id="490" r:id="rId16"/>
    <p:sldId id="508" r:id="rId17"/>
    <p:sldId id="491" r:id="rId18"/>
    <p:sldId id="494" r:id="rId19"/>
    <p:sldId id="448" r:id="rId20"/>
    <p:sldId id="449" r:id="rId21"/>
    <p:sldId id="376" r:id="rId22"/>
    <p:sldId id="497" r:id="rId23"/>
    <p:sldId id="498" r:id="rId24"/>
    <p:sldId id="256" r:id="rId25"/>
    <p:sldId id="257" r:id="rId26"/>
    <p:sldId id="499" r:id="rId27"/>
    <p:sldId id="500" r:id="rId28"/>
    <p:sldId id="501" r:id="rId29"/>
    <p:sldId id="502" r:id="rId30"/>
    <p:sldId id="503" r:id="rId31"/>
    <p:sldId id="504" r:id="rId32"/>
    <p:sldId id="505" r:id="rId33"/>
    <p:sldId id="506"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157"/>
    <a:srgbClr val="08999E"/>
    <a:srgbClr val="EE883E"/>
    <a:srgbClr val="4B9B77"/>
    <a:srgbClr val="448C6B"/>
    <a:srgbClr val="FF8C00"/>
    <a:srgbClr val="03436A"/>
    <a:srgbClr val="4A5B6F"/>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94722" autoAdjust="0"/>
  </p:normalViewPr>
  <p:slideViewPr>
    <p:cSldViewPr>
      <p:cViewPr varScale="1">
        <p:scale>
          <a:sx n="67" d="100"/>
          <a:sy n="67" d="100"/>
        </p:scale>
        <p:origin x="1288" y="56"/>
      </p:cViewPr>
      <p:guideLst>
        <p:guide orient="horz" pos="1620"/>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D8925-4339-4999-B983-D9E489A63F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AEA58AF-E48B-4BFA-81CE-4E8D4EE0BC4A}">
      <dgm:prSet phldrT="[Text]"/>
      <dgm:spPr>
        <a:solidFill>
          <a:schemeClr val="accent2"/>
        </a:solidFill>
      </dgm:spPr>
      <dgm:t>
        <a:bodyPr/>
        <a:lstStyle/>
        <a:p>
          <a:r>
            <a:rPr lang="en-US" dirty="0" err="1">
              <a:solidFill>
                <a:schemeClr val="tx1"/>
              </a:solidFill>
              <a:latin typeface="Times New Roman" pitchFamily="18" charset="0"/>
            </a:rPr>
            <a:t>Góc</a:t>
          </a:r>
          <a:r>
            <a:rPr lang="en-US" dirty="0">
              <a:solidFill>
                <a:schemeClr val="tx1"/>
              </a:solidFill>
              <a:latin typeface="Times New Roman" pitchFamily="18" charset="0"/>
            </a:rPr>
            <a:t> 1</a:t>
          </a:r>
        </a:p>
      </dgm:t>
    </dgm:pt>
    <dgm:pt modelId="{EA6CCFBA-5665-4411-8D82-FCB62F6A9D45}" type="parTrans" cxnId="{1D49F4C2-64AC-41EE-82E1-4573C0C999DD}">
      <dgm:prSet/>
      <dgm:spPr/>
      <dgm:t>
        <a:bodyPr/>
        <a:lstStyle/>
        <a:p>
          <a:endParaRPr lang="en-US">
            <a:solidFill>
              <a:schemeClr val="tx1"/>
            </a:solidFill>
            <a:latin typeface="Aptos Display" panose="020B0004020202020204" pitchFamily="34" charset="0"/>
          </a:endParaRPr>
        </a:p>
      </dgm:t>
    </dgm:pt>
    <dgm:pt modelId="{45CEDE4F-784C-4638-89EB-26487315779F}" type="sibTrans" cxnId="{1D49F4C2-64AC-41EE-82E1-4573C0C999DD}">
      <dgm:prSet/>
      <dgm:spPr>
        <a:noFill/>
        <a:ln w="57150">
          <a:solidFill>
            <a:srgbClr val="FF0000"/>
          </a:solidFill>
        </a:ln>
      </dgm:spPr>
      <dgm:t>
        <a:bodyPr/>
        <a:lstStyle/>
        <a:p>
          <a:endParaRPr lang="en-US" dirty="0">
            <a:solidFill>
              <a:schemeClr val="tx1"/>
            </a:solidFill>
            <a:latin typeface="Times New Roman" pitchFamily="18" charset="0"/>
          </a:endParaRPr>
        </a:p>
      </dgm:t>
    </dgm:pt>
    <dgm:pt modelId="{10FCC86B-BB4D-447A-B0F2-D7C529AB933E}">
      <dgm:prSet phldrT="[Text]"/>
      <dgm:spPr>
        <a:solidFill>
          <a:schemeClr val="accent1"/>
        </a:solidFill>
      </dgm:spPr>
      <dgm:t>
        <a:bodyPr/>
        <a:lstStyle/>
        <a:p>
          <a:r>
            <a:rPr lang="en-US" dirty="0" err="1">
              <a:solidFill>
                <a:schemeClr val="tx1"/>
              </a:solidFill>
              <a:latin typeface="Times New Roman" pitchFamily="18" charset="0"/>
            </a:rPr>
            <a:t>Góc</a:t>
          </a:r>
          <a:r>
            <a:rPr lang="en-US" dirty="0">
              <a:solidFill>
                <a:schemeClr val="tx1"/>
              </a:solidFill>
              <a:latin typeface="Times New Roman" pitchFamily="18" charset="0"/>
            </a:rPr>
            <a:t> 2</a:t>
          </a:r>
        </a:p>
      </dgm:t>
    </dgm:pt>
    <dgm:pt modelId="{A0E4709B-D9FD-4118-B101-A78F4DC9CD45}" type="parTrans" cxnId="{A465CCB6-1D6B-403D-8AB2-E4CEB0D18486}">
      <dgm:prSet/>
      <dgm:spPr/>
      <dgm:t>
        <a:bodyPr/>
        <a:lstStyle/>
        <a:p>
          <a:endParaRPr lang="en-US">
            <a:solidFill>
              <a:schemeClr val="tx1"/>
            </a:solidFill>
            <a:latin typeface="Aptos Display" panose="020B0004020202020204" pitchFamily="34" charset="0"/>
          </a:endParaRPr>
        </a:p>
      </dgm:t>
    </dgm:pt>
    <dgm:pt modelId="{AA3136D7-CF7C-4BD1-A08A-147219F19AE5}" type="sibTrans" cxnId="{A465CCB6-1D6B-403D-8AB2-E4CEB0D18486}">
      <dgm:prSet/>
      <dgm:spPr>
        <a:noFill/>
        <a:ln w="57150">
          <a:solidFill>
            <a:srgbClr val="FF0000"/>
          </a:solidFill>
        </a:ln>
      </dgm:spPr>
      <dgm:t>
        <a:bodyPr/>
        <a:lstStyle/>
        <a:p>
          <a:endParaRPr lang="en-US">
            <a:solidFill>
              <a:schemeClr val="tx1"/>
            </a:solidFill>
            <a:latin typeface="Times New Roman" pitchFamily="18" charset="0"/>
          </a:endParaRPr>
        </a:p>
      </dgm:t>
    </dgm:pt>
    <dgm:pt modelId="{3AB848D5-6723-4589-AF3F-E2E98C78B207}">
      <dgm:prSet phldrT="[Text]"/>
      <dgm:spPr>
        <a:solidFill>
          <a:schemeClr val="accent5">
            <a:lumMod val="40000"/>
            <a:lumOff val="60000"/>
          </a:schemeClr>
        </a:solidFill>
      </dgm:spPr>
      <dgm:t>
        <a:bodyPr/>
        <a:lstStyle/>
        <a:p>
          <a:r>
            <a:rPr lang="en-US" dirty="0" err="1">
              <a:solidFill>
                <a:schemeClr val="tx1"/>
              </a:solidFill>
              <a:latin typeface="Times New Roman" pitchFamily="18" charset="0"/>
            </a:rPr>
            <a:t>Góc</a:t>
          </a:r>
          <a:r>
            <a:rPr lang="en-US" dirty="0">
              <a:solidFill>
                <a:schemeClr val="tx1"/>
              </a:solidFill>
              <a:latin typeface="Times New Roman" pitchFamily="18" charset="0"/>
            </a:rPr>
            <a:t> 3</a:t>
          </a:r>
        </a:p>
      </dgm:t>
    </dgm:pt>
    <dgm:pt modelId="{8CB7A4CB-D97A-4B9E-9B1B-7E17FA4BCBB4}" type="parTrans" cxnId="{7E84D3E5-36E2-402D-8AAF-7FCCF3FA026B}">
      <dgm:prSet/>
      <dgm:spPr/>
      <dgm:t>
        <a:bodyPr/>
        <a:lstStyle/>
        <a:p>
          <a:endParaRPr lang="en-US">
            <a:solidFill>
              <a:schemeClr val="tx1"/>
            </a:solidFill>
            <a:latin typeface="Aptos Display" panose="020B0004020202020204" pitchFamily="34" charset="0"/>
          </a:endParaRPr>
        </a:p>
      </dgm:t>
    </dgm:pt>
    <dgm:pt modelId="{4A453F32-0E02-46EE-8120-5F42C7991E78}" type="sibTrans" cxnId="{7E84D3E5-36E2-402D-8AAF-7FCCF3FA026B}">
      <dgm:prSet/>
      <dgm:spPr>
        <a:noFill/>
        <a:ln w="57150">
          <a:solidFill>
            <a:srgbClr val="FF0000"/>
          </a:solidFill>
        </a:ln>
      </dgm:spPr>
      <dgm:t>
        <a:bodyPr/>
        <a:lstStyle/>
        <a:p>
          <a:endParaRPr lang="en-US">
            <a:solidFill>
              <a:schemeClr val="tx1"/>
            </a:solidFill>
            <a:latin typeface="Times New Roman" pitchFamily="18" charset="0"/>
          </a:endParaRPr>
        </a:p>
      </dgm:t>
    </dgm:pt>
    <dgm:pt modelId="{328BEF2D-215B-40CE-B0A7-E40E35DC78B7}" type="pres">
      <dgm:prSet presAssocID="{B0BD8925-4339-4999-B983-D9E489A63F84}" presName="cycle" presStyleCnt="0">
        <dgm:presLayoutVars>
          <dgm:dir/>
          <dgm:resizeHandles val="exact"/>
        </dgm:presLayoutVars>
      </dgm:prSet>
      <dgm:spPr/>
      <dgm:t>
        <a:bodyPr/>
        <a:lstStyle/>
        <a:p>
          <a:endParaRPr lang="en-US"/>
        </a:p>
      </dgm:t>
    </dgm:pt>
    <dgm:pt modelId="{F653E58C-C8AE-4361-AA17-7BA73E45D1F5}" type="pres">
      <dgm:prSet presAssocID="{BAEA58AF-E48B-4BFA-81CE-4E8D4EE0BC4A}" presName="node" presStyleLbl="node1" presStyleIdx="0" presStyleCnt="3">
        <dgm:presLayoutVars>
          <dgm:bulletEnabled val="1"/>
        </dgm:presLayoutVars>
      </dgm:prSet>
      <dgm:spPr/>
      <dgm:t>
        <a:bodyPr/>
        <a:lstStyle/>
        <a:p>
          <a:endParaRPr lang="en-US"/>
        </a:p>
      </dgm:t>
    </dgm:pt>
    <dgm:pt modelId="{C974713F-E7B8-45E9-B08E-FED9EEBBA503}" type="pres">
      <dgm:prSet presAssocID="{45CEDE4F-784C-4638-89EB-26487315779F}" presName="sibTrans" presStyleLbl="sibTrans2D1" presStyleIdx="0" presStyleCnt="3"/>
      <dgm:spPr/>
      <dgm:t>
        <a:bodyPr/>
        <a:lstStyle/>
        <a:p>
          <a:endParaRPr lang="en-US"/>
        </a:p>
      </dgm:t>
    </dgm:pt>
    <dgm:pt modelId="{B6889CB3-130C-4F9A-9BBB-8CB741797DDC}" type="pres">
      <dgm:prSet presAssocID="{45CEDE4F-784C-4638-89EB-26487315779F}" presName="connectorText" presStyleLbl="sibTrans2D1" presStyleIdx="0" presStyleCnt="3"/>
      <dgm:spPr/>
      <dgm:t>
        <a:bodyPr/>
        <a:lstStyle/>
        <a:p>
          <a:endParaRPr lang="en-US"/>
        </a:p>
      </dgm:t>
    </dgm:pt>
    <dgm:pt modelId="{FB127594-E9A2-4514-BDF4-6F2FBE54F11A}" type="pres">
      <dgm:prSet presAssocID="{10FCC86B-BB4D-447A-B0F2-D7C529AB933E}" presName="node" presStyleLbl="node1" presStyleIdx="1" presStyleCnt="3">
        <dgm:presLayoutVars>
          <dgm:bulletEnabled val="1"/>
        </dgm:presLayoutVars>
      </dgm:prSet>
      <dgm:spPr/>
      <dgm:t>
        <a:bodyPr/>
        <a:lstStyle/>
        <a:p>
          <a:endParaRPr lang="en-US"/>
        </a:p>
      </dgm:t>
    </dgm:pt>
    <dgm:pt modelId="{90F51E5D-3149-426E-97E7-355040CDFC96}" type="pres">
      <dgm:prSet presAssocID="{AA3136D7-CF7C-4BD1-A08A-147219F19AE5}" presName="sibTrans" presStyleLbl="sibTrans2D1" presStyleIdx="1" presStyleCnt="3"/>
      <dgm:spPr/>
      <dgm:t>
        <a:bodyPr/>
        <a:lstStyle/>
        <a:p>
          <a:endParaRPr lang="en-US"/>
        </a:p>
      </dgm:t>
    </dgm:pt>
    <dgm:pt modelId="{CFE3FECC-6FD5-4E63-B99D-7BBE169FB37B}" type="pres">
      <dgm:prSet presAssocID="{AA3136D7-CF7C-4BD1-A08A-147219F19AE5}" presName="connectorText" presStyleLbl="sibTrans2D1" presStyleIdx="1" presStyleCnt="3"/>
      <dgm:spPr/>
      <dgm:t>
        <a:bodyPr/>
        <a:lstStyle/>
        <a:p>
          <a:endParaRPr lang="en-US"/>
        </a:p>
      </dgm:t>
    </dgm:pt>
    <dgm:pt modelId="{B2F24313-6D3D-40D8-AD69-0B659CB500B2}" type="pres">
      <dgm:prSet presAssocID="{3AB848D5-6723-4589-AF3F-E2E98C78B207}" presName="node" presStyleLbl="node1" presStyleIdx="2" presStyleCnt="3">
        <dgm:presLayoutVars>
          <dgm:bulletEnabled val="1"/>
        </dgm:presLayoutVars>
      </dgm:prSet>
      <dgm:spPr/>
      <dgm:t>
        <a:bodyPr/>
        <a:lstStyle/>
        <a:p>
          <a:endParaRPr lang="en-US"/>
        </a:p>
      </dgm:t>
    </dgm:pt>
    <dgm:pt modelId="{2E290C8A-7A02-4ED7-9C6C-3DBBBFD3C129}" type="pres">
      <dgm:prSet presAssocID="{4A453F32-0E02-46EE-8120-5F42C7991E78}" presName="sibTrans" presStyleLbl="sibTrans2D1" presStyleIdx="2" presStyleCnt="3"/>
      <dgm:spPr/>
      <dgm:t>
        <a:bodyPr/>
        <a:lstStyle/>
        <a:p>
          <a:endParaRPr lang="en-US"/>
        </a:p>
      </dgm:t>
    </dgm:pt>
    <dgm:pt modelId="{7FA6A022-CC2E-490A-B1BC-57879C77D28D}" type="pres">
      <dgm:prSet presAssocID="{4A453F32-0E02-46EE-8120-5F42C7991E78}" presName="connectorText" presStyleLbl="sibTrans2D1" presStyleIdx="2" presStyleCnt="3"/>
      <dgm:spPr/>
      <dgm:t>
        <a:bodyPr/>
        <a:lstStyle/>
        <a:p>
          <a:endParaRPr lang="en-US"/>
        </a:p>
      </dgm:t>
    </dgm:pt>
  </dgm:ptLst>
  <dgm:cxnLst>
    <dgm:cxn modelId="{F732CCD0-5FFF-41F7-8E45-576496B4C5E7}" type="presOf" srcId="{AA3136D7-CF7C-4BD1-A08A-147219F19AE5}" destId="{CFE3FECC-6FD5-4E63-B99D-7BBE169FB37B}" srcOrd="1" destOrd="0" presId="urn:microsoft.com/office/officeart/2005/8/layout/cycle2"/>
    <dgm:cxn modelId="{32C1AA93-ED55-416B-91AC-F7EC7C848605}" type="presOf" srcId="{45CEDE4F-784C-4638-89EB-26487315779F}" destId="{C974713F-E7B8-45E9-B08E-FED9EEBBA503}" srcOrd="0" destOrd="0" presId="urn:microsoft.com/office/officeart/2005/8/layout/cycle2"/>
    <dgm:cxn modelId="{DBC16AD3-5A07-41CA-80C8-CB114E1D791C}" type="presOf" srcId="{BAEA58AF-E48B-4BFA-81CE-4E8D4EE0BC4A}" destId="{F653E58C-C8AE-4361-AA17-7BA73E45D1F5}" srcOrd="0" destOrd="0" presId="urn:microsoft.com/office/officeart/2005/8/layout/cycle2"/>
    <dgm:cxn modelId="{4EF2B74B-37FD-4C21-9D67-C719E40C4351}" type="presOf" srcId="{4A453F32-0E02-46EE-8120-5F42C7991E78}" destId="{2E290C8A-7A02-4ED7-9C6C-3DBBBFD3C129}" srcOrd="0" destOrd="0" presId="urn:microsoft.com/office/officeart/2005/8/layout/cycle2"/>
    <dgm:cxn modelId="{8A305DD0-20BB-43C6-B5A6-F159A1A57E6E}" type="presOf" srcId="{45CEDE4F-784C-4638-89EB-26487315779F}" destId="{B6889CB3-130C-4F9A-9BBB-8CB741797DDC}" srcOrd="1" destOrd="0" presId="urn:microsoft.com/office/officeart/2005/8/layout/cycle2"/>
    <dgm:cxn modelId="{1D916E8F-251C-46D7-935F-7DAF91DFC792}" type="presOf" srcId="{10FCC86B-BB4D-447A-B0F2-D7C529AB933E}" destId="{FB127594-E9A2-4514-BDF4-6F2FBE54F11A}" srcOrd="0" destOrd="0" presId="urn:microsoft.com/office/officeart/2005/8/layout/cycle2"/>
    <dgm:cxn modelId="{83147206-0C54-4E91-9A58-A58D6B0B8316}" type="presOf" srcId="{4A453F32-0E02-46EE-8120-5F42C7991E78}" destId="{7FA6A022-CC2E-490A-B1BC-57879C77D28D}" srcOrd="1" destOrd="0" presId="urn:microsoft.com/office/officeart/2005/8/layout/cycle2"/>
    <dgm:cxn modelId="{7E84D3E5-36E2-402D-8AAF-7FCCF3FA026B}" srcId="{B0BD8925-4339-4999-B983-D9E489A63F84}" destId="{3AB848D5-6723-4589-AF3F-E2E98C78B207}" srcOrd="2" destOrd="0" parTransId="{8CB7A4CB-D97A-4B9E-9B1B-7E17FA4BCBB4}" sibTransId="{4A453F32-0E02-46EE-8120-5F42C7991E78}"/>
    <dgm:cxn modelId="{38933775-A548-4ACD-AE25-E026968E6E01}" type="presOf" srcId="{B0BD8925-4339-4999-B983-D9E489A63F84}" destId="{328BEF2D-215B-40CE-B0A7-E40E35DC78B7}" srcOrd="0" destOrd="0" presId="urn:microsoft.com/office/officeart/2005/8/layout/cycle2"/>
    <dgm:cxn modelId="{1D49F4C2-64AC-41EE-82E1-4573C0C999DD}" srcId="{B0BD8925-4339-4999-B983-D9E489A63F84}" destId="{BAEA58AF-E48B-4BFA-81CE-4E8D4EE0BC4A}" srcOrd="0" destOrd="0" parTransId="{EA6CCFBA-5665-4411-8D82-FCB62F6A9D45}" sibTransId="{45CEDE4F-784C-4638-89EB-26487315779F}"/>
    <dgm:cxn modelId="{A465CCB6-1D6B-403D-8AB2-E4CEB0D18486}" srcId="{B0BD8925-4339-4999-B983-D9E489A63F84}" destId="{10FCC86B-BB4D-447A-B0F2-D7C529AB933E}" srcOrd="1" destOrd="0" parTransId="{A0E4709B-D9FD-4118-B101-A78F4DC9CD45}" sibTransId="{AA3136D7-CF7C-4BD1-A08A-147219F19AE5}"/>
    <dgm:cxn modelId="{453EEF7B-FF8C-4490-AED5-B4D3B62A5F56}" type="presOf" srcId="{3AB848D5-6723-4589-AF3F-E2E98C78B207}" destId="{B2F24313-6D3D-40D8-AD69-0B659CB500B2}" srcOrd="0" destOrd="0" presId="urn:microsoft.com/office/officeart/2005/8/layout/cycle2"/>
    <dgm:cxn modelId="{3FA1AE4C-0258-477C-B0EC-D7486E019E64}" type="presOf" srcId="{AA3136D7-CF7C-4BD1-A08A-147219F19AE5}" destId="{90F51E5D-3149-426E-97E7-355040CDFC96}" srcOrd="0" destOrd="0" presId="urn:microsoft.com/office/officeart/2005/8/layout/cycle2"/>
    <dgm:cxn modelId="{3C76AA73-0160-4367-A7AA-CC6FA876F5B2}" type="presParOf" srcId="{328BEF2D-215B-40CE-B0A7-E40E35DC78B7}" destId="{F653E58C-C8AE-4361-AA17-7BA73E45D1F5}" srcOrd="0" destOrd="0" presId="urn:microsoft.com/office/officeart/2005/8/layout/cycle2"/>
    <dgm:cxn modelId="{FBC5A2DA-C86C-4AD9-9C7E-A7C7200CECCA}" type="presParOf" srcId="{328BEF2D-215B-40CE-B0A7-E40E35DC78B7}" destId="{C974713F-E7B8-45E9-B08E-FED9EEBBA503}" srcOrd="1" destOrd="0" presId="urn:microsoft.com/office/officeart/2005/8/layout/cycle2"/>
    <dgm:cxn modelId="{68D7BF35-51B1-4EC8-A8DD-E25854E8D78B}" type="presParOf" srcId="{C974713F-E7B8-45E9-B08E-FED9EEBBA503}" destId="{B6889CB3-130C-4F9A-9BBB-8CB741797DDC}" srcOrd="0" destOrd="0" presId="urn:microsoft.com/office/officeart/2005/8/layout/cycle2"/>
    <dgm:cxn modelId="{F1DD19B5-8A07-4663-84B1-E018DE85F4F0}" type="presParOf" srcId="{328BEF2D-215B-40CE-B0A7-E40E35DC78B7}" destId="{FB127594-E9A2-4514-BDF4-6F2FBE54F11A}" srcOrd="2" destOrd="0" presId="urn:microsoft.com/office/officeart/2005/8/layout/cycle2"/>
    <dgm:cxn modelId="{157177D9-15D5-4F4B-9A2E-A92AF6A1FBC5}" type="presParOf" srcId="{328BEF2D-215B-40CE-B0A7-E40E35DC78B7}" destId="{90F51E5D-3149-426E-97E7-355040CDFC96}" srcOrd="3" destOrd="0" presId="urn:microsoft.com/office/officeart/2005/8/layout/cycle2"/>
    <dgm:cxn modelId="{E5A982CE-A165-4967-928A-54037540B4EF}" type="presParOf" srcId="{90F51E5D-3149-426E-97E7-355040CDFC96}" destId="{CFE3FECC-6FD5-4E63-B99D-7BBE169FB37B}" srcOrd="0" destOrd="0" presId="urn:microsoft.com/office/officeart/2005/8/layout/cycle2"/>
    <dgm:cxn modelId="{364CAC19-4BD2-42CF-8BAC-026B85586356}" type="presParOf" srcId="{328BEF2D-215B-40CE-B0A7-E40E35DC78B7}" destId="{B2F24313-6D3D-40D8-AD69-0B659CB500B2}" srcOrd="4" destOrd="0" presId="urn:microsoft.com/office/officeart/2005/8/layout/cycle2"/>
    <dgm:cxn modelId="{B279942E-61E3-4A45-BBF6-9A95ACF715C4}" type="presParOf" srcId="{328BEF2D-215B-40CE-B0A7-E40E35DC78B7}" destId="{2E290C8A-7A02-4ED7-9C6C-3DBBBFD3C129}" srcOrd="5" destOrd="0" presId="urn:microsoft.com/office/officeart/2005/8/layout/cycle2"/>
    <dgm:cxn modelId="{6B7DF625-8448-412B-B1C9-ABB3E276BD34}" type="presParOf" srcId="{2E290C8A-7A02-4ED7-9C6C-3DBBBFD3C129}" destId="{7FA6A022-CC2E-490A-B1BC-57879C77D28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12/25/2024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1290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6837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extLst>
      <p:ext uri="{BB962C8B-B14F-4D97-AF65-F5344CB8AC3E}">
        <p14:creationId xmlns:p14="http://schemas.microsoft.com/office/powerpoint/2010/main" val="344725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000FF"/>
                </a:solidFill>
                <a:latin typeface="Times New Roman" panose="02020603050405020304" pitchFamily="18" charset="0"/>
                <a:cs typeface="Times New Roman" panose="02020603050405020304" pitchFamily="18" charset="0"/>
              </a:rPr>
              <a:t>Hãy</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viết</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phương</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trình</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hóa</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học</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của</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phản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ứng</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trên</a:t>
            </a:r>
            <a:r>
              <a:rPr lang="en-US" altLang="en-US" sz="1200"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rgbClr val="0000FF"/>
                </a:solidFill>
                <a:latin typeface="Times New Roman" panose="02020603050405020304" pitchFamily="18" charset="0"/>
                <a:cs typeface="Times New Roman" panose="02020603050405020304" pitchFamily="18" charset="0"/>
              </a:rPr>
              <a:t>Hãy</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nhận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xét</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về</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sự</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u="sng" dirty="0" err="1">
                <a:solidFill>
                  <a:srgbClr val="0000FF"/>
                </a:solidFill>
                <a:latin typeface="Times New Roman" panose="02020603050405020304" pitchFamily="18" charset="0"/>
                <a:cs typeface="Times New Roman" panose="02020603050405020304" pitchFamily="18" charset="0"/>
              </a:rPr>
              <a:t>thay</a:t>
            </a:r>
            <a:r>
              <a:rPr lang="en-US" altLang="en-US" sz="1200" u="sng" dirty="0">
                <a:solidFill>
                  <a:srgbClr val="0000FF"/>
                </a:solidFill>
                <a:latin typeface="Times New Roman" panose="02020603050405020304" pitchFamily="18" charset="0"/>
                <a:cs typeface="Times New Roman" panose="02020603050405020304" pitchFamily="18" charset="0"/>
              </a:rPr>
              <a:t> </a:t>
            </a:r>
            <a:r>
              <a:rPr lang="en-US" altLang="en-US" sz="1200" u="sng" dirty="0" err="1">
                <a:solidFill>
                  <a:srgbClr val="0000FF"/>
                </a:solidFill>
                <a:latin typeface="Times New Roman" panose="02020603050405020304" pitchFamily="18" charset="0"/>
                <a:cs typeface="Times New Roman" panose="02020603050405020304" pitchFamily="18" charset="0"/>
              </a:rPr>
              <a:t>đổi</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liên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kết</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giữa</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các</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nguyên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tử</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trước</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và</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sau</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phản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ứng</a:t>
            </a:r>
            <a:r>
              <a:rPr lang="en-US" altLang="en-US" sz="1200"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E1D6D752-96D3-4147-9BED-F269805C0221}"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728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0691CDE9-7ECF-5496-F985-DD9BC779797A}"/>
              </a:ext>
            </a:extLst>
          </p:cNvPr>
          <p:cNvSpPr>
            <a:spLocks noGrp="1" noRot="1" noChangeAspect="1" noTextEdit="1"/>
          </p:cNvSpPr>
          <p:nvPr>
            <p:ph type="sldImg"/>
          </p:nvPr>
        </p:nvSpPr>
        <p:spPr>
          <a:xfrm>
            <a:off x="1143000" y="685800"/>
            <a:ext cx="4572000" cy="3429000"/>
          </a:xfrm>
          <a:ln/>
        </p:spPr>
      </p:sp>
      <p:sp>
        <p:nvSpPr>
          <p:cNvPr id="36867" name="Notes Placeholder 2">
            <a:extLst>
              <a:ext uri="{FF2B5EF4-FFF2-40B4-BE49-F238E27FC236}">
                <a16:creationId xmlns:a16="http://schemas.microsoft.com/office/drawing/2014/main" xmlns="" id="{E542FDF8-5236-1BB5-F9C1-EAC895621A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xmlns="" id="{81375B2F-352E-AE40-A1D4-0A342008F8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5111A5-E3CE-4675-8CC6-4F866E574214}" type="slidenum">
              <a:rPr lang="en-US" altLang="en-US"/>
              <a:pPr eaLnBrk="1" hangingPunct="1"/>
              <a:t>20</a:t>
            </a:fld>
            <a:endParaRPr lang="en-US" altLang="en-US"/>
          </a:p>
        </p:txBody>
      </p:sp>
    </p:spTree>
    <p:extLst>
      <p:ext uri="{BB962C8B-B14F-4D97-AF65-F5344CB8AC3E}">
        <p14:creationId xmlns:p14="http://schemas.microsoft.com/office/powerpoint/2010/main" val="392147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6185"/>
            <a:ext cx="7886700" cy="1325033"/>
          </a:xfrm>
        </p:spPr>
        <p:txBody>
          <a:bodyPr/>
          <a:lstStyle/>
          <a:p>
            <a:r>
              <a:rPr lang="zh-CN" altLang="en-US"/>
              <a:t>单击此处编辑母版标题样式</a:t>
            </a:r>
          </a:p>
        </p:txBody>
      </p:sp>
      <p:sp>
        <p:nvSpPr>
          <p:cNvPr id="3" name="文本占位符 2"/>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2506133"/>
            <a:ext cx="3868737"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6133"/>
            <a:ext cx="3887788" cy="368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6185"/>
            <a:ext cx="1971675" cy="58102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366185"/>
            <a:ext cx="5762625" cy="58102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419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0971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53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02"/>
            <a:ext cx="9144000" cy="6856196"/>
          </a:xfrm>
          <a:prstGeom prst="rect">
            <a:avLst/>
          </a:prstGeom>
        </p:spPr>
      </p:pic>
    </p:spTree>
    <p:extLst>
      <p:ext uri="{BB962C8B-B14F-4D97-AF65-F5344CB8AC3E}">
        <p14:creationId xmlns:p14="http://schemas.microsoft.com/office/powerpoint/2010/main" val="3180327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6061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127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3238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11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477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772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540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32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226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720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538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320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1553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21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227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70DFAE-58B0-47BA-BD11-53F2931789AF}"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1926037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9_节标题">
    <p:spTree>
      <p:nvGrpSpPr>
        <p:cNvPr id="1" name=""/>
        <p:cNvGrpSpPr/>
        <p:nvPr/>
      </p:nvGrpSpPr>
      <p:grpSpPr>
        <a:xfrm>
          <a:off x="0" y="0"/>
          <a:ext cx="0" cy="0"/>
          <a:chOff x="0" y="0"/>
          <a:chExt cx="0" cy="0"/>
        </a:xfrm>
      </p:grpSpPr>
      <p:sp>
        <p:nvSpPr>
          <p:cNvPr id="7" name="文本框 6"/>
          <p:cNvSpPr txBox="1"/>
          <p:nvPr userDrawn="1"/>
        </p:nvSpPr>
        <p:spPr>
          <a:xfrm>
            <a:off x="480743" y="190413"/>
            <a:ext cx="1358064"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Advantages</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4182353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02"/>
            <a:ext cx="9144000" cy="6856196"/>
          </a:xfrm>
          <a:prstGeom prst="rect">
            <a:avLst/>
          </a:prstGeom>
        </p:spPr>
      </p:pic>
    </p:spTree>
    <p:extLst>
      <p:ext uri="{BB962C8B-B14F-4D97-AF65-F5344CB8AC3E}">
        <p14:creationId xmlns:p14="http://schemas.microsoft.com/office/powerpoint/2010/main" val="3180327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979400"/>
            <a:ext cx="77871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0" name="Google Shape;10;p2"/>
          <p:cNvSpPr txBox="1">
            <a:spLocks noGrp="1"/>
          </p:cNvSpPr>
          <p:nvPr>
            <p:ph type="subTitle" idx="1"/>
          </p:nvPr>
        </p:nvSpPr>
        <p:spPr>
          <a:xfrm>
            <a:off x="2547575" y="4622300"/>
            <a:ext cx="40488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1" name="Google Shape;11;p2"/>
          <p:cNvSpPr/>
          <p:nvPr/>
        </p:nvSpPr>
        <p:spPr>
          <a:xfrm rot="5400000">
            <a:off x="-2669366" y="1635963"/>
            <a:ext cx="6418728"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10800000">
            <a:off x="-229260" y="4529073"/>
            <a:ext cx="3675485"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315040" flipH="1">
            <a:off x="-236345" y="5966685"/>
            <a:ext cx="2114446"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a:off x="3282713" y="635881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a:off x="927300" y="5613700"/>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55488" y="3877684"/>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4257175" y="6535784"/>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559288" y="5214051"/>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rot="-5400000">
            <a:off x="5307913" y="3655586"/>
            <a:ext cx="6418728"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5744676" y="-225812"/>
            <a:ext cx="3627772"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rot="10484934" flipH="1">
            <a:off x="7292457" y="-464660"/>
            <a:ext cx="2087045"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rot="10800000">
            <a:off x="5634813" y="277228"/>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rot="10800000">
            <a:off x="7750600" y="1366412"/>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rot="10800000">
            <a:off x="8980488" y="2586361"/>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rot="10800000">
            <a:off x="4725450" y="186661"/>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404687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480744" y="190413"/>
            <a:ext cx="1374094"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Background</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4843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6" name="Google Shape;46;p4"/>
          <p:cNvSpPr txBox="1">
            <a:spLocks noGrp="1"/>
          </p:cNvSpPr>
          <p:nvPr>
            <p:ph type="body" idx="1"/>
          </p:nvPr>
        </p:nvSpPr>
        <p:spPr>
          <a:xfrm>
            <a:off x="540000" y="1371600"/>
            <a:ext cx="8064000" cy="4766400"/>
          </a:xfrm>
          <a:prstGeom prst="rect">
            <a:avLst/>
          </a:prstGeom>
        </p:spPr>
        <p:txBody>
          <a:bodyPr spcFirstLastPara="1" wrap="square" lIns="91425" tIns="91425" rIns="91425" bIns="91425" anchor="t" anchorCtr="0">
            <a:noAutofit/>
          </a:bodyPr>
          <a:lstStyle>
            <a:lvl1pPr marL="457189" lvl="0" indent="-342892">
              <a:lnSpc>
                <a:spcPct val="100000"/>
              </a:lnSpc>
              <a:spcBef>
                <a:spcPts val="0"/>
              </a:spcBef>
              <a:spcAft>
                <a:spcPts val="0"/>
              </a:spcAft>
              <a:buSzPts val="1800"/>
              <a:buChar char="●"/>
              <a:defRPr sz="1200"/>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grpSp>
        <p:nvGrpSpPr>
          <p:cNvPr id="47" name="Google Shape;47;p4"/>
          <p:cNvGrpSpPr/>
          <p:nvPr/>
        </p:nvGrpSpPr>
        <p:grpSpPr>
          <a:xfrm flipH="1">
            <a:off x="-129749" y="-155065"/>
            <a:ext cx="2684034"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4" name="Google Shape;54;p4"/>
          <p:cNvGrpSpPr/>
          <p:nvPr/>
        </p:nvGrpSpPr>
        <p:grpSpPr>
          <a:xfrm>
            <a:off x="6806901" y="-155065"/>
            <a:ext cx="2684034"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879043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3454117"/>
            <a:ext cx="288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3" name="Google Shape;63;p5"/>
          <p:cNvSpPr txBox="1">
            <a:spLocks noGrp="1"/>
          </p:cNvSpPr>
          <p:nvPr>
            <p:ph type="subTitle" idx="2"/>
          </p:nvPr>
        </p:nvSpPr>
        <p:spPr>
          <a:xfrm>
            <a:off x="5069400" y="3843467"/>
            <a:ext cx="28848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r>
              <a:rPr lang="en-US"/>
              <a:t>Click to edit Master subtitle style</a:t>
            </a:r>
            <a:endParaRPr/>
          </a:p>
        </p:txBody>
      </p:sp>
      <p:sp>
        <p:nvSpPr>
          <p:cNvPr id="64" name="Google Shape;64;p5"/>
          <p:cNvSpPr txBox="1">
            <a:spLocks noGrp="1"/>
          </p:cNvSpPr>
          <p:nvPr>
            <p:ph type="subTitle" idx="3"/>
          </p:nvPr>
        </p:nvSpPr>
        <p:spPr>
          <a:xfrm>
            <a:off x="1189788" y="3454117"/>
            <a:ext cx="288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5" name="Google Shape;65;p5"/>
          <p:cNvSpPr txBox="1">
            <a:spLocks noGrp="1"/>
          </p:cNvSpPr>
          <p:nvPr>
            <p:ph type="subTitle" idx="4"/>
          </p:nvPr>
        </p:nvSpPr>
        <p:spPr>
          <a:xfrm>
            <a:off x="1189800" y="3843467"/>
            <a:ext cx="28848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r>
              <a:rPr lang="en-US"/>
              <a:t>Click to edit Master subtitle style</a:t>
            </a:r>
            <a:endParaRPr/>
          </a:p>
        </p:txBody>
      </p:sp>
      <p:sp>
        <p:nvSpPr>
          <p:cNvPr id="66" name="Google Shape;66;p5"/>
          <p:cNvSpPr/>
          <p:nvPr/>
        </p:nvSpPr>
        <p:spPr>
          <a:xfrm rot="10376871">
            <a:off x="-495921" y="-271407"/>
            <a:ext cx="4143688" cy="188225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5"/>
          <p:cNvSpPr/>
          <p:nvPr/>
        </p:nvSpPr>
        <p:spPr>
          <a:xfrm>
            <a:off x="3812651" y="465299"/>
            <a:ext cx="163500" cy="21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5"/>
          <p:cNvSpPr/>
          <p:nvPr/>
        </p:nvSpPr>
        <p:spPr>
          <a:xfrm>
            <a:off x="593226" y="1118199"/>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4418776" y="844565"/>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5"/>
          <p:cNvSpPr/>
          <p:nvPr/>
        </p:nvSpPr>
        <p:spPr>
          <a:xfrm>
            <a:off x="2981851" y="333699"/>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5"/>
          <p:cNvSpPr/>
          <p:nvPr/>
        </p:nvSpPr>
        <p:spPr>
          <a:xfrm flipH="1">
            <a:off x="-201027" y="-219468"/>
            <a:ext cx="3007352"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5"/>
          <p:cNvSpPr/>
          <p:nvPr/>
        </p:nvSpPr>
        <p:spPr>
          <a:xfrm rot="10800000">
            <a:off x="-259611" y="-396104"/>
            <a:ext cx="2457436"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5"/>
          <p:cNvSpPr/>
          <p:nvPr/>
        </p:nvSpPr>
        <p:spPr>
          <a:xfrm rot="-448972">
            <a:off x="5418224" y="5208301"/>
            <a:ext cx="4114989" cy="185941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5"/>
          <p:cNvSpPr/>
          <p:nvPr/>
        </p:nvSpPr>
        <p:spPr>
          <a:xfrm rot="10800000">
            <a:off x="4710711" y="6299264"/>
            <a:ext cx="163500" cy="21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5"/>
          <p:cNvSpPr/>
          <p:nvPr/>
        </p:nvSpPr>
        <p:spPr>
          <a:xfrm rot="10800000">
            <a:off x="8391336" y="5557964"/>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5"/>
          <p:cNvSpPr/>
          <p:nvPr/>
        </p:nvSpPr>
        <p:spPr>
          <a:xfrm rot="10800000">
            <a:off x="5390761" y="5557964"/>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5"/>
          <p:cNvSpPr/>
          <p:nvPr/>
        </p:nvSpPr>
        <p:spPr>
          <a:xfrm rot="10800000">
            <a:off x="6002711" y="6342464"/>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5"/>
          <p:cNvSpPr/>
          <p:nvPr/>
        </p:nvSpPr>
        <p:spPr>
          <a:xfrm rot="10800000" flipH="1">
            <a:off x="6276637" y="5368403"/>
            <a:ext cx="3007352"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5"/>
          <p:cNvSpPr/>
          <p:nvPr/>
        </p:nvSpPr>
        <p:spPr>
          <a:xfrm>
            <a:off x="6885138" y="5963198"/>
            <a:ext cx="2457436"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536627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4843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rPr lang="en-US"/>
              <a:t>Click to edit Master title style</a:t>
            </a:r>
            <a:endParaRPr/>
          </a:p>
        </p:txBody>
      </p:sp>
      <p:sp>
        <p:nvSpPr>
          <p:cNvPr id="82" name="Google Shape;82;p6"/>
          <p:cNvSpPr/>
          <p:nvPr/>
        </p:nvSpPr>
        <p:spPr>
          <a:xfrm>
            <a:off x="6082077" y="-157720"/>
            <a:ext cx="3204343"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6"/>
          <p:cNvSpPr/>
          <p:nvPr/>
        </p:nvSpPr>
        <p:spPr>
          <a:xfrm rot="10800000">
            <a:off x="6965677" y="-96892"/>
            <a:ext cx="2420522"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6"/>
          <p:cNvSpPr/>
          <p:nvPr/>
        </p:nvSpPr>
        <p:spPr>
          <a:xfrm rot="10484947" flipH="1">
            <a:off x="7999386" y="-549076"/>
            <a:ext cx="1843431"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6"/>
          <p:cNvSpPr/>
          <p:nvPr/>
        </p:nvSpPr>
        <p:spPr>
          <a:xfrm rot="10800000">
            <a:off x="7222138" y="610995"/>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6"/>
          <p:cNvSpPr/>
          <p:nvPr/>
        </p:nvSpPr>
        <p:spPr>
          <a:xfrm rot="10800000">
            <a:off x="8177150" y="929545"/>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6"/>
          <p:cNvSpPr/>
          <p:nvPr/>
        </p:nvSpPr>
        <p:spPr>
          <a:xfrm rot="10800000">
            <a:off x="8947925" y="2109245"/>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4144322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2563933"/>
            <a:ext cx="486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125" name="Google Shape;125;p9"/>
          <p:cNvSpPr txBox="1">
            <a:spLocks noGrp="1"/>
          </p:cNvSpPr>
          <p:nvPr>
            <p:ph type="subTitle" idx="1"/>
          </p:nvPr>
        </p:nvSpPr>
        <p:spPr>
          <a:xfrm>
            <a:off x="2142050" y="3676167"/>
            <a:ext cx="486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126" name="Google Shape;126;p9"/>
          <p:cNvSpPr/>
          <p:nvPr/>
        </p:nvSpPr>
        <p:spPr>
          <a:xfrm rot="10800000" flipH="1">
            <a:off x="5365177" y="4380391"/>
            <a:ext cx="4058317"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9"/>
          <p:cNvSpPr/>
          <p:nvPr/>
        </p:nvSpPr>
        <p:spPr>
          <a:xfrm rot="10800000" flipH="1">
            <a:off x="4874552" y="5906644"/>
            <a:ext cx="4130269"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9"/>
          <p:cNvSpPr/>
          <p:nvPr/>
        </p:nvSpPr>
        <p:spPr>
          <a:xfrm flipH="1">
            <a:off x="5365175" y="6218233"/>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9"/>
          <p:cNvSpPr/>
          <p:nvPr/>
        </p:nvSpPr>
        <p:spPr>
          <a:xfrm flipH="1">
            <a:off x="7188788" y="5843484"/>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9"/>
          <p:cNvSpPr/>
          <p:nvPr/>
        </p:nvSpPr>
        <p:spPr>
          <a:xfrm flipH="1">
            <a:off x="6621276" y="4937935"/>
            <a:ext cx="2874201"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9"/>
          <p:cNvSpPr/>
          <p:nvPr/>
        </p:nvSpPr>
        <p:spPr>
          <a:xfrm flipH="1">
            <a:off x="7832875" y="5356033"/>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9"/>
          <p:cNvSpPr/>
          <p:nvPr/>
        </p:nvSpPr>
        <p:spPr>
          <a:xfrm flipH="1">
            <a:off x="8890913" y="4010051"/>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9"/>
          <p:cNvSpPr/>
          <p:nvPr/>
        </p:nvSpPr>
        <p:spPr>
          <a:xfrm flipH="1">
            <a:off x="-260191" y="222151"/>
            <a:ext cx="4058317"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9"/>
          <p:cNvSpPr/>
          <p:nvPr/>
        </p:nvSpPr>
        <p:spPr>
          <a:xfrm flipH="1">
            <a:off x="158483" y="-444616"/>
            <a:ext cx="4130269"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9"/>
          <p:cNvSpPr/>
          <p:nvPr/>
        </p:nvSpPr>
        <p:spPr>
          <a:xfrm rot="10800000" flipH="1">
            <a:off x="3699725" y="559084"/>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9"/>
          <p:cNvSpPr/>
          <p:nvPr/>
        </p:nvSpPr>
        <p:spPr>
          <a:xfrm rot="10800000" flipH="1">
            <a:off x="1811013" y="847433"/>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 name="Google Shape;137;p9"/>
          <p:cNvSpPr/>
          <p:nvPr/>
        </p:nvSpPr>
        <p:spPr>
          <a:xfrm rot="10800000" flipH="1">
            <a:off x="-332174" y="-58105"/>
            <a:ext cx="2874201"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9"/>
          <p:cNvSpPr/>
          <p:nvPr/>
        </p:nvSpPr>
        <p:spPr>
          <a:xfrm rot="10800000" flipH="1">
            <a:off x="1232025" y="1421284"/>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9"/>
          <p:cNvSpPr/>
          <p:nvPr/>
        </p:nvSpPr>
        <p:spPr>
          <a:xfrm rot="10800000" flipH="1">
            <a:off x="108888" y="268086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09788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540000" y="720000"/>
            <a:ext cx="3590400" cy="12056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Clr>
                <a:schemeClr val="dk1"/>
              </a:buClr>
              <a:buSzPts val="1800"/>
              <a:buNone/>
              <a:defRPr sz="3000" b="1">
                <a:solidFill>
                  <a:schemeClr val="dk1"/>
                </a:solidFill>
                <a:latin typeface="Josefin Sans"/>
                <a:ea typeface="Josefin Sans"/>
                <a:cs typeface="Josefin Sans"/>
                <a:sym typeface="Josefin Sans"/>
              </a:defRPr>
            </a:lvl1pPr>
          </a:lstStyle>
          <a:p>
            <a:pPr lvl="0"/>
            <a:r>
              <a:rPr lang="en-US"/>
              <a:t>Click to edit Master text styles</a:t>
            </a:r>
          </a:p>
        </p:txBody>
      </p:sp>
      <p:sp>
        <p:nvSpPr>
          <p:cNvPr id="142" name="Google Shape;142;p10"/>
          <p:cNvSpPr/>
          <p:nvPr/>
        </p:nvSpPr>
        <p:spPr>
          <a:xfrm flipH="1">
            <a:off x="3426311" y="4075336"/>
            <a:ext cx="5986869"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10"/>
          <p:cNvSpPr/>
          <p:nvPr/>
        </p:nvSpPr>
        <p:spPr>
          <a:xfrm rot="10800000" flipH="1">
            <a:off x="5737692" y="4508708"/>
            <a:ext cx="3675485"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0"/>
          <p:cNvSpPr/>
          <p:nvPr/>
        </p:nvSpPr>
        <p:spPr>
          <a:xfrm rot="315040">
            <a:off x="7305815" y="5946318"/>
            <a:ext cx="2114446"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10"/>
          <p:cNvSpPr/>
          <p:nvPr/>
        </p:nvSpPr>
        <p:spPr>
          <a:xfrm flipH="1">
            <a:off x="5699552" y="6379151"/>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10"/>
          <p:cNvSpPr/>
          <p:nvPr/>
        </p:nvSpPr>
        <p:spPr>
          <a:xfrm flipH="1">
            <a:off x="8043764" y="5257567"/>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10"/>
          <p:cNvSpPr/>
          <p:nvPr/>
        </p:nvSpPr>
        <p:spPr>
          <a:xfrm flipH="1">
            <a:off x="8476477" y="4569551"/>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0"/>
          <p:cNvSpPr/>
          <p:nvPr/>
        </p:nvSpPr>
        <p:spPr>
          <a:xfrm flipH="1">
            <a:off x="7442277" y="4742717"/>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740113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06568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484367"/>
            <a:ext cx="36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168" name="Google Shape;168;p13"/>
          <p:cNvSpPr txBox="1">
            <a:spLocks noGrp="1"/>
          </p:cNvSpPr>
          <p:nvPr>
            <p:ph type="subTitle" idx="1"/>
          </p:nvPr>
        </p:nvSpPr>
        <p:spPr>
          <a:xfrm>
            <a:off x="4379650" y="2491967"/>
            <a:ext cx="3830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69" name="Google Shape;169;p13"/>
          <p:cNvSpPr txBox="1">
            <a:spLocks noGrp="1"/>
          </p:cNvSpPr>
          <p:nvPr>
            <p:ph type="subTitle" idx="2"/>
          </p:nvPr>
        </p:nvSpPr>
        <p:spPr>
          <a:xfrm>
            <a:off x="5051588" y="2917451"/>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170" name="Google Shape;170;p13"/>
          <p:cNvSpPr txBox="1">
            <a:spLocks noGrp="1"/>
          </p:cNvSpPr>
          <p:nvPr>
            <p:ph type="subTitle" idx="3"/>
          </p:nvPr>
        </p:nvSpPr>
        <p:spPr>
          <a:xfrm>
            <a:off x="934238" y="2491967"/>
            <a:ext cx="369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1" name="Google Shape;171;p13"/>
          <p:cNvSpPr txBox="1">
            <a:spLocks noGrp="1"/>
          </p:cNvSpPr>
          <p:nvPr>
            <p:ph type="subTitle" idx="4"/>
          </p:nvPr>
        </p:nvSpPr>
        <p:spPr>
          <a:xfrm>
            <a:off x="1536188" y="2917451"/>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172" name="Google Shape;172;p13"/>
          <p:cNvSpPr txBox="1">
            <a:spLocks noGrp="1"/>
          </p:cNvSpPr>
          <p:nvPr>
            <p:ph type="subTitle" idx="5"/>
          </p:nvPr>
        </p:nvSpPr>
        <p:spPr>
          <a:xfrm>
            <a:off x="4379600" y="5027800"/>
            <a:ext cx="3830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3" name="Google Shape;173;p13"/>
          <p:cNvSpPr txBox="1">
            <a:spLocks noGrp="1"/>
          </p:cNvSpPr>
          <p:nvPr>
            <p:ph type="subTitle" idx="6"/>
          </p:nvPr>
        </p:nvSpPr>
        <p:spPr>
          <a:xfrm>
            <a:off x="5051588" y="54533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174" name="Google Shape;174;p13"/>
          <p:cNvSpPr txBox="1">
            <a:spLocks noGrp="1"/>
          </p:cNvSpPr>
          <p:nvPr>
            <p:ph type="subTitle" idx="7"/>
          </p:nvPr>
        </p:nvSpPr>
        <p:spPr>
          <a:xfrm>
            <a:off x="934238" y="5027800"/>
            <a:ext cx="369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5" name="Google Shape;175;p13"/>
          <p:cNvSpPr txBox="1">
            <a:spLocks noGrp="1"/>
          </p:cNvSpPr>
          <p:nvPr>
            <p:ph type="subTitle" idx="8"/>
          </p:nvPr>
        </p:nvSpPr>
        <p:spPr>
          <a:xfrm>
            <a:off x="1536188" y="5453300"/>
            <a:ext cx="2486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176" name="Google Shape;176;p13"/>
          <p:cNvSpPr txBox="1">
            <a:spLocks noGrp="1"/>
          </p:cNvSpPr>
          <p:nvPr>
            <p:ph type="title" idx="9" hasCustomPrompt="1"/>
          </p:nvPr>
        </p:nvSpPr>
        <p:spPr>
          <a:xfrm>
            <a:off x="2259638" y="1561484"/>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561484"/>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4094833"/>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4094833"/>
            <a:ext cx="10392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969985" y="3413205"/>
            <a:ext cx="6424955"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 name="Google Shape;181;p13"/>
          <p:cNvSpPr/>
          <p:nvPr/>
        </p:nvSpPr>
        <p:spPr>
          <a:xfrm rot="-5400000">
            <a:off x="-1353269" y="1832515"/>
            <a:ext cx="3191505"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 name="Google Shape;182;p13"/>
          <p:cNvSpPr/>
          <p:nvPr/>
        </p:nvSpPr>
        <p:spPr>
          <a:xfrm rot="5400000">
            <a:off x="-1022308" y="723923"/>
            <a:ext cx="2795864"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13"/>
          <p:cNvSpPr/>
          <p:nvPr/>
        </p:nvSpPr>
        <p:spPr>
          <a:xfrm rot="5400000">
            <a:off x="94113" y="4204534"/>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13"/>
          <p:cNvSpPr/>
          <p:nvPr/>
        </p:nvSpPr>
        <p:spPr>
          <a:xfrm rot="5400000">
            <a:off x="977413" y="369401"/>
            <a:ext cx="1312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13"/>
          <p:cNvSpPr/>
          <p:nvPr/>
        </p:nvSpPr>
        <p:spPr>
          <a:xfrm rot="5400000">
            <a:off x="523738" y="1737034"/>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13"/>
          <p:cNvSpPr/>
          <p:nvPr/>
        </p:nvSpPr>
        <p:spPr>
          <a:xfrm rot="5400000">
            <a:off x="425038" y="3617134"/>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13"/>
          <p:cNvSpPr/>
          <p:nvPr/>
        </p:nvSpPr>
        <p:spPr>
          <a:xfrm rot="5532439">
            <a:off x="5795693" y="2660211"/>
            <a:ext cx="6424955"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13"/>
          <p:cNvSpPr/>
          <p:nvPr/>
        </p:nvSpPr>
        <p:spPr>
          <a:xfrm rot="5400000">
            <a:off x="7412430" y="4055403"/>
            <a:ext cx="3191505"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9" name="Google Shape;189;p13"/>
          <p:cNvSpPr/>
          <p:nvPr/>
        </p:nvSpPr>
        <p:spPr>
          <a:xfrm rot="-5400000">
            <a:off x="7477107" y="5141307"/>
            <a:ext cx="2795864"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0" name="Google Shape;190;p13"/>
          <p:cNvSpPr/>
          <p:nvPr/>
        </p:nvSpPr>
        <p:spPr>
          <a:xfrm rot="-5400000">
            <a:off x="8938550" y="2486349"/>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13"/>
          <p:cNvSpPr/>
          <p:nvPr/>
        </p:nvSpPr>
        <p:spPr>
          <a:xfrm rot="-5400000">
            <a:off x="8595725" y="501864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13"/>
          <p:cNvSpPr/>
          <p:nvPr/>
        </p:nvSpPr>
        <p:spPr>
          <a:xfrm rot="-5400000">
            <a:off x="8694425" y="313854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3" name="Google Shape;193;p13"/>
          <p:cNvSpPr/>
          <p:nvPr/>
        </p:nvSpPr>
        <p:spPr>
          <a:xfrm rot="-5400000">
            <a:off x="8142050" y="6386282"/>
            <a:ext cx="1312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11734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373350" y="3917767"/>
            <a:ext cx="4044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96" name="Google Shape;196;p14"/>
          <p:cNvSpPr txBox="1">
            <a:spLocks noGrp="1"/>
          </p:cNvSpPr>
          <p:nvPr>
            <p:ph type="subTitle" idx="1"/>
          </p:nvPr>
        </p:nvSpPr>
        <p:spPr>
          <a:xfrm>
            <a:off x="1726650" y="2276600"/>
            <a:ext cx="56907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97" name="Google Shape;197;p14"/>
          <p:cNvSpPr/>
          <p:nvPr/>
        </p:nvSpPr>
        <p:spPr>
          <a:xfrm>
            <a:off x="2301827" y="-108065"/>
            <a:ext cx="5472801"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14"/>
          <p:cNvSpPr/>
          <p:nvPr/>
        </p:nvSpPr>
        <p:spPr>
          <a:xfrm rot="10800000">
            <a:off x="3105741" y="-429169"/>
            <a:ext cx="2419310"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14"/>
          <p:cNvSpPr/>
          <p:nvPr/>
        </p:nvSpPr>
        <p:spPr>
          <a:xfrm rot="-5400000">
            <a:off x="4932581" y="-603868"/>
            <a:ext cx="1292256"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14"/>
          <p:cNvSpPr/>
          <p:nvPr/>
        </p:nvSpPr>
        <p:spPr>
          <a:xfrm rot="5400000">
            <a:off x="6526688" y="638250"/>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14"/>
          <p:cNvSpPr/>
          <p:nvPr/>
        </p:nvSpPr>
        <p:spPr>
          <a:xfrm rot="5400000">
            <a:off x="4506388" y="882201"/>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14"/>
          <p:cNvSpPr/>
          <p:nvPr/>
        </p:nvSpPr>
        <p:spPr>
          <a:xfrm rot="5400000">
            <a:off x="8038388" y="141567"/>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14"/>
          <p:cNvSpPr/>
          <p:nvPr/>
        </p:nvSpPr>
        <p:spPr>
          <a:xfrm rot="5400000">
            <a:off x="2826113" y="429567"/>
            <a:ext cx="2180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14"/>
          <p:cNvSpPr/>
          <p:nvPr/>
        </p:nvSpPr>
        <p:spPr>
          <a:xfrm rot="5400000">
            <a:off x="2384888" y="736234"/>
            <a:ext cx="1312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14"/>
          <p:cNvSpPr/>
          <p:nvPr/>
        </p:nvSpPr>
        <p:spPr>
          <a:xfrm rot="10800000">
            <a:off x="1820973" y="5309825"/>
            <a:ext cx="5577954"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14"/>
          <p:cNvSpPr/>
          <p:nvPr/>
        </p:nvSpPr>
        <p:spPr>
          <a:xfrm>
            <a:off x="4175689" y="6137926"/>
            <a:ext cx="2419310"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14"/>
          <p:cNvSpPr/>
          <p:nvPr/>
        </p:nvSpPr>
        <p:spPr>
          <a:xfrm rot="5400000">
            <a:off x="3636525" y="5552759"/>
            <a:ext cx="1292256"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14"/>
          <p:cNvSpPr/>
          <p:nvPr/>
        </p:nvSpPr>
        <p:spPr>
          <a:xfrm rot="-5400000">
            <a:off x="2826125" y="5844625"/>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14"/>
          <p:cNvSpPr/>
          <p:nvPr/>
        </p:nvSpPr>
        <p:spPr>
          <a:xfrm rot="-5400000">
            <a:off x="5063150" y="5877025"/>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14"/>
          <p:cNvSpPr/>
          <p:nvPr/>
        </p:nvSpPr>
        <p:spPr>
          <a:xfrm rot="-5400000">
            <a:off x="1538600" y="6471858"/>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1" name="Google Shape;211;p14"/>
          <p:cNvSpPr/>
          <p:nvPr/>
        </p:nvSpPr>
        <p:spPr>
          <a:xfrm rot="-5400000">
            <a:off x="6656625" y="6264858"/>
            <a:ext cx="2180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2" name="Google Shape;212;p14"/>
          <p:cNvSpPr/>
          <p:nvPr/>
        </p:nvSpPr>
        <p:spPr>
          <a:xfrm rot="-5400000">
            <a:off x="7184650" y="6022991"/>
            <a:ext cx="1312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39364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540000" y="4843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15" name="Google Shape;215;p15"/>
          <p:cNvSpPr txBox="1">
            <a:spLocks noGrp="1"/>
          </p:cNvSpPr>
          <p:nvPr>
            <p:ph type="title" idx="2" hasCustomPrompt="1"/>
          </p:nvPr>
        </p:nvSpPr>
        <p:spPr>
          <a:xfrm>
            <a:off x="884798" y="1998851"/>
            <a:ext cx="32004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5"/>
          <p:cNvSpPr txBox="1">
            <a:spLocks noGrp="1"/>
          </p:cNvSpPr>
          <p:nvPr>
            <p:ph type="subTitle" idx="1"/>
          </p:nvPr>
        </p:nvSpPr>
        <p:spPr>
          <a:xfrm>
            <a:off x="1099425" y="2841217"/>
            <a:ext cx="27711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17" name="Google Shape;217;p15"/>
          <p:cNvSpPr txBox="1">
            <a:spLocks noGrp="1"/>
          </p:cNvSpPr>
          <p:nvPr>
            <p:ph type="title" idx="3" hasCustomPrompt="1"/>
          </p:nvPr>
        </p:nvSpPr>
        <p:spPr>
          <a:xfrm>
            <a:off x="5058798" y="1998851"/>
            <a:ext cx="32004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8" name="Google Shape;218;p15"/>
          <p:cNvSpPr txBox="1">
            <a:spLocks noGrp="1"/>
          </p:cNvSpPr>
          <p:nvPr>
            <p:ph type="subTitle" idx="4"/>
          </p:nvPr>
        </p:nvSpPr>
        <p:spPr>
          <a:xfrm>
            <a:off x="5273425" y="2841233"/>
            <a:ext cx="27711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19" name="Google Shape;219;p15"/>
          <p:cNvSpPr txBox="1">
            <a:spLocks noGrp="1"/>
          </p:cNvSpPr>
          <p:nvPr>
            <p:ph type="title" idx="5" hasCustomPrompt="1"/>
          </p:nvPr>
        </p:nvSpPr>
        <p:spPr>
          <a:xfrm>
            <a:off x="2971798" y="4145967"/>
            <a:ext cx="32004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0" name="Google Shape;220;p15"/>
          <p:cNvSpPr txBox="1">
            <a:spLocks noGrp="1"/>
          </p:cNvSpPr>
          <p:nvPr>
            <p:ph type="subTitle" idx="6"/>
          </p:nvPr>
        </p:nvSpPr>
        <p:spPr>
          <a:xfrm>
            <a:off x="3186425" y="4987633"/>
            <a:ext cx="27711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21" name="Google Shape;221;p15"/>
          <p:cNvSpPr/>
          <p:nvPr/>
        </p:nvSpPr>
        <p:spPr>
          <a:xfrm rot="10800000" flipH="1">
            <a:off x="6626826" y="5063338"/>
            <a:ext cx="2810674"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15"/>
          <p:cNvSpPr/>
          <p:nvPr/>
        </p:nvSpPr>
        <p:spPr>
          <a:xfrm rot="10800000" flipH="1">
            <a:off x="6287027" y="6120387"/>
            <a:ext cx="2860647"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15"/>
          <p:cNvSpPr/>
          <p:nvPr/>
        </p:nvSpPr>
        <p:spPr>
          <a:xfrm flipH="1">
            <a:off x="6239900" y="6323033"/>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15"/>
          <p:cNvSpPr/>
          <p:nvPr/>
        </p:nvSpPr>
        <p:spPr>
          <a:xfrm flipH="1">
            <a:off x="7868588" y="5978784"/>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15"/>
          <p:cNvSpPr/>
          <p:nvPr/>
        </p:nvSpPr>
        <p:spPr>
          <a:xfrm flipH="1">
            <a:off x="7496815" y="5449524"/>
            <a:ext cx="1990610"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15"/>
          <p:cNvSpPr/>
          <p:nvPr/>
        </p:nvSpPr>
        <p:spPr>
          <a:xfrm flipH="1">
            <a:off x="8130075" y="5449533"/>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15"/>
          <p:cNvSpPr/>
          <p:nvPr/>
        </p:nvSpPr>
        <p:spPr>
          <a:xfrm flipH="1">
            <a:off x="8852338" y="4593051"/>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15"/>
          <p:cNvSpPr/>
          <p:nvPr/>
        </p:nvSpPr>
        <p:spPr>
          <a:xfrm flipH="1">
            <a:off x="-249100" y="109446"/>
            <a:ext cx="2810674"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15"/>
          <p:cNvSpPr/>
          <p:nvPr/>
        </p:nvSpPr>
        <p:spPr>
          <a:xfrm flipH="1">
            <a:off x="40730" y="-352349"/>
            <a:ext cx="2860647"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15"/>
          <p:cNvSpPr/>
          <p:nvPr/>
        </p:nvSpPr>
        <p:spPr>
          <a:xfrm rot="10800000" flipH="1">
            <a:off x="1156313" y="573400"/>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15"/>
          <p:cNvSpPr/>
          <p:nvPr/>
        </p:nvSpPr>
        <p:spPr>
          <a:xfrm rot="10800000" flipH="1">
            <a:off x="-299025" y="-84686"/>
            <a:ext cx="1990610"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15"/>
          <p:cNvSpPr/>
          <p:nvPr/>
        </p:nvSpPr>
        <p:spPr>
          <a:xfrm rot="10800000" flipH="1">
            <a:off x="959925" y="1189051"/>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3" name="Google Shape;233;p15"/>
          <p:cNvSpPr/>
          <p:nvPr/>
        </p:nvSpPr>
        <p:spPr>
          <a:xfrm flipH="1">
            <a:off x="2802975" y="309567"/>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4" name="Google Shape;234;p15"/>
          <p:cNvSpPr/>
          <p:nvPr/>
        </p:nvSpPr>
        <p:spPr>
          <a:xfrm rot="10800000" flipH="1">
            <a:off x="172563" y="1959133"/>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497071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2846475" y="484367"/>
            <a:ext cx="34509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45" name="Google Shape;245;p17"/>
          <p:cNvSpPr txBox="1">
            <a:spLocks noGrp="1"/>
          </p:cNvSpPr>
          <p:nvPr>
            <p:ph type="subTitle" idx="1"/>
          </p:nvPr>
        </p:nvSpPr>
        <p:spPr>
          <a:xfrm>
            <a:off x="788350" y="2193933"/>
            <a:ext cx="27045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6" name="Google Shape;246;p17"/>
          <p:cNvSpPr txBox="1">
            <a:spLocks noGrp="1"/>
          </p:cNvSpPr>
          <p:nvPr>
            <p:ph type="subTitle" idx="2"/>
          </p:nvPr>
        </p:nvSpPr>
        <p:spPr>
          <a:xfrm>
            <a:off x="538175" y="3007200"/>
            <a:ext cx="3834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r>
              <a:rPr lang="en-US"/>
              <a:t>Click to edit Master subtitle style</a:t>
            </a:r>
            <a:endParaRPr/>
          </a:p>
        </p:txBody>
      </p:sp>
      <p:sp>
        <p:nvSpPr>
          <p:cNvPr id="247" name="Google Shape;247;p17"/>
          <p:cNvSpPr txBox="1">
            <a:spLocks noGrp="1"/>
          </p:cNvSpPr>
          <p:nvPr>
            <p:ph type="subTitle" idx="3"/>
          </p:nvPr>
        </p:nvSpPr>
        <p:spPr>
          <a:xfrm>
            <a:off x="5158975" y="2193933"/>
            <a:ext cx="27045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8" name="Google Shape;248;p17"/>
          <p:cNvSpPr txBox="1">
            <a:spLocks noGrp="1"/>
          </p:cNvSpPr>
          <p:nvPr>
            <p:ph type="subTitle" idx="4"/>
          </p:nvPr>
        </p:nvSpPr>
        <p:spPr>
          <a:xfrm>
            <a:off x="4771825" y="3007200"/>
            <a:ext cx="3834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r>
              <a:rPr lang="en-US"/>
              <a:t>Click to edit Master subtitle style</a:t>
            </a:r>
            <a:endParaRPr/>
          </a:p>
        </p:txBody>
      </p:sp>
      <p:sp>
        <p:nvSpPr>
          <p:cNvPr id="249" name="Google Shape;249;p17"/>
          <p:cNvSpPr/>
          <p:nvPr/>
        </p:nvSpPr>
        <p:spPr>
          <a:xfrm rot="-10350985" flipH="1">
            <a:off x="6450156" y="-166361"/>
            <a:ext cx="3444934"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 name="Google Shape;250;p17"/>
          <p:cNvSpPr/>
          <p:nvPr/>
        </p:nvSpPr>
        <p:spPr>
          <a:xfrm flipH="1">
            <a:off x="8345826" y="1312832"/>
            <a:ext cx="163500" cy="21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 name="Google Shape;251;p17"/>
          <p:cNvSpPr/>
          <p:nvPr/>
        </p:nvSpPr>
        <p:spPr>
          <a:xfrm flipH="1">
            <a:off x="8977776" y="1767265"/>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 name="Google Shape;252;p17"/>
          <p:cNvSpPr/>
          <p:nvPr/>
        </p:nvSpPr>
        <p:spPr>
          <a:xfrm flipH="1">
            <a:off x="6236651" y="251165"/>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 name="Google Shape;253;p17"/>
          <p:cNvSpPr/>
          <p:nvPr/>
        </p:nvSpPr>
        <p:spPr>
          <a:xfrm flipH="1">
            <a:off x="7070376" y="719065"/>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 name="Google Shape;254;p17"/>
          <p:cNvSpPr/>
          <p:nvPr/>
        </p:nvSpPr>
        <p:spPr>
          <a:xfrm>
            <a:off x="7168770" y="-132485"/>
            <a:ext cx="2517610"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 name="Google Shape;255;p17"/>
          <p:cNvSpPr/>
          <p:nvPr/>
        </p:nvSpPr>
        <p:spPr>
          <a:xfrm rot="10800000" flipH="1">
            <a:off x="7678178" y="-280355"/>
            <a:ext cx="2057229"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 name="Google Shape;256;p17"/>
          <p:cNvSpPr/>
          <p:nvPr/>
        </p:nvSpPr>
        <p:spPr>
          <a:xfrm rot="10350985">
            <a:off x="-562291" y="-231210"/>
            <a:ext cx="3444934"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 name="Google Shape;257;p17"/>
          <p:cNvSpPr/>
          <p:nvPr/>
        </p:nvSpPr>
        <p:spPr>
          <a:xfrm>
            <a:off x="823471" y="1247981"/>
            <a:ext cx="163500" cy="21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 name="Google Shape;258;p17"/>
          <p:cNvSpPr/>
          <p:nvPr/>
        </p:nvSpPr>
        <p:spPr>
          <a:xfrm>
            <a:off x="256621" y="1702415"/>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 name="Google Shape;259;p17"/>
          <p:cNvSpPr/>
          <p:nvPr/>
        </p:nvSpPr>
        <p:spPr>
          <a:xfrm>
            <a:off x="2997746" y="186315"/>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 name="Google Shape;260;p17"/>
          <p:cNvSpPr/>
          <p:nvPr/>
        </p:nvSpPr>
        <p:spPr>
          <a:xfrm>
            <a:off x="2164021" y="654215"/>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17"/>
          <p:cNvSpPr/>
          <p:nvPr/>
        </p:nvSpPr>
        <p:spPr>
          <a:xfrm flipH="1">
            <a:off x="-353582" y="-197334"/>
            <a:ext cx="2517610"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17"/>
          <p:cNvSpPr/>
          <p:nvPr/>
        </p:nvSpPr>
        <p:spPr>
          <a:xfrm rot="10800000">
            <a:off x="-402608" y="-345205"/>
            <a:ext cx="2057229"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76828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7" name="文本框 6"/>
          <p:cNvSpPr txBox="1"/>
          <p:nvPr userDrawn="1"/>
        </p:nvSpPr>
        <p:spPr>
          <a:xfrm>
            <a:off x="480743" y="190413"/>
            <a:ext cx="1292341"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Operations</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155748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141950" y="2563933"/>
            <a:ext cx="486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265" name="Google Shape;265;p18"/>
          <p:cNvSpPr txBox="1">
            <a:spLocks noGrp="1"/>
          </p:cNvSpPr>
          <p:nvPr>
            <p:ph type="subTitle" idx="1"/>
          </p:nvPr>
        </p:nvSpPr>
        <p:spPr>
          <a:xfrm>
            <a:off x="2142050" y="3676167"/>
            <a:ext cx="486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66" name="Google Shape;266;p18"/>
          <p:cNvSpPr/>
          <p:nvPr/>
        </p:nvSpPr>
        <p:spPr>
          <a:xfrm rot="-5400000">
            <a:off x="-1706246" y="1375338"/>
            <a:ext cx="5411089"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 name="Google Shape;267;p18"/>
          <p:cNvSpPr/>
          <p:nvPr/>
        </p:nvSpPr>
        <p:spPr>
          <a:xfrm rot="-5400000">
            <a:off x="-2576597" y="2303847"/>
            <a:ext cx="5507025"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 name="Google Shape;268;p18"/>
          <p:cNvSpPr/>
          <p:nvPr/>
        </p:nvSpPr>
        <p:spPr>
          <a:xfrm rot="5400000">
            <a:off x="370856" y="4830825"/>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 name="Google Shape;269;p18"/>
          <p:cNvSpPr/>
          <p:nvPr/>
        </p:nvSpPr>
        <p:spPr>
          <a:xfrm rot="5400000">
            <a:off x="576119" y="2323542"/>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 name="Google Shape;270;p18"/>
          <p:cNvSpPr/>
          <p:nvPr/>
        </p:nvSpPr>
        <p:spPr>
          <a:xfrm rot="5400000">
            <a:off x="-1231011" y="593935"/>
            <a:ext cx="3832268"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 name="Google Shape;271;p18"/>
          <p:cNvSpPr/>
          <p:nvPr/>
        </p:nvSpPr>
        <p:spPr>
          <a:xfrm rot="5400000">
            <a:off x="1017506" y="1540558"/>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 name="Google Shape;272;p18"/>
          <p:cNvSpPr/>
          <p:nvPr/>
        </p:nvSpPr>
        <p:spPr>
          <a:xfrm rot="5400000">
            <a:off x="1951194" y="54042"/>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 name="Google Shape;273;p18"/>
          <p:cNvSpPr/>
          <p:nvPr/>
        </p:nvSpPr>
        <p:spPr>
          <a:xfrm rot="5400000">
            <a:off x="5439160" y="3696478"/>
            <a:ext cx="5411089"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4" name="Google Shape;274;p18"/>
          <p:cNvSpPr/>
          <p:nvPr/>
        </p:nvSpPr>
        <p:spPr>
          <a:xfrm rot="5400000">
            <a:off x="6213574" y="3412587"/>
            <a:ext cx="5507025"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 name="Google Shape;275;p18"/>
          <p:cNvSpPr/>
          <p:nvPr/>
        </p:nvSpPr>
        <p:spPr>
          <a:xfrm rot="-5400000">
            <a:off x="8641944" y="1872075"/>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 name="Google Shape;276;p18"/>
          <p:cNvSpPr/>
          <p:nvPr/>
        </p:nvSpPr>
        <p:spPr>
          <a:xfrm rot="-5400000">
            <a:off x="8349881" y="4314558"/>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 name="Google Shape;277;p18"/>
          <p:cNvSpPr/>
          <p:nvPr/>
        </p:nvSpPr>
        <p:spPr>
          <a:xfrm rot="-5400000">
            <a:off x="6542745" y="4685849"/>
            <a:ext cx="3832268"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 name="Google Shape;278;p18"/>
          <p:cNvSpPr/>
          <p:nvPr/>
        </p:nvSpPr>
        <p:spPr>
          <a:xfrm rot="-5400000">
            <a:off x="7995294" y="5162342"/>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 name="Google Shape;279;p18"/>
          <p:cNvSpPr/>
          <p:nvPr/>
        </p:nvSpPr>
        <p:spPr>
          <a:xfrm rot="-5400000">
            <a:off x="6974806" y="6584058"/>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308942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3145775" y="484367"/>
            <a:ext cx="2852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82" name="Google Shape;282;p19"/>
          <p:cNvSpPr txBox="1">
            <a:spLocks noGrp="1"/>
          </p:cNvSpPr>
          <p:nvPr>
            <p:ph type="subTitle" idx="1"/>
          </p:nvPr>
        </p:nvSpPr>
        <p:spPr>
          <a:xfrm>
            <a:off x="3328941" y="25393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3" name="Google Shape;283;p19"/>
          <p:cNvSpPr txBox="1">
            <a:spLocks noGrp="1"/>
          </p:cNvSpPr>
          <p:nvPr>
            <p:ph type="subTitle" idx="2"/>
          </p:nvPr>
        </p:nvSpPr>
        <p:spPr>
          <a:xfrm>
            <a:off x="3610941" y="2964800"/>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84" name="Google Shape;284;p19"/>
          <p:cNvSpPr txBox="1">
            <a:spLocks noGrp="1"/>
          </p:cNvSpPr>
          <p:nvPr>
            <p:ph type="subTitle" idx="3"/>
          </p:nvPr>
        </p:nvSpPr>
        <p:spPr>
          <a:xfrm>
            <a:off x="659663" y="25393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5" name="Google Shape;285;p19"/>
          <p:cNvSpPr txBox="1">
            <a:spLocks noGrp="1"/>
          </p:cNvSpPr>
          <p:nvPr>
            <p:ph type="subTitle" idx="4"/>
          </p:nvPr>
        </p:nvSpPr>
        <p:spPr>
          <a:xfrm>
            <a:off x="941663" y="2964800"/>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86" name="Google Shape;286;p19"/>
          <p:cNvSpPr txBox="1">
            <a:spLocks noGrp="1"/>
          </p:cNvSpPr>
          <p:nvPr>
            <p:ph type="subTitle" idx="5"/>
          </p:nvPr>
        </p:nvSpPr>
        <p:spPr>
          <a:xfrm>
            <a:off x="3328941" y="50860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7" name="Google Shape;287;p19"/>
          <p:cNvSpPr txBox="1">
            <a:spLocks noGrp="1"/>
          </p:cNvSpPr>
          <p:nvPr>
            <p:ph type="subTitle" idx="6"/>
          </p:nvPr>
        </p:nvSpPr>
        <p:spPr>
          <a:xfrm>
            <a:off x="3610941" y="5511504"/>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88" name="Google Shape;288;p19"/>
          <p:cNvSpPr txBox="1">
            <a:spLocks noGrp="1"/>
          </p:cNvSpPr>
          <p:nvPr>
            <p:ph type="subTitle" idx="7"/>
          </p:nvPr>
        </p:nvSpPr>
        <p:spPr>
          <a:xfrm>
            <a:off x="659663" y="50860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9" name="Google Shape;289;p19"/>
          <p:cNvSpPr txBox="1">
            <a:spLocks noGrp="1"/>
          </p:cNvSpPr>
          <p:nvPr>
            <p:ph type="subTitle" idx="8"/>
          </p:nvPr>
        </p:nvSpPr>
        <p:spPr>
          <a:xfrm>
            <a:off x="941663" y="5511504"/>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90" name="Google Shape;290;p19"/>
          <p:cNvSpPr txBox="1">
            <a:spLocks noGrp="1"/>
          </p:cNvSpPr>
          <p:nvPr>
            <p:ph type="subTitle" idx="9"/>
          </p:nvPr>
        </p:nvSpPr>
        <p:spPr>
          <a:xfrm>
            <a:off x="5998216" y="25393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1" name="Google Shape;291;p19"/>
          <p:cNvSpPr txBox="1">
            <a:spLocks noGrp="1"/>
          </p:cNvSpPr>
          <p:nvPr>
            <p:ph type="subTitle" idx="13"/>
          </p:nvPr>
        </p:nvSpPr>
        <p:spPr>
          <a:xfrm>
            <a:off x="6280216" y="2964800"/>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92" name="Google Shape;292;p19"/>
          <p:cNvSpPr txBox="1">
            <a:spLocks noGrp="1"/>
          </p:cNvSpPr>
          <p:nvPr>
            <p:ph type="subTitle" idx="14"/>
          </p:nvPr>
        </p:nvSpPr>
        <p:spPr>
          <a:xfrm>
            <a:off x="5998216" y="50860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3" name="Google Shape;293;p19"/>
          <p:cNvSpPr txBox="1">
            <a:spLocks noGrp="1"/>
          </p:cNvSpPr>
          <p:nvPr>
            <p:ph type="subTitle" idx="15"/>
          </p:nvPr>
        </p:nvSpPr>
        <p:spPr>
          <a:xfrm>
            <a:off x="6280216" y="5511504"/>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294" name="Google Shape;294;p19"/>
          <p:cNvSpPr/>
          <p:nvPr/>
        </p:nvSpPr>
        <p:spPr>
          <a:xfrm>
            <a:off x="5587301" y="-279398"/>
            <a:ext cx="689007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 name="Google Shape;295;p19"/>
          <p:cNvSpPr/>
          <p:nvPr/>
        </p:nvSpPr>
        <p:spPr>
          <a:xfrm rot="10800000" flipH="1">
            <a:off x="6906325" y="-700200"/>
            <a:ext cx="2379314"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 name="Google Shape;296;p19"/>
          <p:cNvSpPr/>
          <p:nvPr/>
        </p:nvSpPr>
        <p:spPr>
          <a:xfrm rot="-3279262">
            <a:off x="7667454" y="-948376"/>
            <a:ext cx="1873092"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 name="Google Shape;297;p19"/>
          <p:cNvSpPr/>
          <p:nvPr/>
        </p:nvSpPr>
        <p:spPr>
          <a:xfrm rot="10800000">
            <a:off x="6406991" y="15145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 name="Google Shape;298;p19"/>
          <p:cNvSpPr/>
          <p:nvPr/>
        </p:nvSpPr>
        <p:spPr>
          <a:xfrm rot="10800000">
            <a:off x="8154416" y="466491"/>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 name="Google Shape;299;p19"/>
          <p:cNvSpPr/>
          <p:nvPr/>
        </p:nvSpPr>
        <p:spPr>
          <a:xfrm rot="10800000">
            <a:off x="7681066" y="985424"/>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0" name="Google Shape;300;p19"/>
          <p:cNvSpPr/>
          <p:nvPr/>
        </p:nvSpPr>
        <p:spPr>
          <a:xfrm flipH="1">
            <a:off x="-3333925" y="-280998"/>
            <a:ext cx="689007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 name="Google Shape;301;p19"/>
          <p:cNvSpPr/>
          <p:nvPr/>
        </p:nvSpPr>
        <p:spPr>
          <a:xfrm rot="10800000">
            <a:off x="-142195" y="-701800"/>
            <a:ext cx="2379314"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 name="Google Shape;302;p19"/>
          <p:cNvSpPr/>
          <p:nvPr/>
        </p:nvSpPr>
        <p:spPr>
          <a:xfrm rot="3279262" flipH="1">
            <a:off x="-397101" y="-949976"/>
            <a:ext cx="1873092"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 name="Google Shape;303;p19"/>
          <p:cNvSpPr/>
          <p:nvPr/>
        </p:nvSpPr>
        <p:spPr>
          <a:xfrm rot="10800000" flipH="1">
            <a:off x="2572953" y="14985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 name="Google Shape;304;p19"/>
          <p:cNvSpPr/>
          <p:nvPr/>
        </p:nvSpPr>
        <p:spPr>
          <a:xfrm rot="10800000" flipH="1">
            <a:off x="890628" y="464891"/>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 name="Google Shape;305;p19"/>
          <p:cNvSpPr/>
          <p:nvPr/>
        </p:nvSpPr>
        <p:spPr>
          <a:xfrm rot="10800000" flipH="1">
            <a:off x="201303" y="1403657"/>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 name="Google Shape;306;p19"/>
          <p:cNvSpPr/>
          <p:nvPr/>
        </p:nvSpPr>
        <p:spPr>
          <a:xfrm rot="10800000" flipH="1">
            <a:off x="1363978" y="983824"/>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 name="Google Shape;307;p19"/>
          <p:cNvSpPr/>
          <p:nvPr/>
        </p:nvSpPr>
        <p:spPr>
          <a:xfrm rot="10800000">
            <a:off x="8843741" y="1405257"/>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36729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1543350" y="484367"/>
            <a:ext cx="60573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10" name="Google Shape;310;p20"/>
          <p:cNvSpPr txBox="1">
            <a:spLocks noGrp="1"/>
          </p:cNvSpPr>
          <p:nvPr>
            <p:ph type="subTitle" idx="1"/>
          </p:nvPr>
        </p:nvSpPr>
        <p:spPr>
          <a:xfrm>
            <a:off x="4875632" y="25393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1" name="Google Shape;311;p20"/>
          <p:cNvSpPr txBox="1">
            <a:spLocks noGrp="1"/>
          </p:cNvSpPr>
          <p:nvPr>
            <p:ph type="subTitle" idx="2"/>
          </p:nvPr>
        </p:nvSpPr>
        <p:spPr>
          <a:xfrm>
            <a:off x="5157563" y="2964800"/>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12" name="Google Shape;312;p20"/>
          <p:cNvSpPr txBox="1">
            <a:spLocks noGrp="1"/>
          </p:cNvSpPr>
          <p:nvPr>
            <p:ph type="subTitle" idx="3"/>
          </p:nvPr>
        </p:nvSpPr>
        <p:spPr>
          <a:xfrm>
            <a:off x="1782263" y="25393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3" name="Google Shape;313;p20"/>
          <p:cNvSpPr txBox="1">
            <a:spLocks noGrp="1"/>
          </p:cNvSpPr>
          <p:nvPr>
            <p:ph type="subTitle" idx="4"/>
          </p:nvPr>
        </p:nvSpPr>
        <p:spPr>
          <a:xfrm>
            <a:off x="2064375" y="2964800"/>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14" name="Google Shape;314;p20"/>
          <p:cNvSpPr txBox="1">
            <a:spLocks noGrp="1"/>
          </p:cNvSpPr>
          <p:nvPr>
            <p:ph type="subTitle" idx="5"/>
          </p:nvPr>
        </p:nvSpPr>
        <p:spPr>
          <a:xfrm>
            <a:off x="4875600" y="50860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5" name="Google Shape;315;p20"/>
          <p:cNvSpPr txBox="1">
            <a:spLocks noGrp="1"/>
          </p:cNvSpPr>
          <p:nvPr>
            <p:ph type="subTitle" idx="6"/>
          </p:nvPr>
        </p:nvSpPr>
        <p:spPr>
          <a:xfrm>
            <a:off x="5157563" y="5511504"/>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16" name="Google Shape;316;p20"/>
          <p:cNvSpPr txBox="1">
            <a:spLocks noGrp="1"/>
          </p:cNvSpPr>
          <p:nvPr>
            <p:ph type="subTitle" idx="7"/>
          </p:nvPr>
        </p:nvSpPr>
        <p:spPr>
          <a:xfrm>
            <a:off x="1782263" y="5086000"/>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7" name="Google Shape;317;p20"/>
          <p:cNvSpPr txBox="1">
            <a:spLocks noGrp="1"/>
          </p:cNvSpPr>
          <p:nvPr>
            <p:ph type="subTitle" idx="8"/>
          </p:nvPr>
        </p:nvSpPr>
        <p:spPr>
          <a:xfrm>
            <a:off x="2064375" y="5511504"/>
            <a:ext cx="19221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18" name="Google Shape;318;p20"/>
          <p:cNvSpPr/>
          <p:nvPr/>
        </p:nvSpPr>
        <p:spPr>
          <a:xfrm rot="-5400000" flipH="1">
            <a:off x="-4245342" y="3069497"/>
            <a:ext cx="918676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20"/>
          <p:cNvSpPr/>
          <p:nvPr/>
        </p:nvSpPr>
        <p:spPr>
          <a:xfrm rot="5400000">
            <a:off x="-2633270" y="4327494"/>
            <a:ext cx="5695767"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20"/>
          <p:cNvSpPr/>
          <p:nvPr/>
        </p:nvSpPr>
        <p:spPr>
          <a:xfrm rot="147" flipH="1">
            <a:off x="-401895" y="4240131"/>
            <a:ext cx="140483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20"/>
          <p:cNvSpPr/>
          <p:nvPr/>
        </p:nvSpPr>
        <p:spPr>
          <a:xfrm rot="-5400000" flipH="1">
            <a:off x="812211" y="5180002"/>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20"/>
          <p:cNvSpPr/>
          <p:nvPr/>
        </p:nvSpPr>
        <p:spPr>
          <a:xfrm rot="-5400000" flipH="1">
            <a:off x="349261" y="1473902"/>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20"/>
          <p:cNvSpPr/>
          <p:nvPr/>
        </p:nvSpPr>
        <p:spPr>
          <a:xfrm rot="-5400000" flipH="1">
            <a:off x="932586" y="2324302"/>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20"/>
          <p:cNvSpPr/>
          <p:nvPr/>
        </p:nvSpPr>
        <p:spPr>
          <a:xfrm rot="5400000" flipH="1">
            <a:off x="4182349" y="3069497"/>
            <a:ext cx="918676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20"/>
          <p:cNvSpPr/>
          <p:nvPr/>
        </p:nvSpPr>
        <p:spPr>
          <a:xfrm rot="-5400000">
            <a:off x="6061271" y="1514054"/>
            <a:ext cx="5695767"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20"/>
          <p:cNvSpPr/>
          <p:nvPr/>
        </p:nvSpPr>
        <p:spPr>
          <a:xfrm rot="-10799853" flipH="1">
            <a:off x="8120824" y="-12933"/>
            <a:ext cx="140483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20"/>
          <p:cNvSpPr/>
          <p:nvPr/>
        </p:nvSpPr>
        <p:spPr>
          <a:xfrm rot="5400000" flipH="1">
            <a:off x="7838679" y="69895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20"/>
          <p:cNvSpPr/>
          <p:nvPr/>
        </p:nvSpPr>
        <p:spPr>
          <a:xfrm rot="5400000" flipH="1">
            <a:off x="8093554" y="1675493"/>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20"/>
          <p:cNvSpPr/>
          <p:nvPr/>
        </p:nvSpPr>
        <p:spPr>
          <a:xfrm rot="5400000" flipH="1">
            <a:off x="8556504" y="5381593"/>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20"/>
          <p:cNvSpPr/>
          <p:nvPr/>
        </p:nvSpPr>
        <p:spPr>
          <a:xfrm rot="5400000" flipH="1">
            <a:off x="8059979" y="4595993"/>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20"/>
          <p:cNvSpPr/>
          <p:nvPr/>
        </p:nvSpPr>
        <p:spPr>
          <a:xfrm rot="-5400000" flipH="1">
            <a:off x="1153886" y="6221335"/>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396356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2693850" y="484367"/>
            <a:ext cx="37563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51" name="Google Shape;351;p22"/>
          <p:cNvSpPr txBox="1">
            <a:spLocks noGrp="1"/>
          </p:cNvSpPr>
          <p:nvPr>
            <p:ph type="subTitle" idx="1"/>
          </p:nvPr>
        </p:nvSpPr>
        <p:spPr>
          <a:xfrm>
            <a:off x="4655852" y="1886533"/>
            <a:ext cx="30453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2" name="Google Shape;352;p22"/>
          <p:cNvSpPr txBox="1">
            <a:spLocks noGrp="1"/>
          </p:cNvSpPr>
          <p:nvPr>
            <p:ph type="subTitle" idx="2"/>
          </p:nvPr>
        </p:nvSpPr>
        <p:spPr>
          <a:xfrm>
            <a:off x="4958476" y="2312033"/>
            <a:ext cx="24399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53" name="Google Shape;353;p22"/>
          <p:cNvSpPr txBox="1">
            <a:spLocks noGrp="1"/>
          </p:cNvSpPr>
          <p:nvPr>
            <p:ph type="subTitle" idx="3"/>
          </p:nvPr>
        </p:nvSpPr>
        <p:spPr>
          <a:xfrm>
            <a:off x="1442838" y="1886533"/>
            <a:ext cx="30453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4" name="Google Shape;354;p22"/>
          <p:cNvSpPr txBox="1">
            <a:spLocks noGrp="1"/>
          </p:cNvSpPr>
          <p:nvPr>
            <p:ph type="subTitle" idx="4"/>
          </p:nvPr>
        </p:nvSpPr>
        <p:spPr>
          <a:xfrm>
            <a:off x="1745688" y="2312033"/>
            <a:ext cx="24399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55" name="Google Shape;355;p22"/>
          <p:cNvSpPr txBox="1">
            <a:spLocks noGrp="1"/>
          </p:cNvSpPr>
          <p:nvPr>
            <p:ph type="subTitle" idx="5"/>
          </p:nvPr>
        </p:nvSpPr>
        <p:spPr>
          <a:xfrm>
            <a:off x="4655812" y="4213533"/>
            <a:ext cx="30453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6" name="Google Shape;356;p22"/>
          <p:cNvSpPr txBox="1">
            <a:spLocks noGrp="1"/>
          </p:cNvSpPr>
          <p:nvPr>
            <p:ph type="subTitle" idx="6"/>
          </p:nvPr>
        </p:nvSpPr>
        <p:spPr>
          <a:xfrm>
            <a:off x="4958476" y="4639032"/>
            <a:ext cx="24399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57" name="Google Shape;357;p22"/>
          <p:cNvSpPr txBox="1">
            <a:spLocks noGrp="1"/>
          </p:cNvSpPr>
          <p:nvPr>
            <p:ph type="subTitle" idx="7"/>
          </p:nvPr>
        </p:nvSpPr>
        <p:spPr>
          <a:xfrm>
            <a:off x="1442838" y="4213533"/>
            <a:ext cx="30453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8" name="Google Shape;358;p22"/>
          <p:cNvSpPr txBox="1">
            <a:spLocks noGrp="1"/>
          </p:cNvSpPr>
          <p:nvPr>
            <p:ph type="subTitle" idx="8"/>
          </p:nvPr>
        </p:nvSpPr>
        <p:spPr>
          <a:xfrm>
            <a:off x="1745688" y="4639032"/>
            <a:ext cx="24399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59" name="Google Shape;359;p22"/>
          <p:cNvSpPr/>
          <p:nvPr/>
        </p:nvSpPr>
        <p:spPr>
          <a:xfrm rot="-5532439" flipH="1">
            <a:off x="-2848172" y="3226393"/>
            <a:ext cx="6424955"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22"/>
          <p:cNvSpPr/>
          <p:nvPr/>
        </p:nvSpPr>
        <p:spPr>
          <a:xfrm rot="-5400000" flipH="1">
            <a:off x="-1231457" y="3929653"/>
            <a:ext cx="3191505"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22"/>
          <p:cNvSpPr/>
          <p:nvPr/>
        </p:nvSpPr>
        <p:spPr>
          <a:xfrm rot="5400000" flipH="1">
            <a:off x="-900495" y="5015559"/>
            <a:ext cx="2795864"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22"/>
          <p:cNvSpPr/>
          <p:nvPr/>
        </p:nvSpPr>
        <p:spPr>
          <a:xfrm rot="5400000" flipH="1">
            <a:off x="1083976" y="5893699"/>
            <a:ext cx="1312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22"/>
          <p:cNvSpPr/>
          <p:nvPr/>
        </p:nvSpPr>
        <p:spPr>
          <a:xfrm rot="5400000" flipH="1">
            <a:off x="645551" y="489289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22"/>
          <p:cNvSpPr/>
          <p:nvPr/>
        </p:nvSpPr>
        <p:spPr>
          <a:xfrm rot="5400000" flipH="1">
            <a:off x="298701" y="2617299"/>
            <a:ext cx="1312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22"/>
          <p:cNvSpPr/>
          <p:nvPr/>
        </p:nvSpPr>
        <p:spPr>
          <a:xfrm rot="5400000" flipH="1">
            <a:off x="431001" y="358199"/>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22"/>
          <p:cNvSpPr/>
          <p:nvPr/>
        </p:nvSpPr>
        <p:spPr>
          <a:xfrm rot="5267561" flipH="1">
            <a:off x="5567205" y="2679587"/>
            <a:ext cx="6424955"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7" name="Google Shape;367;p22"/>
          <p:cNvSpPr/>
          <p:nvPr/>
        </p:nvSpPr>
        <p:spPr>
          <a:xfrm rot="5400000" flipH="1">
            <a:off x="7183943" y="1790831"/>
            <a:ext cx="3191505"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8" name="Google Shape;368;p22"/>
          <p:cNvSpPr/>
          <p:nvPr/>
        </p:nvSpPr>
        <p:spPr>
          <a:xfrm rot="-5400000" flipH="1">
            <a:off x="7248620" y="682239"/>
            <a:ext cx="2795864"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22"/>
          <p:cNvSpPr/>
          <p:nvPr/>
        </p:nvSpPr>
        <p:spPr>
          <a:xfrm rot="-5400000" flipH="1">
            <a:off x="7928813" y="694549"/>
            <a:ext cx="1312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22"/>
          <p:cNvSpPr/>
          <p:nvPr/>
        </p:nvSpPr>
        <p:spPr>
          <a:xfrm rot="-5400000" flipH="1">
            <a:off x="8367238" y="169534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22"/>
          <p:cNvSpPr/>
          <p:nvPr/>
        </p:nvSpPr>
        <p:spPr>
          <a:xfrm rot="-5400000" flipH="1">
            <a:off x="8714088" y="3970949"/>
            <a:ext cx="1312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22"/>
          <p:cNvSpPr/>
          <p:nvPr/>
        </p:nvSpPr>
        <p:spPr>
          <a:xfrm rot="-5400000" flipH="1">
            <a:off x="8494988" y="6165249"/>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548565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540000" y="4843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75" name="Google Shape;375;p23"/>
          <p:cNvSpPr txBox="1">
            <a:spLocks noGrp="1"/>
          </p:cNvSpPr>
          <p:nvPr>
            <p:ph type="subTitle" idx="1"/>
          </p:nvPr>
        </p:nvSpPr>
        <p:spPr>
          <a:xfrm>
            <a:off x="3328957" y="3124733"/>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6" name="Google Shape;376;p23"/>
          <p:cNvSpPr txBox="1">
            <a:spLocks noGrp="1"/>
          </p:cNvSpPr>
          <p:nvPr>
            <p:ph type="subTitle" idx="2"/>
          </p:nvPr>
        </p:nvSpPr>
        <p:spPr>
          <a:xfrm>
            <a:off x="3482707" y="3550233"/>
            <a:ext cx="21786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77" name="Google Shape;377;p23"/>
          <p:cNvSpPr txBox="1">
            <a:spLocks noGrp="1"/>
          </p:cNvSpPr>
          <p:nvPr>
            <p:ph type="subTitle" idx="3"/>
          </p:nvPr>
        </p:nvSpPr>
        <p:spPr>
          <a:xfrm>
            <a:off x="791813" y="3124733"/>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8" name="Google Shape;378;p23"/>
          <p:cNvSpPr txBox="1">
            <a:spLocks noGrp="1"/>
          </p:cNvSpPr>
          <p:nvPr>
            <p:ph type="subTitle" idx="4"/>
          </p:nvPr>
        </p:nvSpPr>
        <p:spPr>
          <a:xfrm>
            <a:off x="945563" y="3550233"/>
            <a:ext cx="21786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79" name="Google Shape;379;p23"/>
          <p:cNvSpPr txBox="1">
            <a:spLocks noGrp="1"/>
          </p:cNvSpPr>
          <p:nvPr>
            <p:ph type="subTitle" idx="5"/>
          </p:nvPr>
        </p:nvSpPr>
        <p:spPr>
          <a:xfrm>
            <a:off x="5866075" y="3124733"/>
            <a:ext cx="248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80" name="Google Shape;380;p23"/>
          <p:cNvSpPr txBox="1">
            <a:spLocks noGrp="1"/>
          </p:cNvSpPr>
          <p:nvPr>
            <p:ph type="subTitle" idx="6"/>
          </p:nvPr>
        </p:nvSpPr>
        <p:spPr>
          <a:xfrm>
            <a:off x="6019825" y="3550233"/>
            <a:ext cx="21786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81" name="Google Shape;381;p23"/>
          <p:cNvSpPr/>
          <p:nvPr/>
        </p:nvSpPr>
        <p:spPr>
          <a:xfrm rot="10800000">
            <a:off x="2531291" y="5647099"/>
            <a:ext cx="5428956"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 name="Google Shape;382;p23"/>
          <p:cNvSpPr/>
          <p:nvPr/>
        </p:nvSpPr>
        <p:spPr>
          <a:xfrm rot="5400000">
            <a:off x="2868544" y="4399417"/>
            <a:ext cx="192304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 name="Google Shape;383;p23"/>
          <p:cNvSpPr/>
          <p:nvPr/>
        </p:nvSpPr>
        <p:spPr>
          <a:xfrm>
            <a:off x="3682950" y="5894167"/>
            <a:ext cx="2132100" cy="1645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23"/>
          <p:cNvSpPr/>
          <p:nvPr/>
        </p:nvSpPr>
        <p:spPr>
          <a:xfrm rot="10800000" flipH="1">
            <a:off x="3968688" y="5429095"/>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23"/>
          <p:cNvSpPr/>
          <p:nvPr/>
        </p:nvSpPr>
        <p:spPr>
          <a:xfrm rot="10800000" flipH="1">
            <a:off x="5921426" y="6072212"/>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23"/>
          <p:cNvSpPr/>
          <p:nvPr/>
        </p:nvSpPr>
        <p:spPr>
          <a:xfrm rot="10800000" flipH="1">
            <a:off x="1267213" y="6028995"/>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23"/>
          <p:cNvSpPr/>
          <p:nvPr/>
        </p:nvSpPr>
        <p:spPr>
          <a:xfrm rot="10800000" flipH="1">
            <a:off x="8100026" y="6337212"/>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23"/>
          <p:cNvSpPr/>
          <p:nvPr/>
        </p:nvSpPr>
        <p:spPr>
          <a:xfrm rot="10800000" flipH="1">
            <a:off x="6505813" y="6468795"/>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23"/>
          <p:cNvSpPr/>
          <p:nvPr/>
        </p:nvSpPr>
        <p:spPr>
          <a:xfrm rot="10800000" flipH="1">
            <a:off x="1985676" y="5472312"/>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940624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2571750" y="484367"/>
            <a:ext cx="4000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92" name="Google Shape;392;p24"/>
          <p:cNvSpPr txBox="1">
            <a:spLocks noGrp="1"/>
          </p:cNvSpPr>
          <p:nvPr>
            <p:ph type="subTitle" idx="1"/>
          </p:nvPr>
        </p:nvSpPr>
        <p:spPr>
          <a:xfrm>
            <a:off x="5091350" y="5059600"/>
            <a:ext cx="22056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3" name="Google Shape;393;p24"/>
          <p:cNvSpPr txBox="1">
            <a:spLocks noGrp="1"/>
          </p:cNvSpPr>
          <p:nvPr>
            <p:ph type="subTitle" idx="2"/>
          </p:nvPr>
        </p:nvSpPr>
        <p:spPr>
          <a:xfrm>
            <a:off x="4948200" y="5453000"/>
            <a:ext cx="24882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94" name="Google Shape;394;p24"/>
          <p:cNvSpPr txBox="1">
            <a:spLocks noGrp="1"/>
          </p:cNvSpPr>
          <p:nvPr>
            <p:ph type="subTitle" idx="3"/>
          </p:nvPr>
        </p:nvSpPr>
        <p:spPr>
          <a:xfrm>
            <a:off x="1901200" y="5059600"/>
            <a:ext cx="20079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5" name="Google Shape;395;p24"/>
          <p:cNvSpPr txBox="1">
            <a:spLocks noGrp="1"/>
          </p:cNvSpPr>
          <p:nvPr>
            <p:ph type="subTitle" idx="4"/>
          </p:nvPr>
        </p:nvSpPr>
        <p:spPr>
          <a:xfrm>
            <a:off x="1800500" y="5453000"/>
            <a:ext cx="2205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r>
              <a:rPr lang="en-US"/>
              <a:t>Click to edit Master subtitle style</a:t>
            </a:r>
            <a:endParaRPr/>
          </a:p>
        </p:txBody>
      </p:sp>
      <p:sp>
        <p:nvSpPr>
          <p:cNvPr id="396" name="Google Shape;396;p24"/>
          <p:cNvSpPr/>
          <p:nvPr/>
        </p:nvSpPr>
        <p:spPr>
          <a:xfrm rot="-5400000">
            <a:off x="-1155743" y="995183"/>
            <a:ext cx="3747565"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24"/>
          <p:cNvSpPr/>
          <p:nvPr/>
        </p:nvSpPr>
        <p:spPr>
          <a:xfrm rot="-5400000">
            <a:off x="-1758624" y="1638156"/>
            <a:ext cx="3814196"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24"/>
          <p:cNvSpPr/>
          <p:nvPr/>
        </p:nvSpPr>
        <p:spPr>
          <a:xfrm rot="5400000">
            <a:off x="439731" y="1621558"/>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24"/>
          <p:cNvSpPr/>
          <p:nvPr/>
        </p:nvSpPr>
        <p:spPr>
          <a:xfrm rot="5400000">
            <a:off x="-826652" y="453928"/>
            <a:ext cx="2654147"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24"/>
          <p:cNvSpPr/>
          <p:nvPr/>
        </p:nvSpPr>
        <p:spPr>
          <a:xfrm rot="5400000">
            <a:off x="912469" y="134870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24"/>
          <p:cNvSpPr/>
          <p:nvPr/>
        </p:nvSpPr>
        <p:spPr>
          <a:xfrm rot="-5400000">
            <a:off x="252856" y="3806109"/>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24"/>
          <p:cNvSpPr/>
          <p:nvPr/>
        </p:nvSpPr>
        <p:spPr>
          <a:xfrm rot="5400000">
            <a:off x="6619103" y="4548619"/>
            <a:ext cx="3747565"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24"/>
          <p:cNvSpPr/>
          <p:nvPr/>
        </p:nvSpPr>
        <p:spPr>
          <a:xfrm rot="5400000">
            <a:off x="7155354" y="4352087"/>
            <a:ext cx="3814196"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24"/>
          <p:cNvSpPr/>
          <p:nvPr/>
        </p:nvSpPr>
        <p:spPr>
          <a:xfrm rot="-5400000">
            <a:off x="8553194" y="4956791"/>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24"/>
          <p:cNvSpPr/>
          <p:nvPr/>
        </p:nvSpPr>
        <p:spPr>
          <a:xfrm rot="-5400000">
            <a:off x="7383431" y="5233914"/>
            <a:ext cx="2654147"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24"/>
          <p:cNvSpPr/>
          <p:nvPr/>
        </p:nvSpPr>
        <p:spPr>
          <a:xfrm rot="-5400000">
            <a:off x="8167256" y="5294442"/>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24"/>
          <p:cNvSpPr/>
          <p:nvPr/>
        </p:nvSpPr>
        <p:spPr>
          <a:xfrm rot="5400000">
            <a:off x="8826869" y="2837042"/>
            <a:ext cx="1312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24"/>
          <p:cNvSpPr/>
          <p:nvPr/>
        </p:nvSpPr>
        <p:spPr>
          <a:xfrm rot="-5400000">
            <a:off x="7513894" y="6268458"/>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24"/>
          <p:cNvSpPr/>
          <p:nvPr/>
        </p:nvSpPr>
        <p:spPr>
          <a:xfrm rot="5400000">
            <a:off x="1479031" y="309891"/>
            <a:ext cx="2180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466711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2629950" y="1319033"/>
            <a:ext cx="38841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12" name="Google Shape;412;p25"/>
          <p:cNvSpPr txBox="1">
            <a:spLocks noGrp="1"/>
          </p:cNvSpPr>
          <p:nvPr>
            <p:ph type="subTitle" idx="1"/>
          </p:nvPr>
        </p:nvSpPr>
        <p:spPr>
          <a:xfrm>
            <a:off x="3043615" y="2359484"/>
            <a:ext cx="30669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r>
              <a:rPr lang="en-US"/>
              <a:t>Click to edit Master subtitle style</a:t>
            </a:r>
            <a:endParaRPr/>
          </a:p>
        </p:txBody>
      </p:sp>
      <p:sp>
        <p:nvSpPr>
          <p:cNvPr id="413" name="Google Shape;413;p25"/>
          <p:cNvSpPr txBox="1">
            <a:spLocks noGrp="1"/>
          </p:cNvSpPr>
          <p:nvPr>
            <p:ph type="subTitle" idx="2"/>
          </p:nvPr>
        </p:nvSpPr>
        <p:spPr>
          <a:xfrm>
            <a:off x="2676890" y="5168667"/>
            <a:ext cx="37902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r>
              <a:rPr lang="en-US"/>
              <a:t>Click to edit Master subtitle style</a:t>
            </a:r>
            <a:endParaRPr/>
          </a:p>
        </p:txBody>
      </p:sp>
      <p:sp>
        <p:nvSpPr>
          <p:cNvPr id="414" name="Google Shape;414;p25"/>
          <p:cNvSpPr txBox="1"/>
          <p:nvPr/>
        </p:nvSpPr>
        <p:spPr>
          <a:xfrm>
            <a:off x="2924390" y="4361051"/>
            <a:ext cx="3295200" cy="9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xmlns=""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xmlns=""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Freepik</a:t>
            </a:r>
            <a:endParaRPr sz="1100" b="1">
              <a:solidFill>
                <a:schemeClr val="dk1"/>
              </a:solidFill>
              <a:latin typeface="Open Sans"/>
              <a:ea typeface="Open Sans"/>
              <a:cs typeface="Open Sans"/>
              <a:sym typeface="Open Sans"/>
            </a:endParaRPr>
          </a:p>
        </p:txBody>
      </p:sp>
      <p:sp>
        <p:nvSpPr>
          <p:cNvPr id="415" name="Google Shape;415;p25"/>
          <p:cNvSpPr/>
          <p:nvPr/>
        </p:nvSpPr>
        <p:spPr>
          <a:xfrm rot="-5538951">
            <a:off x="-3638372" y="1594291"/>
            <a:ext cx="851067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25"/>
          <p:cNvSpPr/>
          <p:nvPr/>
        </p:nvSpPr>
        <p:spPr>
          <a:xfrm rot="5400000" flipH="1">
            <a:off x="-1665427" y="3911908"/>
            <a:ext cx="4797367"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417;p25"/>
          <p:cNvSpPr/>
          <p:nvPr/>
        </p:nvSpPr>
        <p:spPr>
          <a:xfrm rot="5400000" flipH="1">
            <a:off x="-964812" y="5362787"/>
            <a:ext cx="26984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418;p25"/>
          <p:cNvSpPr/>
          <p:nvPr/>
        </p:nvSpPr>
        <p:spPr>
          <a:xfrm>
            <a:off x="771800" y="367666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25"/>
          <p:cNvSpPr/>
          <p:nvPr/>
        </p:nvSpPr>
        <p:spPr>
          <a:xfrm>
            <a:off x="1553300" y="4603400"/>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25"/>
          <p:cNvSpPr/>
          <p:nvPr/>
        </p:nvSpPr>
        <p:spPr>
          <a:xfrm>
            <a:off x="804350" y="1401767"/>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25"/>
          <p:cNvSpPr/>
          <p:nvPr/>
        </p:nvSpPr>
        <p:spPr>
          <a:xfrm>
            <a:off x="1169650" y="4735000"/>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25"/>
          <p:cNvSpPr/>
          <p:nvPr/>
        </p:nvSpPr>
        <p:spPr>
          <a:xfrm>
            <a:off x="376488" y="955867"/>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23" name="Google Shape;423;p25"/>
          <p:cNvGrpSpPr/>
          <p:nvPr/>
        </p:nvGrpSpPr>
        <p:grpSpPr>
          <a:xfrm rot="10800000">
            <a:off x="7695844" y="-297584"/>
            <a:ext cx="1676378"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7" name="Google Shape;427;p25"/>
          <p:cNvSpPr/>
          <p:nvPr/>
        </p:nvSpPr>
        <p:spPr>
          <a:xfrm rot="10800000" flipH="1">
            <a:off x="7981650" y="3813900"/>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25"/>
          <p:cNvSpPr/>
          <p:nvPr/>
        </p:nvSpPr>
        <p:spPr>
          <a:xfrm rot="10800000" flipH="1">
            <a:off x="8332050" y="2633533"/>
            <a:ext cx="98400" cy="13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25"/>
          <p:cNvSpPr/>
          <p:nvPr/>
        </p:nvSpPr>
        <p:spPr>
          <a:xfrm rot="10800000" flipH="1">
            <a:off x="7932450" y="5716233"/>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25"/>
          <p:cNvSpPr/>
          <p:nvPr/>
        </p:nvSpPr>
        <p:spPr>
          <a:xfrm rot="10800000" flipH="1">
            <a:off x="7695850" y="2303700"/>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25"/>
          <p:cNvSpPr/>
          <p:nvPr/>
        </p:nvSpPr>
        <p:spPr>
          <a:xfrm rot="10800000" flipH="1">
            <a:off x="8299488" y="5989333"/>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470920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540000" y="484367"/>
            <a:ext cx="806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34" name="Google Shape;434;p26"/>
          <p:cNvSpPr txBox="1">
            <a:spLocks noGrp="1"/>
          </p:cNvSpPr>
          <p:nvPr>
            <p:ph type="subTitle" idx="1"/>
          </p:nvPr>
        </p:nvSpPr>
        <p:spPr>
          <a:xfrm>
            <a:off x="2115575" y="2047267"/>
            <a:ext cx="20079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35" name="Google Shape;435;p26"/>
          <p:cNvSpPr txBox="1">
            <a:spLocks noGrp="1"/>
          </p:cNvSpPr>
          <p:nvPr>
            <p:ph type="subTitle" idx="2"/>
          </p:nvPr>
        </p:nvSpPr>
        <p:spPr>
          <a:xfrm>
            <a:off x="2016350" y="2860533"/>
            <a:ext cx="51114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r>
              <a:rPr lang="en-US"/>
              <a:t>Click to edit Master subtitle style</a:t>
            </a:r>
            <a:endParaRPr/>
          </a:p>
        </p:txBody>
      </p:sp>
      <p:sp>
        <p:nvSpPr>
          <p:cNvPr id="436" name="Google Shape;436;p26"/>
          <p:cNvSpPr/>
          <p:nvPr/>
        </p:nvSpPr>
        <p:spPr>
          <a:xfrm flipH="1">
            <a:off x="-178542" y="-157720"/>
            <a:ext cx="3204343"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 name="Google Shape;437;p26"/>
          <p:cNvSpPr/>
          <p:nvPr/>
        </p:nvSpPr>
        <p:spPr>
          <a:xfrm rot="10800000" flipH="1">
            <a:off x="-278322" y="-96892"/>
            <a:ext cx="2420522"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 name="Google Shape;438;p26"/>
          <p:cNvSpPr/>
          <p:nvPr/>
        </p:nvSpPr>
        <p:spPr>
          <a:xfrm rot="-10484947">
            <a:off x="-734939" y="-549076"/>
            <a:ext cx="1843431"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 name="Google Shape;439;p26"/>
          <p:cNvSpPr/>
          <p:nvPr/>
        </p:nvSpPr>
        <p:spPr>
          <a:xfrm rot="10800000" flipH="1">
            <a:off x="1722238" y="610995"/>
            <a:ext cx="163500" cy="218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0" name="Google Shape;440;p26"/>
          <p:cNvSpPr/>
          <p:nvPr/>
        </p:nvSpPr>
        <p:spPr>
          <a:xfrm rot="10800000" flipH="1">
            <a:off x="832326" y="929545"/>
            <a:ext cx="98400" cy="1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1" name="Google Shape;441;p26"/>
          <p:cNvSpPr/>
          <p:nvPr/>
        </p:nvSpPr>
        <p:spPr>
          <a:xfrm rot="10800000" flipH="1">
            <a:off x="61551" y="2109245"/>
            <a:ext cx="98400" cy="131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637895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B8E0003-7E6B-7753-E02A-043355A4BC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2ACC427-874C-8719-3ADD-A620B4E359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21BF314-6E9F-BDF9-CC8E-50C25F5749FB}"/>
              </a:ext>
            </a:extLst>
          </p:cNvPr>
          <p:cNvSpPr>
            <a:spLocks noGrp="1" noChangeArrowheads="1"/>
          </p:cNvSpPr>
          <p:nvPr>
            <p:ph type="sldNum" sz="quarter" idx="12"/>
          </p:nvPr>
        </p:nvSpPr>
        <p:spPr>
          <a:ln/>
        </p:spPr>
        <p:txBody>
          <a:bodyPr/>
          <a:lstStyle>
            <a:lvl1pPr>
              <a:defRPr/>
            </a:lvl1pPr>
          </a:lstStyle>
          <a:p>
            <a:fld id="{4B4B5166-E8CA-4ACD-87AC-CE371E74C1AF}" type="slidenum">
              <a:rPr lang="en-US" altLang="en-US"/>
              <a:pPr/>
              <a:t>‹#›</a:t>
            </a:fld>
            <a:endParaRPr lang="en-US" altLang="en-US"/>
          </a:p>
        </p:txBody>
      </p:sp>
    </p:spTree>
    <p:extLst>
      <p:ext uri="{BB962C8B-B14F-4D97-AF65-F5344CB8AC3E}">
        <p14:creationId xmlns:p14="http://schemas.microsoft.com/office/powerpoint/2010/main" val="4240253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FEC58C3C-2DAB-59B4-82DF-CE473A7565A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08E47C07-9585-7D85-A9AD-47F3E46F37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F3023D94-DBB2-CF7F-9634-2533464E0241}"/>
              </a:ext>
            </a:extLst>
          </p:cNvPr>
          <p:cNvSpPr>
            <a:spLocks noGrp="1" noChangeArrowheads="1"/>
          </p:cNvSpPr>
          <p:nvPr>
            <p:ph type="sldNum" sz="quarter" idx="12"/>
          </p:nvPr>
        </p:nvSpPr>
        <p:spPr>
          <a:ln/>
        </p:spPr>
        <p:txBody>
          <a:bodyPr/>
          <a:lstStyle>
            <a:lvl1pPr>
              <a:defRPr/>
            </a:lvl1pPr>
          </a:lstStyle>
          <a:p>
            <a:fld id="{DCD40A95-14BE-4B1A-A2AB-FF8D1E2A3848}" type="slidenum">
              <a:rPr lang="en-US" altLang="en-US"/>
              <a:pPr/>
              <a:t>‹#›</a:t>
            </a:fld>
            <a:endParaRPr lang="en-US" altLang="en-US"/>
          </a:p>
        </p:txBody>
      </p:sp>
    </p:spTree>
    <p:extLst>
      <p:ext uri="{BB962C8B-B14F-4D97-AF65-F5344CB8AC3E}">
        <p14:creationId xmlns:p14="http://schemas.microsoft.com/office/powerpoint/2010/main" val="328370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节标题">
    <p:spTree>
      <p:nvGrpSpPr>
        <p:cNvPr id="1" name=""/>
        <p:cNvGrpSpPr/>
        <p:nvPr/>
      </p:nvGrpSpPr>
      <p:grpSpPr>
        <a:xfrm>
          <a:off x="0" y="0"/>
          <a:ext cx="0" cy="0"/>
          <a:chOff x="0" y="0"/>
          <a:chExt cx="0" cy="0"/>
        </a:xfrm>
      </p:grpSpPr>
      <p:sp>
        <p:nvSpPr>
          <p:cNvPr id="7" name="文本框 6"/>
          <p:cNvSpPr txBox="1"/>
          <p:nvPr userDrawn="1"/>
        </p:nvSpPr>
        <p:spPr>
          <a:xfrm>
            <a:off x="480744" y="190413"/>
            <a:ext cx="1473480"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Profit &amp; Risk</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9922476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7EE4E7E8-F793-8E46-4527-A2741538019E}"/>
              </a:ext>
            </a:extLst>
          </p:cNvPr>
          <p:cNvSpPr>
            <a:spLocks noGrp="1"/>
          </p:cNvSpPr>
          <p:nvPr>
            <p:ph type="dt" sz="half" idx="10"/>
          </p:nvPr>
        </p:nvSpPr>
        <p:spPr>
          <a:xfrm>
            <a:off x="1371600" y="6248400"/>
            <a:ext cx="19050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0E6CAEB6-2A63-8C64-92BF-CDCC1BCC78B4}"/>
              </a:ext>
            </a:extLst>
          </p:cNvPr>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24B9B60F-5583-64CD-C882-FBBA9351995F}"/>
              </a:ext>
            </a:extLst>
          </p:cNvPr>
          <p:cNvSpPr>
            <a:spLocks noGrp="1"/>
          </p:cNvSpPr>
          <p:nvPr>
            <p:ph type="sldNum" sz="quarter" idx="12"/>
          </p:nvPr>
        </p:nvSpPr>
        <p:spPr>
          <a:xfrm>
            <a:off x="6718300" y="6248400"/>
            <a:ext cx="1905000" cy="457200"/>
          </a:xfrm>
        </p:spPr>
        <p:txBody>
          <a:bodyPr/>
          <a:lstStyle>
            <a:lvl1pPr>
              <a:defRPr/>
            </a:lvl1pPr>
          </a:lstStyle>
          <a:p>
            <a:fld id="{D80E25CD-1FD9-42FC-8D0F-09DF3279A12A}" type="slidenum">
              <a:rPr lang="en-US" altLang="en-US"/>
              <a:pPr/>
              <a:t>‹#›</a:t>
            </a:fld>
            <a:endParaRPr lang="en-US" altLang="en-US"/>
          </a:p>
        </p:txBody>
      </p:sp>
    </p:spTree>
    <p:extLst>
      <p:ext uri="{BB962C8B-B14F-4D97-AF65-F5344CB8AC3E}">
        <p14:creationId xmlns:p14="http://schemas.microsoft.com/office/powerpoint/2010/main" val="3771233069"/>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节标题">
    <p:spTree>
      <p:nvGrpSpPr>
        <p:cNvPr id="1" name=""/>
        <p:cNvGrpSpPr/>
        <p:nvPr/>
      </p:nvGrpSpPr>
      <p:grpSpPr>
        <a:xfrm>
          <a:off x="0" y="0"/>
          <a:ext cx="0" cy="0"/>
          <a:chOff x="0" y="0"/>
          <a:chExt cx="0" cy="0"/>
        </a:xfrm>
      </p:grpSpPr>
      <p:sp>
        <p:nvSpPr>
          <p:cNvPr id="7" name="文本框 6"/>
          <p:cNvSpPr txBox="1"/>
          <p:nvPr userDrawn="1"/>
        </p:nvSpPr>
        <p:spPr>
          <a:xfrm>
            <a:off x="480743" y="190413"/>
            <a:ext cx="1358064"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Advantages</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4182353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节标题">
    <p:spTree>
      <p:nvGrpSpPr>
        <p:cNvPr id="1" name=""/>
        <p:cNvGrpSpPr/>
        <p:nvPr/>
      </p:nvGrpSpPr>
      <p:grpSpPr>
        <a:xfrm>
          <a:off x="0" y="0"/>
          <a:ext cx="0" cy="0"/>
          <a:chOff x="0" y="0"/>
          <a:chExt cx="0" cy="0"/>
        </a:xfrm>
      </p:grpSpPr>
      <p:sp>
        <p:nvSpPr>
          <p:cNvPr id="7" name="文本框 6"/>
          <p:cNvSpPr txBox="1"/>
          <p:nvPr userDrawn="1"/>
        </p:nvSpPr>
        <p:spPr>
          <a:xfrm>
            <a:off x="480743" y="190413"/>
            <a:ext cx="1136850"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Financing</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58435" y="303792"/>
            <a:ext cx="51296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198671" y="278984"/>
            <a:ext cx="272812"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6089841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6684"/>
            <a:ext cx="3867150" cy="434974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826684"/>
            <a:ext cx="3867150" cy="434974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2024/12/25</a:t>
            </a:fld>
            <a:endParaRPr lang="zh-CN" altLang="en-US" dirty="0"/>
          </a:p>
        </p:txBody>
      </p:sp>
      <p:sp>
        <p:nvSpPr>
          <p:cNvPr id="5" name="页脚占位符 4"/>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1" r:id="rId5"/>
    <p:sldLayoutId id="2147483712" r:id="rId6"/>
    <p:sldLayoutId id="2147483713" r:id="rId7"/>
    <p:sldLayoutId id="2147483714"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65" r:id="rId35"/>
    <p:sldLayoutId id="2147483762" r:id="rId36"/>
    <p:sldLayoutId id="2147483763" r:id="rId37"/>
    <p:sldLayoutId id="2147483764" r:id="rId3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484367"/>
            <a:ext cx="8064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536633"/>
            <a:ext cx="8064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808930705"/>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slide" Target="slide4.xml"/><Relationship Id="rId3" Type="http://schemas.openxmlformats.org/officeDocument/2006/relationships/slideLayout" Target="../slideLayouts/slideLayout35.xml"/><Relationship Id="rId7" Type="http://schemas.openxmlformats.org/officeDocument/2006/relationships/slide" Target="slide9.xml"/><Relationship Id="rId12" Type="http://schemas.openxmlformats.org/officeDocument/2006/relationships/slide" Target="slide26.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7.gif"/><Relationship Id="rId11" Type="http://schemas.openxmlformats.org/officeDocument/2006/relationships/slide" Target="slide25.xml"/><Relationship Id="rId5" Type="http://schemas.openxmlformats.org/officeDocument/2006/relationships/image" Target="../media/image16.gif"/><Relationship Id="rId10" Type="http://schemas.openxmlformats.org/officeDocument/2006/relationships/slide" Target="slide24.xml"/><Relationship Id="rId4" Type="http://schemas.openxmlformats.org/officeDocument/2006/relationships/image" Target="../media/image15.jpe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0.png"/><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0.png"/><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0.png"/><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0.png"/><Relationship Id="rId4" Type="http://schemas.openxmlformats.org/officeDocument/2006/relationships/slide" Target="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36.sv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1656578" y="1600200"/>
            <a:ext cx="6171113" cy="1015663"/>
          </a:xfrm>
          <a:prstGeom prst="rect">
            <a:avLst/>
          </a:prstGeom>
          <a:noFill/>
        </p:spPr>
        <p:txBody>
          <a:bodyPr wrap="none" rtlCol="0">
            <a:spAutoFit/>
          </a:bodyPr>
          <a:lstStyle/>
          <a:p>
            <a:pPr algn="ctr"/>
            <a:r>
              <a:rPr lang="en-US" altLang="zh-CN" sz="6000" b="1" dirty="0">
                <a:solidFill>
                  <a:srgbClr val="FF0000"/>
                </a:solidFill>
                <a:latin typeface="Times New Roman" pitchFamily="18" charset="0"/>
                <a:ea typeface="Source Han Sans CN Heavy" panose="020B0500000000000000" pitchFamily="34" charset="-128"/>
                <a:cs typeface="Times New Roman" pitchFamily="18" charset="0"/>
              </a:rPr>
              <a:t>BÀI 24: ALKENE</a:t>
            </a:r>
            <a:endParaRPr lang="zh-CN" altLang="en-US" sz="6000" b="1" dirty="0">
              <a:solidFill>
                <a:srgbClr val="FF0000"/>
              </a:solidFill>
              <a:latin typeface="Times New Roman" pitchFamily="18" charset="0"/>
              <a:ea typeface="Source Han Sans CN Heavy" panose="020B0500000000000000" pitchFamily="34" charset="-128"/>
              <a:cs typeface="Times New Roman" pitchFamily="18" charset="0"/>
            </a:endParaRPr>
          </a:p>
        </p:txBody>
      </p:sp>
      <p:pic>
        <p:nvPicPr>
          <p:cNvPr id="30" name="Picture 29">
            <a:extLst>
              <a:ext uri="{FF2B5EF4-FFF2-40B4-BE49-F238E27FC236}">
                <a16:creationId xmlns:a16="http://schemas.microsoft.com/office/drawing/2014/main" xmlns="" id="{E3CD1F1C-4AED-43BF-47FD-CF811D4FB0C7}"/>
              </a:ext>
            </a:extLst>
          </p:cNvPr>
          <p:cNvPicPr>
            <a:picLocks noChangeAspect="1"/>
          </p:cNvPicPr>
          <p:nvPr/>
        </p:nvPicPr>
        <p:blipFill>
          <a:blip r:embed="rId2"/>
          <a:stretch>
            <a:fillRect/>
          </a:stretch>
        </p:blipFill>
        <p:spPr>
          <a:xfrm>
            <a:off x="12853" y="44067"/>
            <a:ext cx="2385391" cy="1523999"/>
          </a:xfrm>
          <a:prstGeom prst="rect">
            <a:avLst/>
          </a:prstGeom>
        </p:spPr>
      </p:pic>
    </p:spTree>
    <p:extLst>
      <p:ext uri="{BB962C8B-B14F-4D97-AF65-F5344CB8AC3E}">
        <p14:creationId xmlns:p14="http://schemas.microsoft.com/office/powerpoint/2010/main" val="1776403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3CD1F1C-4AED-43BF-47FD-CF811D4FB0C7}"/>
              </a:ext>
            </a:extLst>
          </p:cNvPr>
          <p:cNvPicPr>
            <a:picLocks noChangeAspect="1"/>
          </p:cNvPicPr>
          <p:nvPr/>
        </p:nvPicPr>
        <p:blipFill>
          <a:blip r:embed="rId3"/>
          <a:stretch>
            <a:fillRect/>
          </a:stretch>
        </p:blipFill>
        <p:spPr>
          <a:xfrm>
            <a:off x="6324600" y="3886200"/>
            <a:ext cx="2901951" cy="2901952"/>
          </a:xfrm>
          <a:prstGeom prst="rect">
            <a:avLst/>
          </a:prstGeom>
        </p:spPr>
      </p:pic>
      <p:sp>
        <p:nvSpPr>
          <p:cNvPr id="6" name="AutoShape 2" descr="Etilen">
            <a:extLst>
              <a:ext uri="{FF2B5EF4-FFF2-40B4-BE49-F238E27FC236}">
                <a16:creationId xmlns:a16="http://schemas.microsoft.com/office/drawing/2014/main" xmlns="" id="{03765DDB-5365-BAA4-5824-78CD571D6D75}"/>
              </a:ext>
            </a:extLst>
          </p:cNvPr>
          <p:cNvSpPr>
            <a:spLocks noChangeAspect="1" noChangeArrowheads="1"/>
          </p:cNvSpPr>
          <p:nvPr/>
        </p:nvSpPr>
        <p:spPr bwMode="auto">
          <a:xfrm>
            <a:off x="4419600" y="3225800"/>
            <a:ext cx="2438400" cy="325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xmlns="" id="{331347CB-2500-2854-DCE0-B994CD9DC826}"/>
              </a:ext>
            </a:extLst>
          </p:cNvPr>
          <p:cNvSpPr>
            <a:spLocks noEditPoints="1"/>
          </p:cNvSpPr>
          <p:nvPr/>
        </p:nvSpPr>
        <p:spPr bwMode="auto">
          <a:xfrm>
            <a:off x="447536" y="5764535"/>
            <a:ext cx="364113"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Source Han Sans CN Medium" panose="020B0500000000000000" pitchFamily="34" charset="-128"/>
              <a:ea typeface="Source Han Sans CN Medium" panose="020B0500000000000000" pitchFamily="34" charset="-128"/>
            </a:endParaRPr>
          </a:p>
        </p:txBody>
      </p:sp>
      <p:sp>
        <p:nvSpPr>
          <p:cNvPr id="11" name="Freeform 13">
            <a:extLst>
              <a:ext uri="{FF2B5EF4-FFF2-40B4-BE49-F238E27FC236}">
                <a16:creationId xmlns:a16="http://schemas.microsoft.com/office/drawing/2014/main" xmlns="" id="{28FF7514-DDAD-F9BD-9CF9-E8C8406AA91A}"/>
              </a:ext>
            </a:extLst>
          </p:cNvPr>
          <p:cNvSpPr>
            <a:spLocks noEditPoints="1"/>
          </p:cNvSpPr>
          <p:nvPr/>
        </p:nvSpPr>
        <p:spPr bwMode="auto">
          <a:xfrm>
            <a:off x="453760" y="3602411"/>
            <a:ext cx="351665"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Source Han Sans CN Medium" panose="020B0500000000000000" pitchFamily="34" charset="-128"/>
              <a:ea typeface="Source Han Sans CN Medium" panose="020B0500000000000000" pitchFamily="34" charset="-128"/>
            </a:endParaRPr>
          </a:p>
        </p:txBody>
      </p:sp>
      <p:sp>
        <p:nvSpPr>
          <p:cNvPr id="12" name="TextBox 11">
            <a:extLst>
              <a:ext uri="{FF2B5EF4-FFF2-40B4-BE49-F238E27FC236}">
                <a16:creationId xmlns:a16="http://schemas.microsoft.com/office/drawing/2014/main" xmlns="" id="{57B076E1-1FC4-BDDF-B61E-17F92227E694}"/>
              </a:ext>
            </a:extLst>
          </p:cNvPr>
          <p:cNvSpPr txBox="1"/>
          <p:nvPr/>
        </p:nvSpPr>
        <p:spPr>
          <a:xfrm>
            <a:off x="228600" y="1752600"/>
            <a:ext cx="6019800" cy="2223665"/>
          </a:xfrm>
          <a:prstGeom prst="rect">
            <a:avLst/>
          </a:prstGeom>
          <a:noFill/>
        </p:spPr>
        <p:txBody>
          <a:bodyPr wrap="square" lIns="68560" tIns="34280" rIns="68560" bIns="34280" rtlCol="0">
            <a:spAutoFit/>
          </a:bodyPr>
          <a:lstStyle/>
          <a:p>
            <a:pPr lvl="0" fontAlgn="base"/>
            <a:r>
              <a:rPr lang="en-US" sz="2800" smtClean="0"/>
              <a:t>- Ethylene </a:t>
            </a:r>
            <a:r>
              <a:rPr lang="en-US" sz="2800" dirty="0" err="1"/>
              <a:t>có</a:t>
            </a:r>
            <a:r>
              <a:rPr lang="en-US" sz="2800" dirty="0"/>
              <a:t> </a:t>
            </a:r>
            <a:r>
              <a:rPr lang="en-US" sz="2800" dirty="0" err="1"/>
              <a:t>công</a:t>
            </a:r>
            <a:r>
              <a:rPr lang="en-US" sz="2800" dirty="0"/>
              <a:t> </a:t>
            </a:r>
            <a:r>
              <a:rPr lang="en-US" sz="2800" dirty="0" err="1"/>
              <a:t>thức</a:t>
            </a:r>
            <a:r>
              <a:rPr lang="en-US" sz="2800" dirty="0"/>
              <a:t> </a:t>
            </a:r>
            <a:r>
              <a:rPr lang="en-US" sz="2800" dirty="0" err="1"/>
              <a:t>cấu</a:t>
            </a:r>
            <a:endParaRPr lang="en-US" sz="2800" dirty="0"/>
          </a:p>
          <a:p>
            <a:pPr lvl="0" fontAlgn="base"/>
            <a:endParaRPr lang="en-US" sz="2800" dirty="0"/>
          </a:p>
          <a:p>
            <a:pPr lvl="0" fontAlgn="base"/>
            <a:endParaRPr lang="en-US" sz="2800" smtClean="0"/>
          </a:p>
          <a:p>
            <a:pPr lvl="0" fontAlgn="base"/>
            <a:endParaRPr lang="en-US" sz="2800" dirty="0"/>
          </a:p>
          <a:p>
            <a:pPr lvl="0" fontAlgn="base"/>
            <a:r>
              <a:rPr lang="en-US" sz="2800" dirty="0" err="1"/>
              <a:t>Công</a:t>
            </a:r>
            <a:r>
              <a:rPr lang="en-US" sz="2800" dirty="0"/>
              <a:t> </a:t>
            </a:r>
            <a:r>
              <a:rPr lang="en-US" sz="2800" dirty="0" err="1"/>
              <a:t>thức</a:t>
            </a:r>
            <a:r>
              <a:rPr lang="en-US" sz="2800" dirty="0"/>
              <a:t> </a:t>
            </a:r>
            <a:r>
              <a:rPr lang="en-US" sz="2800" dirty="0" err="1"/>
              <a:t>cấu</a:t>
            </a:r>
            <a:r>
              <a:rPr lang="en-US" sz="2800" dirty="0"/>
              <a:t> </a:t>
            </a:r>
            <a:r>
              <a:rPr lang="en-US" sz="2800" dirty="0" err="1"/>
              <a:t>tạo</a:t>
            </a:r>
            <a:r>
              <a:rPr lang="en-US" sz="2800" dirty="0"/>
              <a:t> </a:t>
            </a:r>
            <a:r>
              <a:rPr lang="en-US" sz="2800" dirty="0" err="1"/>
              <a:t>thu</a:t>
            </a:r>
            <a:r>
              <a:rPr lang="en-US" sz="2800" dirty="0"/>
              <a:t> </a:t>
            </a:r>
            <a:r>
              <a:rPr lang="en-US" sz="2800" dirty="0" err="1"/>
              <a:t>gọn</a:t>
            </a:r>
            <a:r>
              <a:rPr lang="en-US" sz="2800" dirty="0"/>
              <a:t>: CH</a:t>
            </a:r>
            <a:r>
              <a:rPr lang="en-US" sz="2800" baseline="-25000" dirty="0"/>
              <a:t>2</a:t>
            </a:r>
            <a:r>
              <a:rPr lang="en-US" sz="2800" dirty="0"/>
              <a:t> = CH</a:t>
            </a:r>
            <a:r>
              <a:rPr lang="en-US" sz="2800" baseline="-25000" dirty="0"/>
              <a:t>2</a:t>
            </a:r>
            <a:r>
              <a:rPr lang="en-US" sz="2800" dirty="0"/>
              <a:t> </a:t>
            </a:r>
          </a:p>
        </p:txBody>
      </p:sp>
      <p:sp>
        <p:nvSpPr>
          <p:cNvPr id="4" name="Rectangle 2">
            <a:extLst>
              <a:ext uri="{FF2B5EF4-FFF2-40B4-BE49-F238E27FC236}">
                <a16:creationId xmlns:a16="http://schemas.microsoft.com/office/drawing/2014/main" xmlns="" id="{AB157A40-2917-8A4A-58D0-9DFE1548376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E73E71E6-7771-E656-343A-F8A09FCF77C3}"/>
              </a:ext>
            </a:extLst>
          </p:cNvPr>
          <p:cNvGraphicFramePr>
            <a:graphicFrameLocks noChangeAspect="1"/>
          </p:cNvGraphicFramePr>
          <p:nvPr>
            <p:extLst>
              <p:ext uri="{D42A27DB-BD31-4B8C-83A1-F6EECF244321}">
                <p14:modId xmlns:p14="http://schemas.microsoft.com/office/powerpoint/2010/main" val="2916907843"/>
              </p:ext>
            </p:extLst>
          </p:nvPr>
        </p:nvGraphicFramePr>
        <p:xfrm>
          <a:off x="4495800" y="1600200"/>
          <a:ext cx="2209800" cy="1746249"/>
        </p:xfrm>
        <a:graphic>
          <a:graphicData uri="http://schemas.openxmlformats.org/presentationml/2006/ole">
            <mc:AlternateContent xmlns:mc="http://schemas.openxmlformats.org/markup-compatibility/2006">
              <mc:Choice xmlns:v="urn:schemas-microsoft-com:vml" Requires="v">
                <p:oleObj spid="_x0000_s1032" r:id="rId4" imgW="1009650" imgH="790575" progId="ChemWindow.Document">
                  <p:embed/>
                </p:oleObj>
              </mc:Choice>
              <mc:Fallback>
                <p:oleObj r:id="rId4" imgW="1009650" imgH="790575" progId="ChemWindow.Documen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00200"/>
                        <a:ext cx="2209800" cy="1746249"/>
                      </a:xfrm>
                      <a:prstGeom prst="rect">
                        <a:avLst/>
                      </a:prstGeom>
                      <a:noFill/>
                      <a:extLst/>
                    </p:spPr>
                  </p:pic>
                </p:oleObj>
              </mc:Fallback>
            </mc:AlternateContent>
          </a:graphicData>
        </a:graphic>
      </p:graphicFrame>
      <p:grpSp>
        <p:nvGrpSpPr>
          <p:cNvPr id="21" name="组合 27">
            <a:extLst>
              <a:ext uri="{FF2B5EF4-FFF2-40B4-BE49-F238E27FC236}">
                <a16:creationId xmlns:a16="http://schemas.microsoft.com/office/drawing/2014/main" xmlns="" id="{EAE3DA24-BD66-CE5F-9AED-870EF1827C44}"/>
              </a:ext>
            </a:extLst>
          </p:cNvPr>
          <p:cNvGrpSpPr/>
          <p:nvPr/>
        </p:nvGrpSpPr>
        <p:grpSpPr>
          <a:xfrm>
            <a:off x="304800" y="228600"/>
            <a:ext cx="7467600" cy="1244066"/>
            <a:chOff x="3527609" y="1954206"/>
            <a:chExt cx="2774224" cy="933048"/>
          </a:xfrm>
        </p:grpSpPr>
        <p:sp>
          <p:nvSpPr>
            <p:cNvPr id="22" name="矩形 28">
              <a:extLst>
                <a:ext uri="{FF2B5EF4-FFF2-40B4-BE49-F238E27FC236}">
                  <a16:creationId xmlns:a16="http://schemas.microsoft.com/office/drawing/2014/main" xmlns="" id="{AC32D3ED-4DED-82B0-6EE7-21F44249FA77}"/>
                </a:ext>
              </a:extLst>
            </p:cNvPr>
            <p:cNvSpPr/>
            <p:nvPr/>
          </p:nvSpPr>
          <p:spPr>
            <a:xfrm>
              <a:off x="4031063" y="1963895"/>
              <a:ext cx="2270770" cy="923359"/>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36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Cấu</a:t>
              </a:r>
              <a:r>
                <a:rPr lang="en-US" altLang="zh-CN" sz="36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6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tạo</a:t>
              </a:r>
              <a:r>
                <a:rPr lang="en-US" altLang="zh-CN" sz="36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6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phân</a:t>
              </a:r>
              <a:r>
                <a:rPr lang="en-US" altLang="zh-CN" sz="36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6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tử</a:t>
              </a:r>
              <a:endParaRPr lang="zh-CN" altLang="zh-CN" sz="36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
          <p:nvSpPr>
            <p:cNvPr id="23" name="圆角矩形 29">
              <a:extLst>
                <a:ext uri="{FF2B5EF4-FFF2-40B4-BE49-F238E27FC236}">
                  <a16:creationId xmlns:a16="http://schemas.microsoft.com/office/drawing/2014/main" xmlns="" id="{CC6268A2-F640-722D-D7AA-AD1242AAF3C4}"/>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ource Han Sans CN Medium" panose="020B0500000000000000" pitchFamily="34" charset="-128"/>
                  <a:ea typeface="Source Han Sans CN Medium" panose="020B0500000000000000" pitchFamily="34" charset="-128"/>
                </a:rPr>
                <a:t> </a:t>
              </a:r>
              <a:endParaRPr lang="zh-CN" altLang="en-US" sz="3200" dirty="0">
                <a:latin typeface="Source Han Sans CN Medium" panose="020B0500000000000000" pitchFamily="34" charset="-128"/>
                <a:ea typeface="Source Han Sans CN Medium" panose="020B0500000000000000" pitchFamily="34" charset="-128"/>
              </a:endParaRPr>
            </a:p>
          </p:txBody>
        </p:sp>
        <p:sp>
          <p:nvSpPr>
            <p:cNvPr id="24" name="文本框 48">
              <a:extLst>
                <a:ext uri="{FF2B5EF4-FFF2-40B4-BE49-F238E27FC236}">
                  <a16:creationId xmlns:a16="http://schemas.microsoft.com/office/drawing/2014/main" xmlns="" id="{6F3FED47-983D-8565-66E8-A79487DE4D9B}"/>
                </a:ext>
              </a:extLst>
            </p:cNvPr>
            <p:cNvSpPr txBox="1">
              <a:spLocks noChangeArrowheads="1"/>
            </p:cNvSpPr>
            <p:nvPr/>
          </p:nvSpPr>
          <p:spPr bwMode="auto">
            <a:xfrm>
              <a:off x="3527609" y="1954206"/>
              <a:ext cx="501137" cy="392414"/>
            </a:xfrm>
            <a:prstGeom prst="rect">
              <a:avLst/>
            </a:prstGeom>
            <a:noFill/>
            <a:ln w="9525">
              <a:noFill/>
              <a:miter lim="800000"/>
            </a:ln>
          </p:spPr>
          <p:txBody>
            <a:bodyPr>
              <a:spAutoFit/>
            </a:bodyPr>
            <a:lstStyle/>
            <a:p>
              <a:r>
                <a:rPr lang="en-US" altLang="zh-CN" sz="2800" dirty="0">
                  <a:solidFill>
                    <a:schemeClr val="bg1"/>
                  </a:solidFill>
                  <a:latin typeface="Source Han Sans CN Medium" panose="020B0500000000000000" pitchFamily="34" charset="-128"/>
                  <a:ea typeface="Source Han Sans CN Medium" panose="020B0500000000000000" pitchFamily="34" charset="-128"/>
                </a:rPr>
                <a:t>01</a:t>
              </a:r>
              <a:endParaRPr lang="zh-CN" altLang="en-US" sz="2800" dirty="0">
                <a:solidFill>
                  <a:schemeClr val="bg1"/>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42120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3CD1F1C-4AED-43BF-47FD-CF811D4FB0C7}"/>
              </a:ext>
            </a:extLst>
          </p:cNvPr>
          <p:cNvPicPr>
            <a:picLocks noChangeAspect="1"/>
          </p:cNvPicPr>
          <p:nvPr/>
        </p:nvPicPr>
        <p:blipFill>
          <a:blip r:embed="rId2"/>
          <a:stretch>
            <a:fillRect/>
          </a:stretch>
        </p:blipFill>
        <p:spPr>
          <a:xfrm>
            <a:off x="6411802" y="676895"/>
            <a:ext cx="2743941" cy="2743941"/>
          </a:xfrm>
          <a:prstGeom prst="rect">
            <a:avLst/>
          </a:prstGeom>
        </p:spPr>
      </p:pic>
      <p:sp>
        <p:nvSpPr>
          <p:cNvPr id="6" name="AutoShape 2" descr="Etilen">
            <a:extLst>
              <a:ext uri="{FF2B5EF4-FFF2-40B4-BE49-F238E27FC236}">
                <a16:creationId xmlns:a16="http://schemas.microsoft.com/office/drawing/2014/main" xmlns="" id="{03765DDB-5365-BAA4-5824-78CD571D6D75}"/>
              </a:ext>
            </a:extLst>
          </p:cNvPr>
          <p:cNvSpPr>
            <a:spLocks noChangeAspect="1" noChangeArrowheads="1"/>
          </p:cNvSpPr>
          <p:nvPr/>
        </p:nvSpPr>
        <p:spPr bwMode="auto">
          <a:xfrm>
            <a:off x="4419600" y="3225800"/>
            <a:ext cx="2438400" cy="325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xmlns="" id="{331347CB-2500-2854-DCE0-B994CD9DC826}"/>
              </a:ext>
            </a:extLst>
          </p:cNvPr>
          <p:cNvSpPr>
            <a:spLocks noEditPoints="1"/>
          </p:cNvSpPr>
          <p:nvPr/>
        </p:nvSpPr>
        <p:spPr bwMode="auto">
          <a:xfrm>
            <a:off x="390354" y="3638249"/>
            <a:ext cx="364113"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Source Han Sans CN Medium" panose="020B0500000000000000" pitchFamily="34" charset="-128"/>
              <a:ea typeface="Source Han Sans CN Medium" panose="020B0500000000000000" pitchFamily="34" charset="-128"/>
            </a:endParaRPr>
          </a:p>
        </p:txBody>
      </p:sp>
      <p:sp>
        <p:nvSpPr>
          <p:cNvPr id="13" name="TextBox 12">
            <a:extLst>
              <a:ext uri="{FF2B5EF4-FFF2-40B4-BE49-F238E27FC236}">
                <a16:creationId xmlns:a16="http://schemas.microsoft.com/office/drawing/2014/main" xmlns="" id="{4925D705-AA16-60E0-242B-8DB878A1B80D}"/>
              </a:ext>
            </a:extLst>
          </p:cNvPr>
          <p:cNvSpPr txBox="1"/>
          <p:nvPr/>
        </p:nvSpPr>
        <p:spPr>
          <a:xfrm>
            <a:off x="381000" y="1143000"/>
            <a:ext cx="3612605" cy="1361891"/>
          </a:xfrm>
          <a:prstGeom prst="rect">
            <a:avLst/>
          </a:prstGeom>
          <a:noFill/>
        </p:spPr>
        <p:txBody>
          <a:bodyPr wrap="square" lIns="68560" tIns="34280" rIns="68560" bIns="34280" rtlCol="0">
            <a:spAutoFit/>
          </a:bodyPr>
          <a:lstStyle/>
          <a:p>
            <a:pPr lvl="0" fontAlgn="base"/>
            <a:r>
              <a:rPr lang="en-US" sz="2800" smtClean="0">
                <a:latin typeface="Aptos Display" panose="020B0004020202020204" pitchFamily="34" charset="0"/>
              </a:rPr>
              <a:t>2. </a:t>
            </a:r>
            <a:r>
              <a:rPr lang="vi-VN" sz="2800" smtClean="0">
                <a:latin typeface="Aptos Display" panose="020B0004020202020204" pitchFamily="34" charset="0"/>
              </a:rPr>
              <a:t>So </a:t>
            </a:r>
            <a:r>
              <a:rPr lang="vi-VN" sz="2800" dirty="0">
                <a:latin typeface="Aptos Display" panose="020B0004020202020204" pitchFamily="34" charset="0"/>
              </a:rPr>
              <a:t>sánh đặc điểm cấu tạo của phân tử ethylene với ethane.  </a:t>
            </a:r>
            <a:endParaRPr lang="en-US" sz="2800" dirty="0">
              <a:latin typeface="Times New Roman" pitchFamily="18" charset="0"/>
            </a:endParaRPr>
          </a:p>
        </p:txBody>
      </p:sp>
      <p:sp>
        <p:nvSpPr>
          <p:cNvPr id="4" name="Rectangle 2">
            <a:extLst>
              <a:ext uri="{FF2B5EF4-FFF2-40B4-BE49-F238E27FC236}">
                <a16:creationId xmlns:a16="http://schemas.microsoft.com/office/drawing/2014/main" xmlns="" id="{AB157A40-2917-8A4A-58D0-9DFE1548376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a:extLst>
              <a:ext uri="{FF2B5EF4-FFF2-40B4-BE49-F238E27FC236}">
                <a16:creationId xmlns:a16="http://schemas.microsoft.com/office/drawing/2014/main" xmlns="" id="{6C0A0B75-F7FC-AEC2-4B86-AE8B6CC3C3DE}"/>
              </a:ext>
            </a:extLst>
          </p:cNvPr>
          <p:cNvPicPr>
            <a:picLocks noChangeAspect="1"/>
          </p:cNvPicPr>
          <p:nvPr/>
        </p:nvPicPr>
        <p:blipFill>
          <a:blip r:embed="rId3"/>
          <a:stretch>
            <a:fillRect/>
          </a:stretch>
        </p:blipFill>
        <p:spPr>
          <a:xfrm>
            <a:off x="3886200" y="990600"/>
            <a:ext cx="2325800" cy="2391697"/>
          </a:xfrm>
          <a:prstGeom prst="rect">
            <a:avLst/>
          </a:prstGeom>
        </p:spPr>
      </p:pic>
      <p:sp>
        <p:nvSpPr>
          <p:cNvPr id="19" name="TextBox 18">
            <a:extLst>
              <a:ext uri="{FF2B5EF4-FFF2-40B4-BE49-F238E27FC236}">
                <a16:creationId xmlns:a16="http://schemas.microsoft.com/office/drawing/2014/main" xmlns="" id="{BEA5DD6F-BB89-9D81-8405-D5547463820C}"/>
              </a:ext>
            </a:extLst>
          </p:cNvPr>
          <p:cNvSpPr txBox="1"/>
          <p:nvPr/>
        </p:nvSpPr>
        <p:spPr>
          <a:xfrm>
            <a:off x="4343400" y="3352800"/>
            <a:ext cx="155055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rgbClr val="FF0000"/>
                </a:solidFill>
                <a:latin typeface="Times New Roman" pitchFamily="18" charset="0"/>
              </a:rPr>
              <a:t>Ethane</a:t>
            </a:r>
          </a:p>
        </p:txBody>
      </p:sp>
      <p:sp>
        <p:nvSpPr>
          <p:cNvPr id="20" name="TextBox 19">
            <a:extLst>
              <a:ext uri="{FF2B5EF4-FFF2-40B4-BE49-F238E27FC236}">
                <a16:creationId xmlns:a16="http://schemas.microsoft.com/office/drawing/2014/main" xmlns="" id="{A1B866EA-7009-F8CC-9A91-7C5CC5F1FBEF}"/>
              </a:ext>
            </a:extLst>
          </p:cNvPr>
          <p:cNvSpPr txBox="1"/>
          <p:nvPr/>
        </p:nvSpPr>
        <p:spPr>
          <a:xfrm>
            <a:off x="7136245" y="3383703"/>
            <a:ext cx="155055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rgbClr val="FF0000"/>
                </a:solidFill>
                <a:latin typeface="Times New Roman" pitchFamily="18" charset="0"/>
              </a:rPr>
              <a:t>Ethylene</a:t>
            </a:r>
          </a:p>
        </p:txBody>
      </p:sp>
      <p:graphicFrame>
        <p:nvGraphicFramePr>
          <p:cNvPr id="24" name="Table 23">
            <a:extLst>
              <a:ext uri="{FF2B5EF4-FFF2-40B4-BE49-F238E27FC236}">
                <a16:creationId xmlns:a16="http://schemas.microsoft.com/office/drawing/2014/main" xmlns="" id="{44B8DB5B-8769-B897-715F-8F7000739F6B}"/>
              </a:ext>
            </a:extLst>
          </p:cNvPr>
          <p:cNvGraphicFramePr>
            <a:graphicFrameLocks noGrp="1"/>
          </p:cNvGraphicFramePr>
          <p:nvPr>
            <p:extLst>
              <p:ext uri="{D42A27DB-BD31-4B8C-83A1-F6EECF244321}">
                <p14:modId xmlns:p14="http://schemas.microsoft.com/office/powerpoint/2010/main" val="3148336292"/>
              </p:ext>
            </p:extLst>
          </p:nvPr>
        </p:nvGraphicFramePr>
        <p:xfrm>
          <a:off x="533400" y="3886200"/>
          <a:ext cx="7620000" cy="25857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3097269888"/>
                    </a:ext>
                  </a:extLst>
                </a:gridCol>
                <a:gridCol w="2540000">
                  <a:extLst>
                    <a:ext uri="{9D8B030D-6E8A-4147-A177-3AD203B41FA5}">
                      <a16:colId xmlns:a16="http://schemas.microsoft.com/office/drawing/2014/main" xmlns="" val="3725231738"/>
                    </a:ext>
                  </a:extLst>
                </a:gridCol>
                <a:gridCol w="2540000">
                  <a:extLst>
                    <a:ext uri="{9D8B030D-6E8A-4147-A177-3AD203B41FA5}">
                      <a16:colId xmlns:a16="http://schemas.microsoft.com/office/drawing/2014/main" xmlns="" val="3172946403"/>
                    </a:ext>
                  </a:extLst>
                </a:gridCol>
              </a:tblGrid>
              <a:tr h="568960">
                <a:tc>
                  <a:txBody>
                    <a:bodyPr/>
                    <a:lstStyle/>
                    <a:p>
                      <a:pPr algn="ctr"/>
                      <a:endParaRPr lang="en-US" sz="2900" dirty="0">
                        <a:latin typeface="Times New Roman" pitchFamily="18" charset="0"/>
                      </a:endParaRPr>
                    </a:p>
                  </a:txBody>
                  <a:tcPr marT="60960" marB="60960" anchor="ctr"/>
                </a:tc>
                <a:tc>
                  <a:txBody>
                    <a:bodyPr/>
                    <a:lstStyle/>
                    <a:p>
                      <a:pPr algn="ctr"/>
                      <a:r>
                        <a:rPr lang="en-US" sz="2900" dirty="0">
                          <a:latin typeface="Times New Roman" pitchFamily="18" charset="0"/>
                        </a:rPr>
                        <a:t>Ethane</a:t>
                      </a:r>
                    </a:p>
                  </a:txBody>
                  <a:tcPr marT="60960" marB="60960" anchor="ctr"/>
                </a:tc>
                <a:tc>
                  <a:txBody>
                    <a:bodyPr/>
                    <a:lstStyle/>
                    <a:p>
                      <a:pPr algn="ctr"/>
                      <a:r>
                        <a:rPr lang="en-US" sz="2900" dirty="0">
                          <a:latin typeface="Times New Roman" pitchFamily="18" charset="0"/>
                        </a:rPr>
                        <a:t>Ethylene</a:t>
                      </a:r>
                    </a:p>
                  </a:txBody>
                  <a:tcPr marT="60960" marB="60960" anchor="ctr"/>
                </a:tc>
                <a:extLst>
                  <a:ext uri="{0D108BD9-81ED-4DB2-BD59-A6C34878D82A}">
                    <a16:rowId xmlns:a16="http://schemas.microsoft.com/office/drawing/2014/main" xmlns="" val="3560855905"/>
                  </a:ext>
                </a:extLst>
              </a:tr>
              <a:tr h="568960">
                <a:tc>
                  <a:txBody>
                    <a:bodyPr/>
                    <a:lstStyle/>
                    <a:p>
                      <a:pPr algn="ctr"/>
                      <a:r>
                        <a:rPr lang="en-US" sz="2900" dirty="0" err="1">
                          <a:latin typeface="Times New Roman" pitchFamily="18" charset="0"/>
                        </a:rPr>
                        <a:t>Giống</a:t>
                      </a:r>
                      <a:r>
                        <a:rPr lang="en-US" sz="2900" dirty="0">
                          <a:latin typeface="Times New Roman" pitchFamily="18" charset="0"/>
                        </a:rPr>
                        <a:t> </a:t>
                      </a:r>
                      <a:r>
                        <a:rPr lang="en-US" sz="2900" dirty="0" err="1">
                          <a:latin typeface="Times New Roman" pitchFamily="18" charset="0"/>
                        </a:rPr>
                        <a:t>nhau</a:t>
                      </a:r>
                      <a:endParaRPr lang="en-US" sz="2900" dirty="0">
                        <a:latin typeface="Times New Roman" pitchFamily="18" charset="0"/>
                      </a:endParaRPr>
                    </a:p>
                  </a:txBody>
                  <a:tcPr marT="60960" marB="60960" anchor="ctr"/>
                </a:tc>
                <a:tc gridSpan="2">
                  <a:txBody>
                    <a:bodyPr/>
                    <a:lstStyle/>
                    <a:p>
                      <a:pPr algn="ctr"/>
                      <a:r>
                        <a:rPr lang="en-US" sz="2900" kern="1200" dirty="0" err="1">
                          <a:solidFill>
                            <a:schemeClr val="dk1"/>
                          </a:solidFill>
                          <a:effectLst/>
                          <a:latin typeface="Times New Roman" pitchFamily="18" charset="0"/>
                          <a:ea typeface="+mn-ea"/>
                          <a:cs typeface="+mn-cs"/>
                        </a:rPr>
                        <a:t>đều</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có</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liên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kết</a:t>
                      </a:r>
                      <a:r>
                        <a:rPr lang="en-US" sz="2900" kern="1200" dirty="0">
                          <a:solidFill>
                            <a:schemeClr val="dk1"/>
                          </a:solidFill>
                          <a:effectLst/>
                          <a:latin typeface="Times New Roman" pitchFamily="18" charset="0"/>
                          <a:ea typeface="+mn-ea"/>
                          <a:cs typeface="+mn-cs"/>
                        </a:rPr>
                        <a:t> C-H</a:t>
                      </a:r>
                    </a:p>
                  </a:txBody>
                  <a:tcPr marT="60960" marB="60960" anchor="ctr"/>
                </a:tc>
                <a:tc hMerge="1">
                  <a:txBody>
                    <a:bodyPr/>
                    <a:lstStyle/>
                    <a:p>
                      <a:endParaRPr lang="en-US" dirty="0"/>
                    </a:p>
                  </a:txBody>
                  <a:tcPr/>
                </a:tc>
                <a:extLst>
                  <a:ext uri="{0D108BD9-81ED-4DB2-BD59-A6C34878D82A}">
                    <a16:rowId xmlns:a16="http://schemas.microsoft.com/office/drawing/2014/main" xmlns="" val="2350768593"/>
                  </a:ext>
                </a:extLst>
              </a:tr>
              <a:tr h="1016000">
                <a:tc>
                  <a:txBody>
                    <a:bodyPr/>
                    <a:lstStyle/>
                    <a:p>
                      <a:pPr algn="ctr"/>
                      <a:r>
                        <a:rPr lang="en-US" sz="2900" dirty="0" err="1">
                          <a:latin typeface="Times New Roman" pitchFamily="18" charset="0"/>
                        </a:rPr>
                        <a:t>Khác</a:t>
                      </a:r>
                      <a:r>
                        <a:rPr lang="en-US" sz="2900" dirty="0">
                          <a:latin typeface="Times New Roman" pitchFamily="18" charset="0"/>
                        </a:rPr>
                        <a:t> </a:t>
                      </a:r>
                      <a:r>
                        <a:rPr lang="en-US" sz="2900" dirty="0" err="1">
                          <a:latin typeface="Times New Roman" pitchFamily="18" charset="0"/>
                        </a:rPr>
                        <a:t>nhau</a:t>
                      </a:r>
                      <a:endParaRPr lang="en-US" sz="2900" dirty="0">
                        <a:latin typeface="Times New Roman" pitchFamily="18" charset="0"/>
                      </a:endParaRPr>
                    </a:p>
                  </a:txBody>
                  <a:tcPr marT="60960" marB="60960" anchor="ctr"/>
                </a:tc>
                <a:tc>
                  <a:txBody>
                    <a:bodyPr/>
                    <a:lstStyle/>
                    <a:p>
                      <a:pPr algn="ctr"/>
                      <a:r>
                        <a:rPr lang="en-US" sz="2900" kern="1200" dirty="0" err="1">
                          <a:solidFill>
                            <a:schemeClr val="dk1"/>
                          </a:solidFill>
                          <a:effectLst/>
                          <a:latin typeface="Times New Roman" pitchFamily="18" charset="0"/>
                          <a:ea typeface="+mn-ea"/>
                          <a:cs typeface="+mn-cs"/>
                        </a:rPr>
                        <a:t>có</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liên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kết</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đơn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giữa</a:t>
                      </a:r>
                      <a:r>
                        <a:rPr lang="en-US" sz="2900" kern="1200" dirty="0">
                          <a:solidFill>
                            <a:schemeClr val="dk1"/>
                          </a:solidFill>
                          <a:effectLst/>
                          <a:latin typeface="Times New Roman" pitchFamily="18" charset="0"/>
                          <a:ea typeface="+mn-ea"/>
                          <a:cs typeface="+mn-cs"/>
                        </a:rPr>
                        <a:t> 2 </a:t>
                      </a:r>
                      <a:r>
                        <a:rPr lang="en-US" sz="2900" kern="1200" dirty="0" err="1">
                          <a:solidFill>
                            <a:schemeClr val="dk1"/>
                          </a:solidFill>
                          <a:effectLst/>
                          <a:latin typeface="Times New Roman" pitchFamily="18" charset="0"/>
                          <a:ea typeface="+mn-ea"/>
                          <a:cs typeface="+mn-cs"/>
                        </a:rPr>
                        <a:t>nguyên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tử</a:t>
                      </a:r>
                      <a:r>
                        <a:rPr lang="en-US" sz="2900" kern="1200" dirty="0">
                          <a:solidFill>
                            <a:schemeClr val="dk1"/>
                          </a:solidFill>
                          <a:effectLst/>
                          <a:latin typeface="Times New Roman" pitchFamily="18" charset="0"/>
                          <a:ea typeface="+mn-ea"/>
                          <a:cs typeface="+mn-cs"/>
                        </a:rPr>
                        <a:t> C.</a:t>
                      </a:r>
                      <a:endParaRPr lang="en-US" sz="2900" dirty="0">
                        <a:latin typeface="Times New Roman" pitchFamily="18" charset="0"/>
                      </a:endParaRPr>
                    </a:p>
                  </a:txBody>
                  <a:tcPr marT="60960" marB="60960" anchor="ctr"/>
                </a:tc>
                <a:tc>
                  <a:txBody>
                    <a:bodyPr/>
                    <a:lstStyle/>
                    <a:p>
                      <a:pPr algn="ctr"/>
                      <a:r>
                        <a:rPr lang="en-US" sz="2900" kern="1200" dirty="0" err="1">
                          <a:solidFill>
                            <a:schemeClr val="dk1"/>
                          </a:solidFill>
                          <a:effectLst/>
                          <a:latin typeface="Times New Roman" pitchFamily="18" charset="0"/>
                          <a:ea typeface="+mn-ea"/>
                          <a:cs typeface="+mn-cs"/>
                        </a:rPr>
                        <a:t>có</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liên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kết</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đôi</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giữa</a:t>
                      </a:r>
                      <a:r>
                        <a:rPr lang="en-US" sz="2900" kern="1200" dirty="0">
                          <a:solidFill>
                            <a:schemeClr val="dk1"/>
                          </a:solidFill>
                          <a:effectLst/>
                          <a:latin typeface="Times New Roman" pitchFamily="18" charset="0"/>
                          <a:ea typeface="+mn-ea"/>
                          <a:cs typeface="+mn-cs"/>
                        </a:rPr>
                        <a:t> 2 </a:t>
                      </a:r>
                      <a:r>
                        <a:rPr lang="en-US" sz="2900" kern="1200" dirty="0" err="1">
                          <a:solidFill>
                            <a:schemeClr val="dk1"/>
                          </a:solidFill>
                          <a:effectLst/>
                          <a:latin typeface="Times New Roman" pitchFamily="18" charset="0"/>
                          <a:ea typeface="+mn-ea"/>
                          <a:cs typeface="+mn-cs"/>
                        </a:rPr>
                        <a:t>nguyên</a:t>
                      </a:r>
                      <a:r>
                        <a:rPr lang="en-US" sz="2900" kern="1200" dirty="0">
                          <a:solidFill>
                            <a:schemeClr val="dk1"/>
                          </a:solidFill>
                          <a:effectLst/>
                          <a:latin typeface="Times New Roman" pitchFamily="18" charset="0"/>
                          <a:ea typeface="+mn-ea"/>
                          <a:cs typeface="+mn-cs"/>
                        </a:rPr>
                        <a:t> </a:t>
                      </a:r>
                      <a:r>
                        <a:rPr lang="en-US" sz="2900" kern="1200" dirty="0" err="1">
                          <a:solidFill>
                            <a:schemeClr val="dk1"/>
                          </a:solidFill>
                          <a:effectLst/>
                          <a:latin typeface="Times New Roman" pitchFamily="18" charset="0"/>
                          <a:ea typeface="+mn-ea"/>
                          <a:cs typeface="+mn-cs"/>
                        </a:rPr>
                        <a:t>tử</a:t>
                      </a:r>
                      <a:r>
                        <a:rPr lang="en-US" sz="2900" kern="1200" dirty="0">
                          <a:solidFill>
                            <a:schemeClr val="dk1"/>
                          </a:solidFill>
                          <a:effectLst/>
                          <a:latin typeface="Times New Roman" pitchFamily="18" charset="0"/>
                          <a:ea typeface="+mn-ea"/>
                          <a:cs typeface="+mn-cs"/>
                        </a:rPr>
                        <a:t> C</a:t>
                      </a:r>
                      <a:endParaRPr lang="en-US" sz="2900" dirty="0">
                        <a:latin typeface="Times New Roman" pitchFamily="18" charset="0"/>
                      </a:endParaRPr>
                    </a:p>
                  </a:txBody>
                  <a:tcPr marT="60960" marB="60960" anchor="ctr"/>
                </a:tc>
                <a:extLst>
                  <a:ext uri="{0D108BD9-81ED-4DB2-BD59-A6C34878D82A}">
                    <a16:rowId xmlns:a16="http://schemas.microsoft.com/office/drawing/2014/main" xmlns="" val="2841025528"/>
                  </a:ext>
                </a:extLst>
              </a:tr>
            </a:tbl>
          </a:graphicData>
        </a:graphic>
      </p:graphicFrame>
      <p:sp>
        <p:nvSpPr>
          <p:cNvPr id="32" name="矩形 28">
            <a:extLst>
              <a:ext uri="{FF2B5EF4-FFF2-40B4-BE49-F238E27FC236}">
                <a16:creationId xmlns:a16="http://schemas.microsoft.com/office/drawing/2014/main" xmlns="" id="{204DC7C6-7879-4C30-F9CE-3025DA204B63}"/>
              </a:ext>
            </a:extLst>
          </p:cNvPr>
          <p:cNvSpPr/>
          <p:nvPr/>
        </p:nvSpPr>
        <p:spPr>
          <a:xfrm>
            <a:off x="228599" y="152401"/>
            <a:ext cx="4615495" cy="615594"/>
          </a:xfrm>
          <a:prstGeom prst="rect">
            <a:avLst/>
          </a:prstGeom>
          <a:solidFill>
            <a:schemeClr val="bg1"/>
          </a:solidFill>
        </p:spPr>
        <p:txBody>
          <a:bodyPr wrap="square" lIns="121960" tIns="60980" rIns="121960" bIns="60980">
            <a:spAutoFit/>
          </a:bodyPr>
          <a:lstStyle/>
          <a:p>
            <a:pPr algn="ctr">
              <a:defRPr/>
            </a:pPr>
            <a:r>
              <a:rPr lang="en-US" altLang="zh-CN" sz="3200"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1. Cấu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tạo</a:t>
            </a:r>
            <a:r>
              <a:rPr lang="en-US"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phân</a:t>
            </a:r>
            <a:r>
              <a:rPr lang="en-US"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tử</a:t>
            </a:r>
            <a:endParaRPr lang="zh-CN"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2792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Line 16">
            <a:extLst>
              <a:ext uri="{FF2B5EF4-FFF2-40B4-BE49-F238E27FC236}">
                <a16:creationId xmlns:a16="http://schemas.microsoft.com/office/drawing/2014/main" xmlns="" id="{D66BC4EC-23EA-629F-7E2B-BC75ED1A2304}"/>
              </a:ext>
            </a:extLst>
          </p:cNvPr>
          <p:cNvSpPr>
            <a:spLocks noChangeShapeType="1"/>
          </p:cNvSpPr>
          <p:nvPr/>
        </p:nvSpPr>
        <p:spPr bwMode="auto">
          <a:xfrm>
            <a:off x="4038600" y="16002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b="1" dirty="0">
              <a:latin typeface="Times New Roman" pitchFamily="18" charset="0"/>
            </a:endParaRPr>
          </a:p>
        </p:txBody>
      </p:sp>
      <p:sp>
        <p:nvSpPr>
          <p:cNvPr id="29" name="Text Box 6">
            <a:extLst>
              <a:ext uri="{FF2B5EF4-FFF2-40B4-BE49-F238E27FC236}">
                <a16:creationId xmlns:a16="http://schemas.microsoft.com/office/drawing/2014/main" xmlns="" id="{9D6B9F20-6E22-6114-F04D-DEBC6EF5BBEE}"/>
              </a:ext>
            </a:extLst>
          </p:cNvPr>
          <p:cNvSpPr txBox="1">
            <a:spLocks noChangeArrowheads="1"/>
          </p:cNvSpPr>
          <p:nvPr/>
        </p:nvSpPr>
        <p:spPr bwMode="auto">
          <a:xfrm>
            <a:off x="333659" y="3160473"/>
            <a:ext cx="2857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Đặc</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điểm</a:t>
            </a:r>
            <a:r>
              <a:rPr lang="en-US" altLang="en-US" sz="2800" b="1" dirty="0">
                <a:solidFill>
                  <a:schemeClr val="accent3">
                    <a:lumMod val="10000"/>
                  </a:schemeClr>
                </a:solidFill>
                <a:latin typeface="Times New Roman" pitchFamily="18" charset="0"/>
                <a:cs typeface="Times New Roman" panose="02020603050405020304" pitchFamily="18" charset="0"/>
              </a:rPr>
              <a:t>:</a:t>
            </a:r>
          </a:p>
        </p:txBody>
      </p:sp>
      <p:sp>
        <p:nvSpPr>
          <p:cNvPr id="34" name="Text Box 30">
            <a:extLst>
              <a:ext uri="{FF2B5EF4-FFF2-40B4-BE49-F238E27FC236}">
                <a16:creationId xmlns:a16="http://schemas.microsoft.com/office/drawing/2014/main" xmlns="" id="{085FC033-7960-F156-4955-0B2882CFEBF8}"/>
              </a:ext>
            </a:extLst>
          </p:cNvPr>
          <p:cNvSpPr txBox="1">
            <a:spLocks noChangeArrowheads="1"/>
          </p:cNvSpPr>
          <p:nvPr/>
        </p:nvSpPr>
        <p:spPr bwMode="auto">
          <a:xfrm>
            <a:off x="457200" y="2438400"/>
            <a:ext cx="2989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accent3">
                    <a:lumMod val="10000"/>
                  </a:schemeClr>
                </a:solidFill>
                <a:latin typeface="Times New Roman" pitchFamily="18" charset="0"/>
                <a:cs typeface="Times New Roman" panose="02020603050405020304" pitchFamily="18" charset="0"/>
              </a:rPr>
              <a:t>Viết</a:t>
            </a:r>
            <a:r>
              <a:rPr lang="en-US" altLang="en-US" sz="2400" b="1" dirty="0">
                <a:solidFill>
                  <a:schemeClr val="accent3">
                    <a:lumMod val="10000"/>
                  </a:schemeClr>
                </a:solidFill>
                <a:latin typeface="Times New Roman" pitchFamily="18" charset="0"/>
                <a:cs typeface="Times New Roman" panose="02020603050405020304" pitchFamily="18" charset="0"/>
              </a:rPr>
              <a:t> </a:t>
            </a:r>
            <a:r>
              <a:rPr lang="en-US" altLang="en-US" sz="2400" b="1" dirty="0" err="1">
                <a:solidFill>
                  <a:schemeClr val="accent3">
                    <a:lumMod val="10000"/>
                  </a:schemeClr>
                </a:solidFill>
                <a:latin typeface="Times New Roman" pitchFamily="18" charset="0"/>
                <a:cs typeface="Times New Roman" panose="02020603050405020304" pitchFamily="18" charset="0"/>
              </a:rPr>
              <a:t>gọn</a:t>
            </a:r>
            <a:r>
              <a:rPr lang="en-US" altLang="en-US" sz="2400" b="1" dirty="0">
                <a:solidFill>
                  <a:schemeClr val="accent3">
                    <a:lumMod val="10000"/>
                  </a:schemeClr>
                </a:solidFill>
                <a:latin typeface="Times New Roman" pitchFamily="18" charset="0"/>
                <a:cs typeface="Times New Roman" panose="02020603050405020304" pitchFamily="18" charset="0"/>
              </a:rPr>
              <a:t> : CH</a:t>
            </a:r>
            <a:r>
              <a:rPr lang="en-US" altLang="en-US" sz="2400" b="1" baseline="-25000" dirty="0">
                <a:solidFill>
                  <a:schemeClr val="accent3">
                    <a:lumMod val="10000"/>
                  </a:schemeClr>
                </a:solidFill>
                <a:latin typeface="Times New Roman" pitchFamily="18" charset="0"/>
                <a:cs typeface="Times New Roman" panose="02020603050405020304" pitchFamily="18" charset="0"/>
              </a:rPr>
              <a:t>2</a:t>
            </a:r>
            <a:r>
              <a:rPr lang="en-US" altLang="en-US" sz="2400" b="1" dirty="0">
                <a:solidFill>
                  <a:schemeClr val="accent3">
                    <a:lumMod val="10000"/>
                  </a:schemeClr>
                </a:solidFill>
                <a:latin typeface="Times New Roman" pitchFamily="18" charset="0"/>
                <a:cs typeface="Times New Roman" panose="02020603050405020304" pitchFamily="18" charset="0"/>
              </a:rPr>
              <a:t> = CH</a:t>
            </a:r>
            <a:r>
              <a:rPr lang="en-US" altLang="en-US" sz="2400" b="1" baseline="-25000" dirty="0">
                <a:solidFill>
                  <a:schemeClr val="accent3">
                    <a:lumMod val="10000"/>
                  </a:schemeClr>
                </a:solidFill>
                <a:latin typeface="Times New Roman" pitchFamily="18" charset="0"/>
                <a:cs typeface="Times New Roman" panose="02020603050405020304" pitchFamily="18" charset="0"/>
              </a:rPr>
              <a:t>2 </a:t>
            </a:r>
            <a:endParaRPr lang="en-US" altLang="en-US" sz="2400" b="1" dirty="0">
              <a:solidFill>
                <a:schemeClr val="accent3">
                  <a:lumMod val="10000"/>
                </a:schemeClr>
              </a:solidFill>
              <a:latin typeface="Times New Roman"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xmlns="" id="{78EB4143-D41C-79EC-FC37-ACD51A9DF38A}"/>
              </a:ext>
            </a:extLst>
          </p:cNvPr>
          <p:cNvSpPr txBox="1">
            <a:spLocks noChangeArrowheads="1"/>
          </p:cNvSpPr>
          <p:nvPr/>
        </p:nvSpPr>
        <p:spPr bwMode="auto">
          <a:xfrm>
            <a:off x="152400" y="3733800"/>
            <a:ext cx="34325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Giữa</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hai</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nguyên</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tử</a:t>
            </a:r>
            <a:r>
              <a:rPr lang="en-US" altLang="en-US" sz="2800" b="1" dirty="0">
                <a:solidFill>
                  <a:schemeClr val="accent3">
                    <a:lumMod val="10000"/>
                  </a:schemeClr>
                </a:solidFill>
                <a:latin typeface="Times New Roman" pitchFamily="18" charset="0"/>
                <a:cs typeface="Times New Roman" panose="02020603050405020304" pitchFamily="18" charset="0"/>
              </a:rPr>
              <a:t> C </a:t>
            </a:r>
            <a:r>
              <a:rPr lang="en-US" altLang="en-US" sz="2800" b="1" dirty="0" err="1">
                <a:solidFill>
                  <a:schemeClr val="accent3">
                    <a:lumMod val="10000"/>
                  </a:schemeClr>
                </a:solidFill>
                <a:latin typeface="Times New Roman" pitchFamily="18" charset="0"/>
                <a:cs typeface="Times New Roman" panose="02020603050405020304" pitchFamily="18" charset="0"/>
              </a:rPr>
              <a:t>có</a:t>
            </a:r>
            <a:r>
              <a:rPr lang="en-US" altLang="en-US" sz="2800" b="1" dirty="0">
                <a:solidFill>
                  <a:schemeClr val="accent3">
                    <a:lumMod val="10000"/>
                  </a:schemeClr>
                </a:solidFill>
                <a:latin typeface="Times New Roman" pitchFamily="18" charset="0"/>
                <a:cs typeface="Times New Roman" panose="02020603050405020304" pitchFamily="18" charset="0"/>
              </a:rPr>
              <a:t> 2 </a:t>
            </a:r>
            <a:r>
              <a:rPr lang="en-US" altLang="en-US" sz="2800" b="1" dirty="0" err="1">
                <a:solidFill>
                  <a:schemeClr val="accent3">
                    <a:lumMod val="10000"/>
                  </a:schemeClr>
                </a:solidFill>
                <a:latin typeface="Times New Roman" pitchFamily="18" charset="0"/>
                <a:cs typeface="Times New Roman" panose="02020603050405020304" pitchFamily="18" charset="0"/>
              </a:rPr>
              <a:t>liên</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kết</a:t>
            </a:r>
            <a:r>
              <a:rPr lang="en-US" altLang="en-US" sz="2800" b="1" dirty="0">
                <a:solidFill>
                  <a:schemeClr val="accent3">
                    <a:lumMod val="10000"/>
                  </a:schemeClr>
                </a:solidFill>
                <a:latin typeface="Times New Roman" pitchFamily="18" charset="0"/>
                <a:cs typeface="Times New Roman" panose="02020603050405020304" pitchFamily="18" charset="0"/>
              </a:rPr>
              <a:t> → </a:t>
            </a:r>
            <a:r>
              <a:rPr lang="en-US" altLang="en-US" sz="2800" b="1" dirty="0" err="1">
                <a:solidFill>
                  <a:schemeClr val="accent3">
                    <a:lumMod val="10000"/>
                  </a:schemeClr>
                </a:solidFill>
                <a:latin typeface="Times New Roman" pitchFamily="18" charset="0"/>
                <a:cs typeface="Times New Roman" panose="02020603050405020304" pitchFamily="18" charset="0"/>
              </a:rPr>
              <a:t>liên</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kết</a:t>
            </a:r>
            <a:r>
              <a:rPr lang="en-US" altLang="en-US" sz="2800" b="1" dirty="0">
                <a:solidFill>
                  <a:schemeClr val="accent3">
                    <a:lumMod val="10000"/>
                  </a:schemeClr>
                </a:solidFill>
                <a:latin typeface="Times New Roman" pitchFamily="18" charset="0"/>
                <a:cs typeface="Times New Roman" panose="02020603050405020304" pitchFamily="18" charset="0"/>
              </a:rPr>
              <a:t> </a:t>
            </a:r>
            <a:r>
              <a:rPr lang="en-US" altLang="en-US" sz="2800" b="1" dirty="0" err="1">
                <a:solidFill>
                  <a:schemeClr val="accent3">
                    <a:lumMod val="10000"/>
                  </a:schemeClr>
                </a:solidFill>
                <a:latin typeface="Times New Roman" pitchFamily="18" charset="0"/>
                <a:cs typeface="Times New Roman" panose="02020603050405020304" pitchFamily="18" charset="0"/>
              </a:rPr>
              <a:t>đôi</a:t>
            </a:r>
            <a:r>
              <a:rPr lang="en-US" altLang="en-US" sz="2800" b="1" dirty="0">
                <a:solidFill>
                  <a:schemeClr val="accent3">
                    <a:lumMod val="10000"/>
                  </a:schemeClr>
                </a:solidFill>
                <a:latin typeface="Times New Roman"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AD315FF4-B943-0768-5596-C05A92572E41}"/>
              </a:ext>
            </a:extLst>
          </p:cNvPr>
          <p:cNvSpPr txBox="1"/>
          <p:nvPr/>
        </p:nvSpPr>
        <p:spPr>
          <a:xfrm>
            <a:off x="152400" y="5042118"/>
            <a:ext cx="3493384" cy="1815882"/>
          </a:xfrm>
          <a:prstGeom prst="rect">
            <a:avLst/>
          </a:prstGeom>
          <a:noFill/>
        </p:spPr>
        <p:txBody>
          <a:bodyPr wrap="square">
            <a:spAutoFit/>
          </a:bodyPr>
          <a:lstStyle/>
          <a:p>
            <a:pPr algn="just"/>
            <a:r>
              <a:rPr lang="en-US" altLang="en-US" sz="2800" b="1" dirty="0">
                <a:latin typeface="Times New Roman" pitchFamily="18" charset="0"/>
                <a:cs typeface="Times New Roman" panose="02020603050405020304" pitchFamily="18" charset="0"/>
              </a:rPr>
              <a:t>+ Trong </a:t>
            </a:r>
            <a:r>
              <a:rPr lang="en-US" altLang="en-US" sz="2800" b="1" dirty="0" err="1">
                <a:latin typeface="Times New Roman" pitchFamily="18" charset="0"/>
                <a:cs typeface="Times New Roman" panose="02020603050405020304" pitchFamily="18" charset="0"/>
              </a:rPr>
              <a:t>liên</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kết</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đôi</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có</a:t>
            </a:r>
            <a:r>
              <a:rPr lang="en-US" altLang="en-US" sz="2800" b="1" dirty="0">
                <a:latin typeface="Times New Roman" pitchFamily="18" charset="0"/>
                <a:cs typeface="Times New Roman" panose="02020603050405020304" pitchFamily="18" charset="0"/>
              </a:rPr>
              <a:t> 1 </a:t>
            </a:r>
            <a:r>
              <a:rPr lang="en-US" altLang="en-US" sz="2800" b="1" dirty="0" err="1">
                <a:latin typeface="Times New Roman" pitchFamily="18" charset="0"/>
                <a:cs typeface="Times New Roman" panose="02020603050405020304" pitchFamily="18" charset="0"/>
              </a:rPr>
              <a:t>liên</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kết</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kém</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bền</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dễ</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bị</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đứt</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ra</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trong</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các</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phản</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ứng</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hóa</a:t>
            </a:r>
            <a:r>
              <a:rPr lang="en-US" altLang="en-US" sz="2800" b="1" dirty="0">
                <a:latin typeface="Times New Roman" pitchFamily="18" charset="0"/>
                <a:cs typeface="Times New Roman" panose="02020603050405020304" pitchFamily="18" charset="0"/>
              </a:rPr>
              <a:t> </a:t>
            </a:r>
            <a:r>
              <a:rPr lang="en-US" altLang="en-US" sz="2800" b="1" dirty="0" err="1">
                <a:latin typeface="Times New Roman" pitchFamily="18" charset="0"/>
                <a:cs typeface="Times New Roman" panose="02020603050405020304" pitchFamily="18" charset="0"/>
              </a:rPr>
              <a:t>học</a:t>
            </a:r>
            <a:r>
              <a:rPr lang="en-US" altLang="en-US" sz="2800" b="1" dirty="0">
                <a:latin typeface="Times New Roman" pitchFamily="18" charset="0"/>
                <a:cs typeface="Times New Roman" panose="02020603050405020304" pitchFamily="18" charset="0"/>
              </a:rPr>
              <a:t>.</a:t>
            </a:r>
          </a:p>
        </p:txBody>
      </p:sp>
      <p:sp>
        <p:nvSpPr>
          <p:cNvPr id="8" name="Rectangle 2">
            <a:extLst>
              <a:ext uri="{FF2B5EF4-FFF2-40B4-BE49-F238E27FC236}">
                <a16:creationId xmlns:a16="http://schemas.microsoft.com/office/drawing/2014/main" xmlns="" id="{54B2707C-CC49-8A19-C6B5-0C3DAC720608}"/>
              </a:ext>
            </a:extLst>
          </p:cNvPr>
          <p:cNvSpPr>
            <a:spLocks noChangeArrowheads="1"/>
          </p:cNvSpPr>
          <p:nvPr/>
        </p:nvSpPr>
        <p:spPr bwMode="auto">
          <a:xfrm rot="2099291">
            <a:off x="7448550" y="4383087"/>
            <a:ext cx="857250" cy="1524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sp>
        <p:nvSpPr>
          <p:cNvPr id="9" name="Rectangle 3">
            <a:extLst>
              <a:ext uri="{FF2B5EF4-FFF2-40B4-BE49-F238E27FC236}">
                <a16:creationId xmlns:a16="http://schemas.microsoft.com/office/drawing/2014/main" xmlns="" id="{7A6C3408-5BC8-3D46-1D8B-F565E7784DA5}"/>
              </a:ext>
            </a:extLst>
          </p:cNvPr>
          <p:cNvSpPr>
            <a:spLocks noChangeArrowheads="1"/>
          </p:cNvSpPr>
          <p:nvPr/>
        </p:nvSpPr>
        <p:spPr bwMode="auto">
          <a:xfrm>
            <a:off x="6362700" y="3630613"/>
            <a:ext cx="571500" cy="142875"/>
          </a:xfrm>
          <a:prstGeom prst="rect">
            <a:avLst/>
          </a:prstGeom>
          <a:gradFill rotWithShape="1">
            <a:gsLst>
              <a:gs pos="0">
                <a:srgbClr val="5F5F5F"/>
              </a:gs>
              <a:gs pos="50000">
                <a:srgbClr val="FFFFFF"/>
              </a:gs>
              <a:gs pos="100000">
                <a:srgbClr val="5F5F5F"/>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0" name="Rectangle 4">
            <a:extLst>
              <a:ext uri="{FF2B5EF4-FFF2-40B4-BE49-F238E27FC236}">
                <a16:creationId xmlns:a16="http://schemas.microsoft.com/office/drawing/2014/main" xmlns="" id="{6A2CF40C-A48A-73FB-E364-439E8251EEB7}"/>
              </a:ext>
            </a:extLst>
          </p:cNvPr>
          <p:cNvSpPr>
            <a:spLocks noChangeArrowheads="1"/>
          </p:cNvSpPr>
          <p:nvPr/>
        </p:nvSpPr>
        <p:spPr bwMode="auto">
          <a:xfrm>
            <a:off x="5791200" y="3621087"/>
            <a:ext cx="571500" cy="152400"/>
          </a:xfrm>
          <a:prstGeom prst="rect">
            <a:avLst/>
          </a:prstGeom>
          <a:gradFill rotWithShape="1">
            <a:gsLst>
              <a:gs pos="0">
                <a:srgbClr val="5F5F5F"/>
              </a:gs>
              <a:gs pos="50000">
                <a:srgbClr val="FFFFFF"/>
              </a:gs>
              <a:gs pos="100000">
                <a:srgbClr val="5F5F5F"/>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11" name="Rectangle 5">
            <a:extLst>
              <a:ext uri="{FF2B5EF4-FFF2-40B4-BE49-F238E27FC236}">
                <a16:creationId xmlns:a16="http://schemas.microsoft.com/office/drawing/2014/main" xmlns="" id="{E0E38562-9B78-20FF-8239-D7D8A0861511}"/>
              </a:ext>
            </a:extLst>
          </p:cNvPr>
          <p:cNvSpPr>
            <a:spLocks noChangeArrowheads="1"/>
          </p:cNvSpPr>
          <p:nvPr/>
        </p:nvSpPr>
        <p:spPr bwMode="auto">
          <a:xfrm>
            <a:off x="5962650" y="3892551"/>
            <a:ext cx="857250" cy="1524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sp>
        <p:nvSpPr>
          <p:cNvPr id="12" name="Rectangle 6">
            <a:extLst>
              <a:ext uri="{FF2B5EF4-FFF2-40B4-BE49-F238E27FC236}">
                <a16:creationId xmlns:a16="http://schemas.microsoft.com/office/drawing/2014/main" xmlns="" id="{FE3191DA-0BE8-C120-A718-DD34EFECDECC}"/>
              </a:ext>
            </a:extLst>
          </p:cNvPr>
          <p:cNvSpPr>
            <a:spLocks noChangeArrowheads="1"/>
          </p:cNvSpPr>
          <p:nvPr/>
        </p:nvSpPr>
        <p:spPr bwMode="auto">
          <a:xfrm rot="19019980">
            <a:off x="7334250" y="2935287"/>
            <a:ext cx="857250" cy="1524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sp>
        <p:nvSpPr>
          <p:cNvPr id="13" name="Oval 7">
            <a:extLst>
              <a:ext uri="{FF2B5EF4-FFF2-40B4-BE49-F238E27FC236}">
                <a16:creationId xmlns:a16="http://schemas.microsoft.com/office/drawing/2014/main" xmlns="" id="{D403C269-8D5A-A1C1-286C-9DF146A55208}"/>
              </a:ext>
            </a:extLst>
          </p:cNvPr>
          <p:cNvSpPr>
            <a:spLocks noChangeArrowheads="1"/>
          </p:cNvSpPr>
          <p:nvPr/>
        </p:nvSpPr>
        <p:spPr bwMode="auto">
          <a:xfrm>
            <a:off x="7948612" y="1992312"/>
            <a:ext cx="685800" cy="838200"/>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a:solidFill>
                  <a:srgbClr val="008000"/>
                </a:solidFill>
                <a:latin typeface=".VnArial NarrowH" pitchFamily="34" charset="0"/>
              </a:rPr>
              <a:t>H</a:t>
            </a:r>
          </a:p>
        </p:txBody>
      </p:sp>
      <p:sp>
        <p:nvSpPr>
          <p:cNvPr id="14" name="Oval 8">
            <a:extLst>
              <a:ext uri="{FF2B5EF4-FFF2-40B4-BE49-F238E27FC236}">
                <a16:creationId xmlns:a16="http://schemas.microsoft.com/office/drawing/2014/main" xmlns="" id="{46E5398C-1A2A-0697-C752-0292FB49389D}"/>
              </a:ext>
            </a:extLst>
          </p:cNvPr>
          <p:cNvSpPr>
            <a:spLocks noChangeArrowheads="1"/>
          </p:cNvSpPr>
          <p:nvPr/>
        </p:nvSpPr>
        <p:spPr bwMode="auto">
          <a:xfrm>
            <a:off x="6762750" y="3235325"/>
            <a:ext cx="914400" cy="1143000"/>
          </a:xfrm>
          <a:prstGeom prst="ellipse">
            <a:avLst/>
          </a:prstGeom>
          <a:gradFill rotWithShape="1">
            <a:gsLst>
              <a:gs pos="0">
                <a:srgbClr val="969696"/>
              </a:gs>
              <a:gs pos="100000">
                <a:srgbClr val="454545"/>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0" b="1" dirty="0">
                <a:solidFill>
                  <a:schemeClr val="bg1"/>
                </a:solidFill>
                <a:latin typeface=".VnArial Narrow" pitchFamily="34" charset="0"/>
              </a:rPr>
              <a:t>C</a:t>
            </a:r>
          </a:p>
        </p:txBody>
      </p:sp>
      <p:sp>
        <p:nvSpPr>
          <p:cNvPr id="15" name="Rectangle 9">
            <a:extLst>
              <a:ext uri="{FF2B5EF4-FFF2-40B4-BE49-F238E27FC236}">
                <a16:creationId xmlns:a16="http://schemas.microsoft.com/office/drawing/2014/main" xmlns="" id="{90470F04-223A-653B-2141-29F374A62D19}"/>
              </a:ext>
            </a:extLst>
          </p:cNvPr>
          <p:cNvSpPr>
            <a:spLocks noChangeArrowheads="1"/>
          </p:cNvSpPr>
          <p:nvPr/>
        </p:nvSpPr>
        <p:spPr bwMode="auto">
          <a:xfrm rot="19517809">
            <a:off x="4405312" y="4425951"/>
            <a:ext cx="971550" cy="1524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sp>
        <p:nvSpPr>
          <p:cNvPr id="16" name="Oval 10">
            <a:extLst>
              <a:ext uri="{FF2B5EF4-FFF2-40B4-BE49-F238E27FC236}">
                <a16:creationId xmlns:a16="http://schemas.microsoft.com/office/drawing/2014/main" xmlns="" id="{AFF93EB0-88E6-6709-6123-D50905CCAB5E}"/>
              </a:ext>
            </a:extLst>
          </p:cNvPr>
          <p:cNvSpPr>
            <a:spLocks noChangeArrowheads="1"/>
          </p:cNvSpPr>
          <p:nvPr/>
        </p:nvSpPr>
        <p:spPr bwMode="auto">
          <a:xfrm>
            <a:off x="4008835" y="4602163"/>
            <a:ext cx="685800" cy="838200"/>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a:solidFill>
                  <a:srgbClr val="008000"/>
                </a:solidFill>
                <a:latin typeface=".VnArial NarrowH" pitchFamily="34" charset="0"/>
              </a:rPr>
              <a:t>H</a:t>
            </a:r>
          </a:p>
        </p:txBody>
      </p:sp>
      <p:sp>
        <p:nvSpPr>
          <p:cNvPr id="17" name="Rectangle 11">
            <a:extLst>
              <a:ext uri="{FF2B5EF4-FFF2-40B4-BE49-F238E27FC236}">
                <a16:creationId xmlns:a16="http://schemas.microsoft.com/office/drawing/2014/main" xmlns="" id="{5A73DEBB-CB20-C58F-4867-DD3EB6208C13}"/>
              </a:ext>
            </a:extLst>
          </p:cNvPr>
          <p:cNvSpPr>
            <a:spLocks noChangeArrowheads="1"/>
          </p:cNvSpPr>
          <p:nvPr/>
        </p:nvSpPr>
        <p:spPr bwMode="auto">
          <a:xfrm rot="2385110">
            <a:off x="4469606" y="3011487"/>
            <a:ext cx="857250" cy="152400"/>
          </a:xfrm>
          <a:prstGeom prst="rect">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sz="1350">
              <a:latin typeface="Arial" charset="0"/>
            </a:endParaRPr>
          </a:p>
        </p:txBody>
      </p:sp>
      <p:sp>
        <p:nvSpPr>
          <p:cNvPr id="18" name="Oval 12">
            <a:extLst>
              <a:ext uri="{FF2B5EF4-FFF2-40B4-BE49-F238E27FC236}">
                <a16:creationId xmlns:a16="http://schemas.microsoft.com/office/drawing/2014/main" xmlns="" id="{959E56B6-E8C6-D44C-6A57-A9B1FB96F8A2}"/>
              </a:ext>
            </a:extLst>
          </p:cNvPr>
          <p:cNvSpPr>
            <a:spLocks noChangeArrowheads="1"/>
          </p:cNvSpPr>
          <p:nvPr/>
        </p:nvSpPr>
        <p:spPr bwMode="auto">
          <a:xfrm>
            <a:off x="5105400" y="3225800"/>
            <a:ext cx="914400" cy="1143000"/>
          </a:xfrm>
          <a:prstGeom prst="ellipse">
            <a:avLst/>
          </a:prstGeom>
          <a:gradFill rotWithShape="1">
            <a:gsLst>
              <a:gs pos="0">
                <a:srgbClr val="969696"/>
              </a:gs>
              <a:gs pos="100000">
                <a:srgbClr val="454545"/>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0" b="1" dirty="0">
                <a:solidFill>
                  <a:schemeClr val="bg1"/>
                </a:solidFill>
                <a:latin typeface=".VnArial NarrowH" pitchFamily="34" charset="0"/>
              </a:rPr>
              <a:t>C</a:t>
            </a:r>
          </a:p>
        </p:txBody>
      </p:sp>
      <p:sp>
        <p:nvSpPr>
          <p:cNvPr id="19" name="Oval 13">
            <a:extLst>
              <a:ext uri="{FF2B5EF4-FFF2-40B4-BE49-F238E27FC236}">
                <a16:creationId xmlns:a16="http://schemas.microsoft.com/office/drawing/2014/main" xmlns="" id="{CF929525-B594-7954-74DC-AB66F8EA0D14}"/>
              </a:ext>
            </a:extLst>
          </p:cNvPr>
          <p:cNvSpPr>
            <a:spLocks noChangeArrowheads="1"/>
          </p:cNvSpPr>
          <p:nvPr/>
        </p:nvSpPr>
        <p:spPr bwMode="auto">
          <a:xfrm>
            <a:off x="8134350" y="4535487"/>
            <a:ext cx="685800" cy="838200"/>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a:solidFill>
                  <a:srgbClr val="008000"/>
                </a:solidFill>
                <a:latin typeface=".VnArial NarrowH" pitchFamily="34" charset="0"/>
              </a:rPr>
              <a:t>H</a:t>
            </a:r>
          </a:p>
        </p:txBody>
      </p:sp>
      <p:sp>
        <p:nvSpPr>
          <p:cNvPr id="20" name="Oval 14">
            <a:extLst>
              <a:ext uri="{FF2B5EF4-FFF2-40B4-BE49-F238E27FC236}">
                <a16:creationId xmlns:a16="http://schemas.microsoft.com/office/drawing/2014/main" xmlns="" id="{A998B335-2263-FC6E-D6DC-5CFBA0FEB529}"/>
              </a:ext>
            </a:extLst>
          </p:cNvPr>
          <p:cNvSpPr>
            <a:spLocks noChangeArrowheads="1"/>
          </p:cNvSpPr>
          <p:nvPr/>
        </p:nvSpPr>
        <p:spPr bwMode="auto">
          <a:xfrm>
            <a:off x="4076700" y="2097087"/>
            <a:ext cx="685800" cy="838200"/>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a:solidFill>
                  <a:srgbClr val="008000"/>
                </a:solidFill>
                <a:latin typeface=".VnArial NarrowH" pitchFamily="34" charset="0"/>
              </a:rPr>
              <a:t>H</a:t>
            </a:r>
          </a:p>
        </p:txBody>
      </p:sp>
      <p:sp>
        <p:nvSpPr>
          <p:cNvPr id="21" name="Rectangle 16">
            <a:extLst>
              <a:ext uri="{FF2B5EF4-FFF2-40B4-BE49-F238E27FC236}">
                <a16:creationId xmlns:a16="http://schemas.microsoft.com/office/drawing/2014/main" xmlns="" id="{DC4FCD61-888A-D55A-9DEB-F294F3E11D4A}"/>
              </a:ext>
            </a:extLst>
          </p:cNvPr>
          <p:cNvSpPr>
            <a:spLocks noChangeArrowheads="1"/>
          </p:cNvSpPr>
          <p:nvPr/>
        </p:nvSpPr>
        <p:spPr bwMode="auto">
          <a:xfrm>
            <a:off x="4876800" y="1639887"/>
            <a:ext cx="2171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solidFill>
                  <a:schemeClr val="bg1"/>
                </a:solidFill>
                <a:latin typeface=".VnArial Narrow" pitchFamily="34" charset="0"/>
              </a:rPr>
              <a:t>Liªn kÕt kÐm bÒn </a:t>
            </a:r>
          </a:p>
        </p:txBody>
      </p:sp>
      <p:sp>
        <p:nvSpPr>
          <p:cNvPr id="22" name="AutoShape 17">
            <a:extLst>
              <a:ext uri="{FF2B5EF4-FFF2-40B4-BE49-F238E27FC236}">
                <a16:creationId xmlns:a16="http://schemas.microsoft.com/office/drawing/2014/main" xmlns="" id="{EF9F1F45-88C7-1960-E5AA-5BB3BC22D766}"/>
              </a:ext>
            </a:extLst>
          </p:cNvPr>
          <p:cNvSpPr>
            <a:spLocks noChangeArrowheads="1"/>
          </p:cNvSpPr>
          <p:nvPr/>
        </p:nvSpPr>
        <p:spPr bwMode="auto">
          <a:xfrm>
            <a:off x="6191250" y="2249487"/>
            <a:ext cx="342900" cy="9144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 name="Rectangle 2">
            <a:extLst>
              <a:ext uri="{FF2B5EF4-FFF2-40B4-BE49-F238E27FC236}">
                <a16:creationId xmlns:a16="http://schemas.microsoft.com/office/drawing/2014/main" xmlns="" id="{2504DD56-1D07-421D-2E71-025F129517B4}"/>
              </a:ext>
            </a:extLst>
          </p:cNvPr>
          <p:cNvSpPr>
            <a:spLocks noChangeArrowheads="1"/>
          </p:cNvSpPr>
          <p:nvPr/>
        </p:nvSpPr>
        <p:spPr bwMode="auto">
          <a:xfrm flipV="1">
            <a:off x="1233393" y="2195168"/>
            <a:ext cx="134304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xmlns="" id="{960AC1D4-9B30-CF75-D491-866C03708DDA}"/>
              </a:ext>
            </a:extLst>
          </p:cNvPr>
          <p:cNvGraphicFramePr>
            <a:graphicFrameLocks noChangeAspect="1"/>
          </p:cNvGraphicFramePr>
          <p:nvPr>
            <p:extLst>
              <p:ext uri="{D42A27DB-BD31-4B8C-83A1-F6EECF244321}">
                <p14:modId xmlns:p14="http://schemas.microsoft.com/office/powerpoint/2010/main" val="1313612467"/>
              </p:ext>
            </p:extLst>
          </p:nvPr>
        </p:nvGraphicFramePr>
        <p:xfrm>
          <a:off x="1752600" y="990600"/>
          <a:ext cx="1755500" cy="1254477"/>
        </p:xfrm>
        <a:graphic>
          <a:graphicData uri="http://schemas.openxmlformats.org/presentationml/2006/ole">
            <mc:AlternateContent xmlns:mc="http://schemas.openxmlformats.org/markup-compatibility/2006">
              <mc:Choice xmlns:v="urn:schemas-microsoft-com:vml" Requires="v">
                <p:oleObj spid="_x0000_s2057" r:id="rId3" imgW="1009650" imgH="790575" progId="ChemWindow.Document">
                  <p:embed/>
                </p:oleObj>
              </mc:Choice>
              <mc:Fallback>
                <p:oleObj r:id="rId3" imgW="1009650" imgH="790575" progId="ChemWindow.Document">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1755500" cy="1254477"/>
                      </a:xfrm>
                      <a:prstGeom prst="rect">
                        <a:avLst/>
                      </a:prstGeom>
                      <a:noFill/>
                    </p:spPr>
                  </p:pic>
                </p:oleObj>
              </mc:Fallback>
            </mc:AlternateContent>
          </a:graphicData>
        </a:graphic>
      </p:graphicFrame>
      <p:sp>
        <p:nvSpPr>
          <p:cNvPr id="24" name="Text Box 30">
            <a:extLst>
              <a:ext uri="{FF2B5EF4-FFF2-40B4-BE49-F238E27FC236}">
                <a16:creationId xmlns:a16="http://schemas.microsoft.com/office/drawing/2014/main" xmlns="" id="{8C18461F-1EDD-E94A-F041-BA76761CB474}"/>
              </a:ext>
            </a:extLst>
          </p:cNvPr>
          <p:cNvSpPr txBox="1">
            <a:spLocks noChangeArrowheads="1"/>
          </p:cNvSpPr>
          <p:nvPr/>
        </p:nvSpPr>
        <p:spPr bwMode="auto">
          <a:xfrm>
            <a:off x="228600" y="838200"/>
            <a:ext cx="2989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accent3">
                    <a:lumMod val="10000"/>
                  </a:schemeClr>
                </a:solidFill>
                <a:latin typeface="Times New Roman" pitchFamily="18" charset="0"/>
                <a:cs typeface="Times New Roman" panose="02020603050405020304" pitchFamily="18" charset="0"/>
              </a:rPr>
              <a:t>CTCT:</a:t>
            </a:r>
          </a:p>
        </p:txBody>
      </p:sp>
      <p:sp>
        <p:nvSpPr>
          <p:cNvPr id="32" name="矩形 28">
            <a:extLst>
              <a:ext uri="{FF2B5EF4-FFF2-40B4-BE49-F238E27FC236}">
                <a16:creationId xmlns:a16="http://schemas.microsoft.com/office/drawing/2014/main" xmlns="" id="{5F2BAD78-1BAC-9BEB-FAF2-C9A686CA1DFC}"/>
              </a:ext>
            </a:extLst>
          </p:cNvPr>
          <p:cNvSpPr/>
          <p:nvPr/>
        </p:nvSpPr>
        <p:spPr>
          <a:xfrm>
            <a:off x="457200" y="228600"/>
            <a:ext cx="4648200" cy="615594"/>
          </a:xfrm>
          <a:prstGeom prst="rect">
            <a:avLst/>
          </a:prstGeom>
          <a:solidFill>
            <a:schemeClr val="bg1"/>
          </a:solidFill>
        </p:spPr>
        <p:txBody>
          <a:bodyPr wrap="square" lIns="121960" tIns="60980" rIns="121960" bIns="60980">
            <a:spAutoFit/>
          </a:bodyPr>
          <a:lstStyle/>
          <a:p>
            <a:pPr algn="ctr">
              <a:defRPr/>
            </a:pPr>
            <a:r>
              <a:rPr lang="en-US" altLang="zh-CN" sz="3200"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1. Cấu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tạo</a:t>
            </a:r>
            <a:r>
              <a:rPr lang="en-US"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phân</a:t>
            </a:r>
            <a:r>
              <a:rPr lang="en-US"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tử</a:t>
            </a:r>
            <a:endParaRPr lang="zh-CN" altLang="zh-CN" sz="3200"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416802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500"/>
                                        <p:tgtEl>
                                          <p:spTgt spid="19"/>
                                        </p:tgtEl>
                                      </p:cBhvr>
                                    </p:animEffect>
                                  </p:childTnLst>
                                </p:cTn>
                              </p:par>
                              <p:par>
                                <p:cTn id="14" presetID="1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par>
                                <p:cTn id="17" presetID="1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par>
                                <p:cTn id="20" presetID="1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par>
                                <p:cTn id="23" presetID="1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lide(fromBottom)">
                                      <p:cBhvr>
                                        <p:cTn id="25" dur="500"/>
                                        <p:tgtEl>
                                          <p:spTgt spid="18"/>
                                        </p:tgtEl>
                                      </p:cBhvr>
                                    </p:animEffect>
                                  </p:childTnLst>
                                </p:cTn>
                              </p:par>
                              <p:par>
                                <p:cTn id="26" presetID="1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500"/>
                                        <p:tgtEl>
                                          <p:spTgt spid="15"/>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lide(fromBottom)">
                                      <p:cBhvr>
                                        <p:cTn id="31" dur="500"/>
                                        <p:tgtEl>
                                          <p:spTgt spid="17"/>
                                        </p:tgtEl>
                                      </p:cBhvr>
                                    </p:animEffect>
                                  </p:childTnLst>
                                </p:cTn>
                              </p:par>
                              <p:par>
                                <p:cTn id="32" presetID="1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par>
                                <p:cTn id="35" presetID="1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500"/>
                                        <p:tgtEl>
                                          <p:spTgt spid="16"/>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Bottom)">
                                      <p:cBhvr>
                                        <p:cTn id="40" dur="500"/>
                                        <p:tgtEl>
                                          <p:spTgt spid="9"/>
                                        </p:tgtEl>
                                      </p:cBhvr>
                                    </p:animEffect>
                                  </p:childTnLst>
                                </p:cTn>
                              </p:par>
                              <p:par>
                                <p:cTn id="41" presetID="1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Bottom)">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repeatCount="indefinite" autoRev="1" fill="remove" nodeType="clickEffect">
                                  <p:stCondLst>
                                    <p:cond delay="0"/>
                                  </p:stCondLst>
                                  <p:childTnLst>
                                    <p:animRot by="3600000">
                                      <p:cBhvr>
                                        <p:cTn id="47" dur="500" fill="hold"/>
                                        <p:tgtEl>
                                          <p:spTgt spid="9"/>
                                        </p:tgtEl>
                                        <p:attrNameLst>
                                          <p:attrName>r</p:attrName>
                                        </p:attrNameLst>
                                      </p:cBhvr>
                                    </p:animRot>
                                  </p:childTnLst>
                                  <p:subTnLst>
                                    <p:set>
                                      <p:cBhvr override="childStyle">
                                        <p:cTn dur="1" fill="hold" display="0" masterRel="sameClick" afterEffect="1">
                                          <p:stCondLst>
                                            <p:cond evt="end" delay="0">
                                              <p:tn val="46"/>
                                            </p:cond>
                                          </p:stCondLst>
                                        </p:cTn>
                                        <p:tgtEl>
                                          <p:spTgt spid="9"/>
                                        </p:tgtEl>
                                        <p:attrNameLst>
                                          <p:attrName>style.visibility</p:attrName>
                                        </p:attrNameLst>
                                      </p:cBhvr>
                                      <p:to>
                                        <p:strVal val="hidden"/>
                                      </p:to>
                                    </p:set>
                                  </p:subTnLst>
                                </p:cTn>
                              </p:par>
                              <p:par>
                                <p:cTn id="48" presetID="8" presetClass="emph" presetSubtype="0" repeatCount="indefinite" autoRev="1" fill="remove" nodeType="withEffect">
                                  <p:stCondLst>
                                    <p:cond delay="0"/>
                                  </p:stCondLst>
                                  <p:childTnLst>
                                    <p:animRot by="-3600000">
                                      <p:cBhvr>
                                        <p:cTn id="49" dur="500" fill="hold"/>
                                        <p:tgtEl>
                                          <p:spTgt spid="10"/>
                                        </p:tgtEl>
                                        <p:attrNameLst>
                                          <p:attrName>r</p:attrName>
                                        </p:attrNameLst>
                                      </p:cBhvr>
                                    </p:animRot>
                                  </p:childTnLst>
                                </p:cTn>
                              </p:par>
                              <p:par>
                                <p:cTn id="50" presetID="12" presetClass="entr" presetSubtype="1" repeatCount="300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Top)">
                                      <p:cBhvr>
                                        <p:cTn id="52" dur="2000"/>
                                        <p:tgtEl>
                                          <p:spTgt spid="22"/>
                                        </p:tgtEl>
                                      </p:cBhvr>
                                    </p:animEffect>
                                  </p:childTnLst>
                                </p:cTn>
                              </p:par>
                            </p:childTnLst>
                          </p:cTn>
                        </p:par>
                        <p:par>
                          <p:cTn id="53" fill="hold">
                            <p:stCondLst>
                              <p:cond delay="6000"/>
                            </p:stCondLst>
                            <p:childTnLst>
                              <p:par>
                                <p:cTn id="54" presetID="12" presetClass="entr" presetSubtype="4"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slide(fromBottom)">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1"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1"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000"/>
                                        <p:tgtEl>
                                          <p:spTgt spid="52"/>
                                        </p:tgtEl>
                                      </p:cBhvr>
                                    </p:animEffect>
                                    <p:anim calcmode="lin" valueType="num">
                                      <p:cBhvr>
                                        <p:cTn id="86" dur="1000" fill="hold"/>
                                        <p:tgtEl>
                                          <p:spTgt spid="52"/>
                                        </p:tgtEl>
                                        <p:attrNameLst>
                                          <p:attrName>ppt_x</p:attrName>
                                        </p:attrNameLst>
                                      </p:cBhvr>
                                      <p:tavLst>
                                        <p:tav tm="0">
                                          <p:val>
                                            <p:strVal val="#ppt_x"/>
                                          </p:val>
                                        </p:tav>
                                        <p:tav tm="100000">
                                          <p:val>
                                            <p:strVal val="#ppt_x"/>
                                          </p:val>
                                        </p:tav>
                                      </p:tavLst>
                                    </p:anim>
                                    <p:anim calcmode="lin" valueType="num">
                                      <p:cBhvr>
                                        <p:cTn id="8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1000"/>
                                        <p:tgtEl>
                                          <p:spTgt spid="5"/>
                                        </p:tgtEl>
                                      </p:cBhvr>
                                    </p:animEffect>
                                    <p:anim calcmode="lin" valueType="num">
                                      <p:cBhvr>
                                        <p:cTn id="93" dur="1000" fill="hold"/>
                                        <p:tgtEl>
                                          <p:spTgt spid="5"/>
                                        </p:tgtEl>
                                        <p:attrNameLst>
                                          <p:attrName>ppt_x</p:attrName>
                                        </p:attrNameLst>
                                      </p:cBhvr>
                                      <p:tavLst>
                                        <p:tav tm="0">
                                          <p:val>
                                            <p:strVal val="#ppt_x"/>
                                          </p:val>
                                        </p:tav>
                                        <p:tav tm="100000">
                                          <p:val>
                                            <p:strVal val="#ppt_x"/>
                                          </p:val>
                                        </p:tav>
                                      </p:tavLst>
                                    </p:anim>
                                    <p:anim calcmode="lin" valueType="num">
                                      <p:cBhvr>
                                        <p:cTn id="9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4" grpId="0"/>
      <p:bldP spid="34" grpId="1"/>
      <p:bldP spid="52" grpId="0"/>
      <p:bldP spid="52" grpId="1"/>
      <p:bldP spid="5" grpId="0"/>
      <p:bldP spid="8" grpId="0" animBg="1"/>
      <p:bldP spid="9" grpId="0" animBg="1"/>
      <p:bldP spid="9" grpId="1" animBg="1"/>
      <p:bldP spid="10" grpId="0" animBg="1"/>
      <p:bldP spid="10" grpId="1"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140FFF0-2A5F-D18E-D732-52AD4CCB4EF7}"/>
              </a:ext>
            </a:extLst>
          </p:cNvPr>
          <p:cNvSpPr txBox="1"/>
          <p:nvPr/>
        </p:nvSpPr>
        <p:spPr>
          <a:xfrm>
            <a:off x="304800" y="152400"/>
            <a:ext cx="7543800" cy="523220"/>
          </a:xfrm>
          <a:prstGeom prst="rect">
            <a:avLst/>
          </a:prstGeom>
          <a:noFill/>
        </p:spPr>
        <p:txBody>
          <a:bodyPr wrap="square" rtlCol="0">
            <a:spAutoFit/>
          </a:bodyPr>
          <a:lstStyle/>
          <a:p>
            <a:r>
              <a:rPr lang="en-US" sz="2800" b="1" dirty="0" err="1">
                <a:latin typeface="Times New Roman" pitchFamily="18" charset="0"/>
              </a:rPr>
              <a:t>Tìm</a:t>
            </a:r>
            <a:r>
              <a:rPr lang="en-US" sz="2800" b="1" dirty="0">
                <a:latin typeface="Times New Roman" pitchFamily="18" charset="0"/>
              </a:rPr>
              <a:t> </a:t>
            </a:r>
            <a:r>
              <a:rPr lang="en-US" sz="2800" b="1" dirty="0" err="1">
                <a:latin typeface="Times New Roman" pitchFamily="18" charset="0"/>
              </a:rPr>
              <a:t>hiểu</a:t>
            </a:r>
            <a:r>
              <a:rPr lang="en-US" sz="2800" b="1" dirty="0">
                <a:latin typeface="Times New Roman" pitchFamily="18" charset="0"/>
              </a:rPr>
              <a:t> </a:t>
            </a:r>
            <a:r>
              <a:rPr lang="en-US" sz="2800" b="1" dirty="0" err="1">
                <a:latin typeface="Times New Roman" pitchFamily="18" charset="0"/>
              </a:rPr>
              <a:t>tính</a:t>
            </a:r>
            <a:r>
              <a:rPr lang="en-US" sz="2800" b="1" dirty="0">
                <a:latin typeface="Times New Roman" pitchFamily="18" charset="0"/>
              </a:rPr>
              <a:t> </a:t>
            </a:r>
            <a:r>
              <a:rPr lang="en-US" sz="2800" b="1" dirty="0" err="1">
                <a:latin typeface="Times New Roman" pitchFamily="18" charset="0"/>
              </a:rPr>
              <a:t>chất</a:t>
            </a:r>
            <a:r>
              <a:rPr lang="en-US" sz="2800" b="1" dirty="0">
                <a:latin typeface="Times New Roman" pitchFamily="18" charset="0"/>
              </a:rPr>
              <a:t> </a:t>
            </a:r>
            <a:r>
              <a:rPr lang="en-US" sz="2800" b="1" dirty="0" err="1">
                <a:latin typeface="Times New Roman" pitchFamily="18" charset="0"/>
              </a:rPr>
              <a:t>vật</a:t>
            </a:r>
            <a:r>
              <a:rPr lang="en-US" sz="2800" b="1" dirty="0">
                <a:latin typeface="Times New Roman" pitchFamily="18" charset="0"/>
              </a:rPr>
              <a:t> </a:t>
            </a:r>
            <a:r>
              <a:rPr lang="en-US" sz="2800" b="1" dirty="0" err="1">
                <a:latin typeface="Times New Roman" pitchFamily="18" charset="0"/>
              </a:rPr>
              <a:t>lý</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tính</a:t>
            </a:r>
            <a:r>
              <a:rPr lang="en-US" sz="2800" b="1" dirty="0">
                <a:latin typeface="Times New Roman" pitchFamily="18" charset="0"/>
              </a:rPr>
              <a:t> </a:t>
            </a:r>
            <a:r>
              <a:rPr lang="en-US" sz="2800" b="1" dirty="0" err="1">
                <a:latin typeface="Times New Roman" pitchFamily="18" charset="0"/>
              </a:rPr>
              <a:t>chất</a:t>
            </a:r>
            <a:r>
              <a:rPr lang="en-US" sz="2800" b="1" dirty="0">
                <a:latin typeface="Times New Roman" pitchFamily="18" charset="0"/>
              </a:rPr>
              <a:t> </a:t>
            </a:r>
            <a:r>
              <a:rPr lang="en-US" sz="2800" b="1" dirty="0" err="1">
                <a:latin typeface="Times New Roman" pitchFamily="18" charset="0"/>
              </a:rPr>
              <a:t>hóa</a:t>
            </a:r>
            <a:r>
              <a:rPr lang="en-US" sz="2800" b="1" dirty="0">
                <a:latin typeface="Times New Roman" pitchFamily="18" charset="0"/>
              </a:rPr>
              <a:t> </a:t>
            </a:r>
            <a:r>
              <a:rPr lang="en-US" sz="2800" b="1" dirty="0" err="1">
                <a:latin typeface="Times New Roman" pitchFamily="18" charset="0"/>
              </a:rPr>
              <a:t>học</a:t>
            </a:r>
            <a:endParaRPr lang="en-US" sz="2800" b="1" dirty="0">
              <a:latin typeface="Times New Roman" pitchFamily="18" charset="0"/>
            </a:endParaRPr>
          </a:p>
        </p:txBody>
      </p:sp>
      <p:sp>
        <p:nvSpPr>
          <p:cNvPr id="11" name="文本框">
            <a:extLst>
              <a:ext uri="{FF2B5EF4-FFF2-40B4-BE49-F238E27FC236}">
                <a16:creationId xmlns:a16="http://schemas.microsoft.com/office/drawing/2014/main" xmlns="" id="{EB7CC285-F108-174B-23E7-AA01B8409B35}"/>
              </a:ext>
            </a:extLst>
          </p:cNvPr>
          <p:cNvSpPr/>
          <p:nvPr/>
        </p:nvSpPr>
        <p:spPr bwMode="auto">
          <a:xfrm>
            <a:off x="152400" y="762000"/>
            <a:ext cx="8763000" cy="860491"/>
          </a:xfrm>
          <a:prstGeom prst="roundRect">
            <a:avLst/>
          </a:prstGeom>
          <a:solidFill>
            <a:schemeClr val="accent1"/>
          </a:solidFill>
          <a:ln>
            <a:noFill/>
            <a:headEnd type="none" w="med" len="med"/>
            <a:tailEnd type="none" w="med" len="med"/>
          </a:ln>
          <a:effectLst/>
        </p:spPr>
        <p:txBody>
          <a:bodyPr wrap="none" lIns="57611" tIns="28806" rIns="57611" bIns="28806" anchor="ctr"/>
          <a:lstStyle/>
          <a:p>
            <a:pPr algn="ctr" defTabSz="574834">
              <a:defRPr/>
            </a:pPr>
            <a:r>
              <a:rPr lang="en-US" altLang="zh-CN" sz="2400" b="1" kern="0" spc="225" dirty="0" err="1">
                <a:solidFill>
                  <a:sysClr val="window" lastClr="FFFFFF"/>
                </a:solidFill>
                <a:latin typeface="Times New Roman" pitchFamily="18" charset="0"/>
                <a:ea typeface="Source Han Sans CN Medium" panose="020B0500000000000000" pitchFamily="34" charset="-128"/>
              </a:rPr>
              <a:t>Nhiệm</a:t>
            </a:r>
            <a:r>
              <a:rPr lang="en-US" altLang="zh-CN" sz="2400" b="1" kern="0" spc="225" dirty="0">
                <a:solidFill>
                  <a:sysClr val="window" lastClr="FFFFFF"/>
                </a:solidFill>
                <a:latin typeface="Times New Roman" pitchFamily="18" charset="0"/>
                <a:ea typeface="Source Han Sans CN Medium" panose="020B0500000000000000" pitchFamily="34" charset="-128"/>
              </a:rPr>
              <a:t> </a:t>
            </a:r>
            <a:r>
              <a:rPr lang="en-US" altLang="zh-CN" sz="2400" b="1" kern="0" spc="225" dirty="0" err="1">
                <a:solidFill>
                  <a:schemeClr val="bg1"/>
                </a:solidFill>
                <a:latin typeface="Times New Roman" pitchFamily="18" charset="0"/>
                <a:ea typeface="Source Han Sans CN Medium" panose="020B0500000000000000" pitchFamily="34" charset="-128"/>
              </a:rPr>
              <a:t>vụ</a:t>
            </a:r>
            <a:r>
              <a:rPr lang="en-US" altLang="zh-CN" sz="2400" b="1" kern="0" spc="225" dirty="0">
                <a:solidFill>
                  <a:schemeClr val="bg1"/>
                </a:solidFill>
                <a:latin typeface="Times New Roman" pitchFamily="18" charset="0"/>
                <a:ea typeface="Source Han Sans CN Medium" panose="020B0500000000000000" pitchFamily="34" charset="-128"/>
              </a:rPr>
              <a:t> 1: </a:t>
            </a:r>
            <a:r>
              <a:rPr lang="en-US" altLang="zh-CN" sz="2400" b="1" kern="0" spc="225" dirty="0" err="1">
                <a:solidFill>
                  <a:schemeClr val="bg1"/>
                </a:solidFill>
                <a:latin typeface="Times New Roman" pitchFamily="18" charset="0"/>
                <a:ea typeface="Source Han Sans CN Medium" panose="020B0500000000000000" pitchFamily="34" charset="-128"/>
              </a:rPr>
              <a:t>nhiệm</a:t>
            </a:r>
            <a:r>
              <a:rPr lang="en-US" altLang="zh-CN" sz="2400" b="1" kern="0" spc="225" dirty="0">
                <a:solidFill>
                  <a:schemeClr val="bg1"/>
                </a:solidFill>
                <a:latin typeface="Times New Roman" pitchFamily="18" charset="0"/>
                <a:ea typeface="Source Han Sans CN Medium" panose="020B0500000000000000" pitchFamily="34" charset="-128"/>
              </a:rPr>
              <a:t> </a:t>
            </a:r>
            <a:r>
              <a:rPr lang="en-US" altLang="zh-CN" sz="2400" b="1" kern="0" spc="225" dirty="0" err="1">
                <a:solidFill>
                  <a:schemeClr val="bg1"/>
                </a:solidFill>
                <a:latin typeface="Times New Roman" pitchFamily="18" charset="0"/>
                <a:ea typeface="Source Han Sans CN Medium" panose="020B0500000000000000" pitchFamily="34" charset="-128"/>
              </a:rPr>
              <a:t>vụ</a:t>
            </a:r>
            <a:r>
              <a:rPr lang="en-US" altLang="zh-CN" sz="2400" b="1" kern="0" spc="225" dirty="0">
                <a:solidFill>
                  <a:schemeClr val="bg1"/>
                </a:solidFill>
                <a:latin typeface="Times New Roman" pitchFamily="18" charset="0"/>
                <a:ea typeface="Source Han Sans CN Medium" panose="020B0500000000000000" pitchFamily="34" charset="-128"/>
              </a:rPr>
              <a:t> </a:t>
            </a:r>
            <a:r>
              <a:rPr lang="en-US" altLang="zh-CN" sz="2400" b="1" kern="0" spc="225" dirty="0" err="1">
                <a:solidFill>
                  <a:schemeClr val="bg1"/>
                </a:solidFill>
                <a:latin typeface="Times New Roman" pitchFamily="18" charset="0"/>
                <a:ea typeface="Source Han Sans CN Medium" panose="020B0500000000000000" pitchFamily="34" charset="-128"/>
              </a:rPr>
              <a:t>chung</a:t>
            </a:r>
            <a:endParaRPr lang="en-US" altLang="zh-CN" sz="2400" b="1" kern="0" spc="225" dirty="0">
              <a:solidFill>
                <a:schemeClr val="bg1"/>
              </a:solidFill>
              <a:latin typeface="Times New Roman" pitchFamily="18" charset="0"/>
              <a:ea typeface="Source Han Sans CN Medium" panose="020B0500000000000000" pitchFamily="34" charset="-128"/>
            </a:endParaRPr>
          </a:p>
          <a:p>
            <a:pPr algn="ctr" defTabSz="574834">
              <a:defRPr/>
            </a:pPr>
            <a:r>
              <a:rPr lang="en-US" sz="2400" b="1" dirty="0" err="1">
                <a:solidFill>
                  <a:schemeClr val="bg1"/>
                </a:solidFill>
                <a:latin typeface="Times New Roman" pitchFamily="18" charset="0"/>
              </a:rPr>
              <a:t>tất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cả</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các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nhóm</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cùng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điều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chế</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khí</a:t>
            </a:r>
            <a:r>
              <a:rPr lang="en-US" sz="2400" b="1" dirty="0">
                <a:solidFill>
                  <a:schemeClr val="bg1"/>
                </a:solidFill>
                <a:latin typeface="Times New Roman" pitchFamily="18" charset="0"/>
              </a:rPr>
              <a:t> ethylene</a:t>
            </a:r>
          </a:p>
        </p:txBody>
      </p:sp>
      <p:pic>
        <p:nvPicPr>
          <p:cNvPr id="21" name="Picture 20" descr="Giải khtn 9 bài 24 trang 111, 112, 113 Kết nối tri thức">
            <a:extLst>
              <a:ext uri="{FF2B5EF4-FFF2-40B4-BE49-F238E27FC236}">
                <a16:creationId xmlns:a16="http://schemas.microsoft.com/office/drawing/2014/main" xmlns="" id="{DDA474C6-F2DA-A829-2E9D-9EE94678088C}"/>
              </a:ext>
            </a:extLst>
          </p:cNvPr>
          <p:cNvPicPr>
            <a:picLocks noChangeAspect="1"/>
          </p:cNvPicPr>
          <p:nvPr/>
        </p:nvPicPr>
        <p:blipFill rotWithShape="1">
          <a:blip r:embed="rId2">
            <a:extLst>
              <a:ext uri="{28A0092B-C50C-407E-A947-70E740481C1C}">
                <a14:useLocalDpi xmlns:a14="http://schemas.microsoft.com/office/drawing/2010/main" val="0"/>
              </a:ext>
            </a:extLst>
          </a:blip>
          <a:srcRect r="44344" b="10832"/>
          <a:stretch/>
        </p:blipFill>
        <p:spPr bwMode="auto">
          <a:xfrm>
            <a:off x="5181600" y="1981200"/>
            <a:ext cx="379651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xmlns="" id="{BB377E0B-F04B-F3FC-FDFF-4D7737BF40E3}"/>
              </a:ext>
            </a:extLst>
          </p:cNvPr>
          <p:cNvSpPr txBox="1"/>
          <p:nvPr/>
        </p:nvSpPr>
        <p:spPr>
          <a:xfrm>
            <a:off x="152400" y="1828800"/>
            <a:ext cx="4800600" cy="4616648"/>
          </a:xfrm>
          <a:prstGeom prst="rect">
            <a:avLst/>
          </a:prstGeom>
          <a:noFill/>
        </p:spPr>
        <p:txBody>
          <a:bodyPr wrap="square">
            <a:spAutoFit/>
          </a:bodyPr>
          <a:lstStyle/>
          <a:p>
            <a:pPr marR="34290" algn="just">
              <a:lnSpc>
                <a:spcPct val="107000"/>
              </a:lnSpc>
              <a:spcAft>
                <a:spcPts val="800"/>
              </a:spcAft>
            </a:pPr>
            <a:r>
              <a:rPr lang="en-US" sz="2000" b="1" dirty="0" err="1">
                <a:effectLst/>
                <a:latin typeface="Times New Roman" pitchFamily="18" charset="0"/>
                <a:ea typeface="Arial" panose="020B0604020202020204" pitchFamily="34" charset="0"/>
                <a:cs typeface="Times New Roman" panose="02020603050405020304" pitchFamily="18" charset="0"/>
              </a:rPr>
              <a:t>Lắp</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bộ</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dụng</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cụ</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thí</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nghiệm</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như</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hình</a:t>
            </a:r>
            <a:r>
              <a:rPr lang="en-US" sz="2000" b="1" dirty="0">
                <a:effectLst/>
                <a:latin typeface="Times New Roman" pitchFamily="18" charset="0"/>
                <a:ea typeface="Arial" panose="020B0604020202020204" pitchFamily="34" charset="0"/>
                <a:cs typeface="Times New Roman" panose="02020603050405020304" pitchFamily="18" charset="0"/>
              </a:rPr>
              <a:t> 24.1a </a:t>
            </a:r>
            <a:endParaRPr lang="en-US" sz="2000" b="1" dirty="0">
              <a:solidFill>
                <a:srgbClr val="FF0000"/>
              </a:solidFill>
              <a:latin typeface="Times New Roman" pitchFamily="18" charset="0"/>
              <a:ea typeface="Arial" panose="020B0604020202020204" pitchFamily="34" charset="0"/>
              <a:cs typeface="Times New Roman" panose="02020603050405020304" pitchFamily="18" charset="0"/>
            </a:endParaRPr>
          </a:p>
          <a:p>
            <a:pPr marR="34925" algn="just">
              <a:lnSpc>
                <a:spcPct val="107000"/>
              </a:lnSpc>
              <a:spcAft>
                <a:spcPts val="800"/>
              </a:spcAft>
            </a:pPr>
            <a:r>
              <a:rPr lang="en-US" sz="2000" b="1" dirty="0" err="1">
                <a:solidFill>
                  <a:srgbClr val="FF0000"/>
                </a:solidFill>
                <a:effectLst/>
                <a:latin typeface="Times New Roman" pitchFamily="18" charset="0"/>
                <a:ea typeface="Arial" panose="020B0604020202020204" pitchFamily="34" charset="0"/>
                <a:cs typeface="Times New Roman" panose="02020603050405020304" pitchFamily="18" charset="0"/>
              </a:rPr>
              <a:t>Chú</a:t>
            </a:r>
            <a:r>
              <a:rPr lang="en-US" sz="2000" b="1" dirty="0">
                <a:solidFill>
                  <a:srgbClr val="FF0000"/>
                </a:solidFill>
                <a:effectLst/>
                <a:latin typeface="Times New Roman" pitchFamily="18" charset="0"/>
                <a:ea typeface="Arial" panose="020B0604020202020204" pitchFamily="34" charset="0"/>
                <a:cs typeface="Times New Roman" panose="02020603050405020304" pitchFamily="18" charset="0"/>
              </a:rPr>
              <a:t> ý: </a:t>
            </a:r>
            <a:r>
              <a:rPr lang="en-US" sz="2000" b="1" dirty="0" err="1">
                <a:effectLst/>
                <a:latin typeface="Times New Roman" pitchFamily="18" charset="0"/>
                <a:ea typeface="Arial" panose="020B0604020202020204" pitchFamily="34" charset="0"/>
                <a:cs typeface="Times New Roman" panose="02020603050405020304" pitchFamily="18" charset="0"/>
              </a:rPr>
              <a:t>K</a:t>
            </a:r>
            <a:r>
              <a:rPr lang="en-US" sz="2000" b="1" dirty="0" err="1">
                <a:effectLst/>
                <a:latin typeface="Times New Roman" pitchFamily="18" charset="0"/>
                <a:ea typeface="Arial" panose="020B0604020202020204" pitchFamily="34" charset="0"/>
              </a:rPr>
              <a:t>hông</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lắp</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ống</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thủy</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tinh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vuốt</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nhọn</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mà</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hãy</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đậy</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bình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thủy</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tinh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bằng</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nút</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cao</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su</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có</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gắn</a:t>
            </a:r>
            <a:r>
              <a:rPr lang="en-US" sz="2000" b="1" dirty="0">
                <a:effectLst/>
                <a:latin typeface="Times New Roman" pitchFamily="18" charset="0"/>
                <a:ea typeface="Arial" panose="020B0604020202020204" pitchFamily="34" charset="0"/>
              </a:rPr>
              <a:t> 1 </a:t>
            </a:r>
            <a:r>
              <a:rPr lang="en-US" sz="2000" b="1" dirty="0" err="1">
                <a:effectLst/>
                <a:latin typeface="Times New Roman" pitchFamily="18" charset="0"/>
                <a:ea typeface="Arial" panose="020B0604020202020204" pitchFamily="34" charset="0"/>
              </a:rPr>
              <a:t>ống</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thủy</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tinh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dẫn</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khí</a:t>
            </a:r>
            <a:r>
              <a:rPr lang="en-US" sz="2000" b="1" dirty="0">
                <a:effectLst/>
                <a:latin typeface="Times New Roman" pitchFamily="18" charset="0"/>
                <a:ea typeface="Arial" panose="020B0604020202020204" pitchFamily="34" charset="0"/>
              </a:rPr>
              <a:t> C</a:t>
            </a:r>
            <a:r>
              <a:rPr lang="en-US" sz="2000" b="1" baseline="-25000" dirty="0">
                <a:effectLst/>
                <a:latin typeface="Times New Roman" pitchFamily="18" charset="0"/>
                <a:ea typeface="Arial" panose="020B0604020202020204" pitchFamily="34" charset="0"/>
              </a:rPr>
              <a:t>2</a:t>
            </a:r>
            <a:r>
              <a:rPr lang="en-US" sz="2000" b="1" dirty="0">
                <a:effectLst/>
                <a:latin typeface="Times New Roman" pitchFamily="18" charset="0"/>
                <a:ea typeface="Arial" panose="020B0604020202020204" pitchFamily="34" charset="0"/>
              </a:rPr>
              <a:t>H</a:t>
            </a:r>
            <a:r>
              <a:rPr lang="en-US" sz="2000" b="1" baseline="-25000" dirty="0">
                <a:effectLst/>
                <a:latin typeface="Times New Roman" pitchFamily="18" charset="0"/>
                <a:ea typeface="Arial" panose="020B0604020202020204" pitchFamily="34" charset="0"/>
              </a:rPr>
              <a:t>4</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thu</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được</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thôi</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mỗi</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nhóm</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thu</a:t>
            </a:r>
            <a:r>
              <a:rPr lang="en-US" sz="2000" b="1" dirty="0">
                <a:effectLst/>
                <a:latin typeface="Times New Roman" pitchFamily="18" charset="0"/>
                <a:ea typeface="Arial" panose="020B0604020202020204" pitchFamily="34" charset="0"/>
              </a:rPr>
              <a:t> 2 </a:t>
            </a:r>
            <a:r>
              <a:rPr lang="en-US" sz="2000" b="1" dirty="0" err="1">
                <a:effectLst/>
                <a:latin typeface="Times New Roman" pitchFamily="18" charset="0"/>
                <a:ea typeface="Arial" panose="020B0604020202020204" pitchFamily="34" charset="0"/>
              </a:rPr>
              <a:t>bình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khí</a:t>
            </a:r>
            <a:r>
              <a:rPr lang="en-US" sz="2000" b="1" dirty="0">
                <a:effectLst/>
                <a:latin typeface="Times New Roman" pitchFamily="18" charset="0"/>
                <a:ea typeface="Arial" panose="020B0604020202020204" pitchFamily="34" charset="0"/>
              </a:rPr>
              <a:t> ethylene</a:t>
            </a:r>
            <a:r>
              <a:rPr lang="en-US" sz="2000" b="1" dirty="0">
                <a:effectLst/>
                <a:latin typeface="Times New Roman" pitchFamily="18" charset="0"/>
                <a:ea typeface="Arial" panose="020B0604020202020204" pitchFamily="34" charset="0"/>
                <a:cs typeface="Times New Roman" panose="02020603050405020304" pitchFamily="18" charset="0"/>
              </a:rPr>
              <a:t>.</a:t>
            </a:r>
          </a:p>
          <a:p>
            <a:pPr marR="34925" algn="just">
              <a:lnSpc>
                <a:spcPct val="107000"/>
              </a:lnSpc>
              <a:spcAft>
                <a:spcPts val="800"/>
              </a:spcAft>
            </a:pPr>
            <a:r>
              <a:rPr lang="en-US" sz="2000" b="1" dirty="0" err="1">
                <a:effectLst/>
                <a:latin typeface="Times New Roman" pitchFamily="18" charset="0"/>
                <a:ea typeface="Arial" panose="020B0604020202020204" pitchFamily="34" charset="0"/>
                <a:cs typeface="Times New Roman" panose="02020603050405020304" pitchFamily="18" charset="0"/>
              </a:rPr>
              <a:t>Tiến</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hành</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đun</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nóng</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bình</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cầu</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đến</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khi</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khí</a:t>
            </a:r>
            <a:r>
              <a:rPr lang="en-US" sz="2000" b="1" dirty="0">
                <a:effectLst/>
                <a:latin typeface="Times New Roman" pitchFamily="18" charset="0"/>
                <a:ea typeface="Arial" panose="020B0604020202020204" pitchFamily="34" charset="0"/>
                <a:cs typeface="Times New Roman" panose="02020603050405020304" pitchFamily="18" charset="0"/>
              </a:rPr>
              <a:t> ethylene </a:t>
            </a:r>
            <a:r>
              <a:rPr lang="en-US" sz="2000" b="1" dirty="0" err="1">
                <a:effectLst/>
                <a:latin typeface="Times New Roman" pitchFamily="18" charset="0"/>
                <a:ea typeface="Arial" panose="020B0604020202020204" pitchFamily="34" charset="0"/>
                <a:cs typeface="Times New Roman" panose="02020603050405020304" pitchFamily="18" charset="0"/>
              </a:rPr>
              <a:t>sinh</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ra</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đậy</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bình</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bằng</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nút</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cao</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su</a:t>
            </a:r>
            <a:r>
              <a:rPr lang="en-US" sz="2000" b="1" dirty="0">
                <a:effectLst/>
                <a:latin typeface="Times New Roman" pitchFamily="18" charset="0"/>
                <a:ea typeface="Arial" panose="020B0604020202020204" pitchFamily="34" charset="0"/>
                <a:cs typeface="Times New Roman" panose="02020603050405020304" pitchFamily="18" charset="0"/>
              </a:rPr>
              <a:t> </a:t>
            </a:r>
            <a:r>
              <a:rPr lang="en-US" sz="2000" b="1" dirty="0" err="1">
                <a:effectLst/>
                <a:latin typeface="Times New Roman" pitchFamily="18" charset="0"/>
                <a:ea typeface="Arial" panose="020B0604020202020204" pitchFamily="34" charset="0"/>
                <a:cs typeface="Times New Roman" panose="02020603050405020304" pitchFamily="18" charset="0"/>
              </a:rPr>
              <a:t>kín</a:t>
            </a:r>
            <a:r>
              <a:rPr lang="en-US" sz="2000" b="1" dirty="0">
                <a:effectLst/>
                <a:latin typeface="Times New Roman" pitchFamily="18" charset="0"/>
                <a:ea typeface="Arial" panose="020B0604020202020204" pitchFamily="34" charset="0"/>
                <a:cs typeface="Times New Roman" panose="02020603050405020304" pitchFamily="18" charset="0"/>
              </a:rPr>
              <a:t>.</a:t>
            </a:r>
          </a:p>
          <a:p>
            <a:r>
              <a:rPr lang="en-US" sz="2000" b="1" dirty="0">
                <a:effectLst/>
                <a:latin typeface="Times New Roman" pitchFamily="18" charset="0"/>
                <a:ea typeface="Arial" panose="020B0604020202020204" pitchFamily="34" charset="0"/>
              </a:rPr>
              <a:t>Quan </a:t>
            </a:r>
            <a:r>
              <a:rPr lang="en-US" sz="2000" b="1" dirty="0" err="1">
                <a:effectLst/>
                <a:latin typeface="Times New Roman" pitchFamily="18" charset="0"/>
                <a:ea typeface="Arial" panose="020B0604020202020204" pitchFamily="34" charset="0"/>
              </a:rPr>
              <a:t>sát</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lọ</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chứa</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khí</a:t>
            </a:r>
            <a:r>
              <a:rPr lang="en-US" sz="2000" b="1" dirty="0">
                <a:effectLst/>
                <a:latin typeface="Times New Roman" pitchFamily="18" charset="0"/>
                <a:ea typeface="Arial" panose="020B0604020202020204" pitchFamily="34" charset="0"/>
              </a:rPr>
              <a:t> ethylene </a:t>
            </a:r>
            <a:r>
              <a:rPr lang="en-US" sz="2000" b="1" dirty="0" err="1">
                <a:effectLst/>
                <a:latin typeface="Times New Roman" pitchFamily="18" charset="0"/>
                <a:ea typeface="Arial" panose="020B0604020202020204" pitchFamily="34" charset="0"/>
              </a:rPr>
              <a:t>sinh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ra</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và</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kết</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hợp</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thông</a:t>
            </a:r>
            <a:r>
              <a:rPr lang="en-US" sz="2000" b="1" dirty="0">
                <a:effectLst/>
                <a:latin typeface="Times New Roman" pitchFamily="18" charset="0"/>
                <a:ea typeface="Arial" panose="020B0604020202020204" pitchFamily="34" charset="0"/>
              </a:rPr>
              <a:t> tin </a:t>
            </a:r>
            <a:r>
              <a:rPr lang="en-US" sz="2000" b="1" dirty="0" err="1">
                <a:effectLst/>
                <a:latin typeface="Times New Roman" pitchFamily="18" charset="0"/>
                <a:ea typeface="Arial" panose="020B0604020202020204" pitchFamily="34" charset="0"/>
              </a:rPr>
              <a:t>sgk</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hoàn</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thành</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phiếu</a:t>
            </a:r>
            <a:r>
              <a:rPr lang="en-US" sz="2000" b="1" dirty="0">
                <a:effectLst/>
                <a:latin typeface="Times New Roman" pitchFamily="18" charset="0"/>
                <a:ea typeface="Arial" panose="020B0604020202020204" pitchFamily="34" charset="0"/>
              </a:rPr>
              <a:t> hoc </a:t>
            </a:r>
            <a:r>
              <a:rPr lang="en-US" sz="2000" b="1" dirty="0" err="1">
                <a:effectLst/>
                <a:latin typeface="Times New Roman" pitchFamily="18" charset="0"/>
                <a:ea typeface="Arial" panose="020B0604020202020204" pitchFamily="34" charset="0"/>
              </a:rPr>
              <a:t>tập</a:t>
            </a:r>
            <a:r>
              <a:rPr lang="en-US" sz="2000" b="1" dirty="0">
                <a:effectLst/>
                <a:latin typeface="Times New Roman" pitchFamily="18" charset="0"/>
                <a:ea typeface="Arial" panose="020B0604020202020204" pitchFamily="34" charset="0"/>
              </a:rPr>
              <a:t> </a:t>
            </a:r>
            <a:r>
              <a:rPr lang="en-US" sz="2000" b="1" dirty="0" err="1">
                <a:effectLst/>
                <a:latin typeface="Times New Roman" pitchFamily="18" charset="0"/>
                <a:ea typeface="Arial" panose="020B0604020202020204" pitchFamily="34" charset="0"/>
              </a:rPr>
              <a:t>số</a:t>
            </a:r>
            <a:r>
              <a:rPr lang="en-US" sz="2000" b="1" dirty="0">
                <a:effectLst/>
                <a:latin typeface="Times New Roman" pitchFamily="18" charset="0"/>
                <a:ea typeface="Arial" panose="020B0604020202020204" pitchFamily="34" charset="0"/>
              </a:rPr>
              <a:t> 2 </a:t>
            </a:r>
            <a:endParaRPr lang="en-US" sz="2000" b="1" dirty="0">
              <a:effectLst/>
              <a:latin typeface="Times New Roman"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6448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a:extLst>
              <a:ext uri="{FF2B5EF4-FFF2-40B4-BE49-F238E27FC236}">
                <a16:creationId xmlns:a16="http://schemas.microsoft.com/office/drawing/2014/main" xmlns="" id="{EB7CC285-F108-174B-23E7-AA01B8409B35}"/>
              </a:ext>
            </a:extLst>
          </p:cNvPr>
          <p:cNvSpPr/>
          <p:nvPr/>
        </p:nvSpPr>
        <p:spPr bwMode="auto">
          <a:xfrm>
            <a:off x="533400" y="152400"/>
            <a:ext cx="8229600" cy="860491"/>
          </a:xfrm>
          <a:prstGeom prst="roundRect">
            <a:avLst/>
          </a:prstGeom>
          <a:solidFill>
            <a:schemeClr val="bg1"/>
          </a:solidFill>
          <a:ln>
            <a:noFill/>
            <a:headEnd type="none" w="med" len="med"/>
            <a:tailEnd type="none" w="med" len="med"/>
          </a:ln>
          <a:effectLst/>
        </p:spPr>
        <p:txBody>
          <a:bodyPr wrap="none" lIns="57611" tIns="28806" rIns="57611" bIns="28806" anchor="ctr"/>
          <a:lstStyle/>
          <a:p>
            <a:pPr algn="ctr" defTabSz="574834">
              <a:defRPr/>
            </a:pPr>
            <a:r>
              <a:rPr lang="en-US" altLang="zh-CN" sz="3200" kern="0" spc="225" dirty="0" err="1">
                <a:solidFill>
                  <a:srgbClr val="002060"/>
                </a:solidFill>
                <a:latin typeface="Times New Roman" pitchFamily="18" charset="0"/>
                <a:ea typeface="Source Han Sans CN Medium" panose="020B0500000000000000" pitchFamily="34" charset="-128"/>
              </a:rPr>
              <a:t>Nhiệm</a:t>
            </a:r>
            <a:r>
              <a:rPr lang="en-US" altLang="zh-CN" sz="3200" kern="0" spc="225" dirty="0">
                <a:solidFill>
                  <a:srgbClr val="002060"/>
                </a:solidFill>
                <a:latin typeface="Times New Roman" pitchFamily="18" charset="0"/>
                <a:ea typeface="Source Han Sans CN Medium" panose="020B0500000000000000" pitchFamily="34" charset="-128"/>
              </a:rPr>
              <a:t> </a:t>
            </a:r>
            <a:r>
              <a:rPr lang="en-US" altLang="zh-CN" sz="3200" kern="0" spc="225" dirty="0" err="1">
                <a:solidFill>
                  <a:srgbClr val="002060"/>
                </a:solidFill>
                <a:latin typeface="Times New Roman" pitchFamily="18" charset="0"/>
                <a:ea typeface="Source Han Sans CN Medium" panose="020B0500000000000000" pitchFamily="34" charset="-128"/>
              </a:rPr>
              <a:t>vụ</a:t>
            </a:r>
            <a:r>
              <a:rPr lang="en-US" altLang="zh-CN" sz="3200" kern="0" spc="225" dirty="0">
                <a:solidFill>
                  <a:srgbClr val="002060"/>
                </a:solidFill>
                <a:latin typeface="Times New Roman" pitchFamily="18" charset="0"/>
                <a:ea typeface="Source Han Sans CN Medium" panose="020B0500000000000000" pitchFamily="34" charset="-128"/>
              </a:rPr>
              <a:t> 1: </a:t>
            </a:r>
            <a:r>
              <a:rPr lang="en-US" altLang="zh-CN" sz="3200" kern="0" spc="225" dirty="0" err="1">
                <a:solidFill>
                  <a:srgbClr val="002060"/>
                </a:solidFill>
                <a:latin typeface="Times New Roman" pitchFamily="18" charset="0"/>
                <a:ea typeface="Source Han Sans CN Medium" panose="020B0500000000000000" pitchFamily="34" charset="-128"/>
              </a:rPr>
              <a:t>nhiệm</a:t>
            </a:r>
            <a:r>
              <a:rPr lang="en-US" altLang="zh-CN" sz="3200" kern="0" spc="225" dirty="0">
                <a:solidFill>
                  <a:srgbClr val="002060"/>
                </a:solidFill>
                <a:latin typeface="Times New Roman" pitchFamily="18" charset="0"/>
                <a:ea typeface="Source Han Sans CN Medium" panose="020B0500000000000000" pitchFamily="34" charset="-128"/>
              </a:rPr>
              <a:t> </a:t>
            </a:r>
            <a:r>
              <a:rPr lang="en-US" altLang="zh-CN" sz="3200" kern="0" spc="225" dirty="0" err="1">
                <a:solidFill>
                  <a:srgbClr val="002060"/>
                </a:solidFill>
                <a:latin typeface="Times New Roman" pitchFamily="18" charset="0"/>
                <a:ea typeface="Source Han Sans CN Medium" panose="020B0500000000000000" pitchFamily="34" charset="-128"/>
              </a:rPr>
              <a:t>vụ</a:t>
            </a:r>
            <a:r>
              <a:rPr lang="en-US" altLang="zh-CN" sz="3200" kern="0" spc="225" dirty="0">
                <a:solidFill>
                  <a:srgbClr val="002060"/>
                </a:solidFill>
                <a:latin typeface="Times New Roman" pitchFamily="18" charset="0"/>
                <a:ea typeface="Source Han Sans CN Medium" panose="020B0500000000000000" pitchFamily="34" charset="-128"/>
              </a:rPr>
              <a:t> </a:t>
            </a:r>
            <a:r>
              <a:rPr lang="en-US" altLang="zh-CN" sz="3200" kern="0" spc="225" dirty="0" err="1">
                <a:solidFill>
                  <a:srgbClr val="002060"/>
                </a:solidFill>
                <a:latin typeface="Times New Roman" pitchFamily="18" charset="0"/>
                <a:ea typeface="Source Han Sans CN Medium" panose="020B0500000000000000" pitchFamily="34" charset="-128"/>
              </a:rPr>
              <a:t>chung</a:t>
            </a:r>
            <a:endParaRPr lang="en-US" altLang="zh-CN" sz="3200" kern="0" spc="225" dirty="0">
              <a:solidFill>
                <a:srgbClr val="002060"/>
              </a:solidFill>
              <a:latin typeface="Times New Roman" pitchFamily="18" charset="0"/>
              <a:ea typeface="Source Han Sans CN Medium" panose="020B0500000000000000" pitchFamily="34" charset="-128"/>
            </a:endParaRPr>
          </a:p>
          <a:p>
            <a:pPr algn="ctr" defTabSz="574834">
              <a:defRPr/>
            </a:pPr>
            <a:r>
              <a:rPr lang="en-US" sz="3200" dirty="0" err="1">
                <a:solidFill>
                  <a:srgbClr val="002060"/>
                </a:solidFill>
                <a:latin typeface="Times New Roman" pitchFamily="18" charset="0"/>
              </a:rPr>
              <a:t>tất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các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nhóm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cùng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chế</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khí</a:t>
            </a:r>
            <a:r>
              <a:rPr lang="en-US" sz="3200" dirty="0">
                <a:solidFill>
                  <a:srgbClr val="002060"/>
                </a:solidFill>
                <a:latin typeface="Times New Roman" pitchFamily="18" charset="0"/>
              </a:rPr>
              <a:t> ethylene</a:t>
            </a:r>
          </a:p>
        </p:txBody>
      </p:sp>
      <p:pic>
        <p:nvPicPr>
          <p:cNvPr id="12" name="Picture 11">
            <a:extLst>
              <a:ext uri="{FF2B5EF4-FFF2-40B4-BE49-F238E27FC236}">
                <a16:creationId xmlns:a16="http://schemas.microsoft.com/office/drawing/2014/main" xmlns="" id="{24BD8AA9-CFB8-E672-E4F0-98E6B0959D89}"/>
              </a:ext>
            </a:extLst>
          </p:cNvPr>
          <p:cNvPicPr>
            <a:picLocks noChangeAspect="1"/>
          </p:cNvPicPr>
          <p:nvPr/>
        </p:nvPicPr>
        <p:blipFill rotWithShape="1">
          <a:blip r:embed="rId2"/>
          <a:srcRect l="19167" t="35600" r="18302" b="17407"/>
          <a:stretch/>
        </p:blipFill>
        <p:spPr>
          <a:xfrm>
            <a:off x="228600" y="1371600"/>
            <a:ext cx="8763000" cy="4016439"/>
          </a:xfrm>
          <a:prstGeom prst="rect">
            <a:avLst/>
          </a:prstGeom>
        </p:spPr>
      </p:pic>
      <p:sp>
        <p:nvSpPr>
          <p:cNvPr id="14" name="TextBox 13">
            <a:extLst>
              <a:ext uri="{FF2B5EF4-FFF2-40B4-BE49-F238E27FC236}">
                <a16:creationId xmlns:a16="http://schemas.microsoft.com/office/drawing/2014/main" xmlns="" id="{E9795147-C9E0-A070-7AE2-1D873BF9CCA9}"/>
              </a:ext>
            </a:extLst>
          </p:cNvPr>
          <p:cNvSpPr txBox="1"/>
          <p:nvPr/>
        </p:nvSpPr>
        <p:spPr>
          <a:xfrm>
            <a:off x="304800" y="1066800"/>
            <a:ext cx="3962400" cy="369332"/>
          </a:xfrm>
          <a:prstGeom prst="rect">
            <a:avLst/>
          </a:prstGeom>
          <a:noFill/>
        </p:spPr>
        <p:txBody>
          <a:bodyPr wrap="square" rtlCol="0">
            <a:spAutoFit/>
          </a:bodyPr>
          <a:lstStyle/>
          <a:p>
            <a:pPr algn="ctr"/>
            <a:r>
              <a:rPr lang="en-US" b="1" dirty="0">
                <a:solidFill>
                  <a:srgbClr val="FF0000"/>
                </a:solidFill>
                <a:latin typeface="Times New Roman" pitchFamily="18" charset="0"/>
              </a:rPr>
              <a:t>PHIẾU HỌC TẬP SỐ 1</a:t>
            </a:r>
          </a:p>
        </p:txBody>
      </p:sp>
      <p:sp>
        <p:nvSpPr>
          <p:cNvPr id="15" name="TextBox 14">
            <a:extLst>
              <a:ext uri="{FF2B5EF4-FFF2-40B4-BE49-F238E27FC236}">
                <a16:creationId xmlns:a16="http://schemas.microsoft.com/office/drawing/2014/main" xmlns="" id="{0AB1AD37-A04C-4AB7-7E63-957350CC9D64}"/>
              </a:ext>
            </a:extLst>
          </p:cNvPr>
          <p:cNvSpPr txBox="1"/>
          <p:nvPr/>
        </p:nvSpPr>
        <p:spPr>
          <a:xfrm>
            <a:off x="6172200" y="1905000"/>
            <a:ext cx="1676400" cy="523220"/>
          </a:xfrm>
          <a:prstGeom prst="rect">
            <a:avLst/>
          </a:prstGeom>
          <a:noFill/>
        </p:spPr>
        <p:txBody>
          <a:bodyPr wrap="square" rtlCol="0">
            <a:spAutoFit/>
          </a:bodyPr>
          <a:lstStyle/>
          <a:p>
            <a:r>
              <a:rPr lang="en-US" sz="2800" b="1" dirty="0" err="1">
                <a:solidFill>
                  <a:srgbClr val="FF0000"/>
                </a:solidFill>
              </a:rPr>
              <a:t>Khí</a:t>
            </a:r>
            <a:endParaRPr lang="en-US" sz="2800" b="1" dirty="0">
              <a:solidFill>
                <a:srgbClr val="FF0000"/>
              </a:solidFill>
            </a:endParaRPr>
          </a:p>
        </p:txBody>
      </p:sp>
      <p:sp>
        <p:nvSpPr>
          <p:cNvPr id="16" name="TextBox 15">
            <a:extLst>
              <a:ext uri="{FF2B5EF4-FFF2-40B4-BE49-F238E27FC236}">
                <a16:creationId xmlns:a16="http://schemas.microsoft.com/office/drawing/2014/main" xmlns="" id="{67FADB8D-BE65-A4B3-628A-73F8431AB2EA}"/>
              </a:ext>
            </a:extLst>
          </p:cNvPr>
          <p:cNvSpPr txBox="1"/>
          <p:nvPr/>
        </p:nvSpPr>
        <p:spPr>
          <a:xfrm>
            <a:off x="3124200" y="2590800"/>
            <a:ext cx="1676400" cy="461665"/>
          </a:xfrm>
          <a:prstGeom prst="rect">
            <a:avLst/>
          </a:prstGeom>
          <a:noFill/>
        </p:spPr>
        <p:txBody>
          <a:bodyPr wrap="square" rtlCol="0">
            <a:spAutoFit/>
          </a:bodyPr>
          <a:lstStyle/>
          <a:p>
            <a:r>
              <a:rPr lang="en-US" sz="2400" b="1" dirty="0" err="1">
                <a:solidFill>
                  <a:srgbClr val="FF0000"/>
                </a:solidFill>
              </a:rPr>
              <a:t>Không</a:t>
            </a:r>
            <a:r>
              <a:rPr lang="en-US" sz="2400" b="1" dirty="0">
                <a:solidFill>
                  <a:srgbClr val="FF0000"/>
                </a:solidFill>
              </a:rPr>
              <a:t> </a:t>
            </a:r>
            <a:r>
              <a:rPr lang="en-US" sz="2400" b="1" dirty="0" err="1">
                <a:solidFill>
                  <a:srgbClr val="FF0000"/>
                </a:solidFill>
              </a:rPr>
              <a:t>màu</a:t>
            </a:r>
            <a:endParaRPr lang="en-US" sz="2400" b="1" dirty="0">
              <a:solidFill>
                <a:srgbClr val="FF0000"/>
              </a:solidFill>
            </a:endParaRPr>
          </a:p>
        </p:txBody>
      </p:sp>
      <p:sp>
        <p:nvSpPr>
          <p:cNvPr id="17" name="TextBox 16">
            <a:extLst>
              <a:ext uri="{FF2B5EF4-FFF2-40B4-BE49-F238E27FC236}">
                <a16:creationId xmlns:a16="http://schemas.microsoft.com/office/drawing/2014/main" xmlns="" id="{D66FE661-7C85-4C4D-477F-D6FDEAA62D4D}"/>
              </a:ext>
            </a:extLst>
          </p:cNvPr>
          <p:cNvSpPr txBox="1"/>
          <p:nvPr/>
        </p:nvSpPr>
        <p:spPr>
          <a:xfrm>
            <a:off x="4114800" y="4191000"/>
            <a:ext cx="1676400" cy="461665"/>
          </a:xfrm>
          <a:prstGeom prst="rect">
            <a:avLst/>
          </a:prstGeom>
          <a:noFill/>
        </p:spPr>
        <p:txBody>
          <a:bodyPr wrap="square" rtlCol="0">
            <a:spAutoFit/>
          </a:bodyPr>
          <a:lstStyle/>
          <a:p>
            <a:r>
              <a:rPr lang="en-US" sz="2400" b="1" dirty="0" err="1">
                <a:solidFill>
                  <a:srgbClr val="FF0000"/>
                </a:solidFill>
              </a:rPr>
              <a:t>Không</a:t>
            </a:r>
            <a:endParaRPr lang="en-US" sz="2400" b="1" dirty="0">
              <a:solidFill>
                <a:srgbClr val="FF0000"/>
              </a:solidFill>
            </a:endParaRPr>
          </a:p>
        </p:txBody>
      </p:sp>
      <p:sp>
        <p:nvSpPr>
          <p:cNvPr id="18" name="TextBox 17">
            <a:extLst>
              <a:ext uri="{FF2B5EF4-FFF2-40B4-BE49-F238E27FC236}">
                <a16:creationId xmlns:a16="http://schemas.microsoft.com/office/drawing/2014/main" xmlns="" id="{7E301C08-00E0-A74D-E3E0-96D8937DC9EE}"/>
              </a:ext>
            </a:extLst>
          </p:cNvPr>
          <p:cNvSpPr txBox="1"/>
          <p:nvPr/>
        </p:nvSpPr>
        <p:spPr>
          <a:xfrm>
            <a:off x="1905000" y="3581400"/>
            <a:ext cx="5921168" cy="461665"/>
          </a:xfrm>
          <a:prstGeom prst="rect">
            <a:avLst/>
          </a:prstGeom>
          <a:noFill/>
        </p:spPr>
        <p:txBody>
          <a:bodyPr wrap="square" rtlCol="0">
            <a:spAutoFit/>
          </a:bodyPr>
          <a:lstStyle/>
          <a:p>
            <a:r>
              <a:rPr lang="en-US" sz="2400" b="1" dirty="0" err="1">
                <a:solidFill>
                  <a:srgbClr val="FF0000"/>
                </a:solidFill>
              </a:rPr>
              <a:t>Hóa</a:t>
            </a:r>
            <a:r>
              <a:rPr lang="en-US" sz="2400" b="1" dirty="0">
                <a:solidFill>
                  <a:srgbClr val="FF0000"/>
                </a:solidFill>
              </a:rPr>
              <a:t> </a:t>
            </a:r>
            <a:r>
              <a:rPr lang="en-US" sz="2400" b="1" dirty="0" err="1">
                <a:solidFill>
                  <a:srgbClr val="FF0000"/>
                </a:solidFill>
              </a:rPr>
              <a:t>lỏng</a:t>
            </a:r>
            <a:r>
              <a:rPr lang="en-US" sz="2400" b="1" dirty="0">
                <a:solidFill>
                  <a:srgbClr val="FF0000"/>
                </a:solidFill>
              </a:rPr>
              <a:t> ở -104</a:t>
            </a:r>
            <a:r>
              <a:rPr lang="en-US" sz="2400" b="1" baseline="30000" dirty="0">
                <a:solidFill>
                  <a:srgbClr val="FF0000"/>
                </a:solidFill>
              </a:rPr>
              <a:t>O</a:t>
            </a:r>
            <a:r>
              <a:rPr lang="en-US" sz="2400" b="1" dirty="0">
                <a:solidFill>
                  <a:srgbClr val="FF0000"/>
                </a:solidFill>
              </a:rPr>
              <a:t>C, </a:t>
            </a:r>
            <a:r>
              <a:rPr lang="en-US" sz="2400" b="1" dirty="0" err="1">
                <a:solidFill>
                  <a:srgbClr val="FF0000"/>
                </a:solidFill>
              </a:rPr>
              <a:t>hóa</a:t>
            </a:r>
            <a:r>
              <a:rPr lang="en-US" sz="2400" b="1" dirty="0">
                <a:solidFill>
                  <a:srgbClr val="FF0000"/>
                </a:solidFill>
              </a:rPr>
              <a:t> </a:t>
            </a:r>
            <a:r>
              <a:rPr lang="en-US" sz="2400" b="1" dirty="0" err="1">
                <a:solidFill>
                  <a:srgbClr val="FF0000"/>
                </a:solidFill>
              </a:rPr>
              <a:t>rắn</a:t>
            </a:r>
            <a:r>
              <a:rPr lang="en-US" sz="2400" b="1" dirty="0">
                <a:solidFill>
                  <a:srgbClr val="FF0000"/>
                </a:solidFill>
              </a:rPr>
              <a:t> ở -169</a:t>
            </a:r>
            <a:r>
              <a:rPr lang="en-US" sz="2400" b="1" baseline="30000" dirty="0">
                <a:solidFill>
                  <a:srgbClr val="FF0000"/>
                </a:solidFill>
              </a:rPr>
              <a:t>O</a:t>
            </a:r>
            <a:r>
              <a:rPr lang="en-US" sz="2400" b="1" dirty="0">
                <a:solidFill>
                  <a:srgbClr val="FF0000"/>
                </a:solidFill>
              </a:rPr>
              <a:t>C </a:t>
            </a:r>
          </a:p>
        </p:txBody>
      </p:sp>
      <p:sp>
        <p:nvSpPr>
          <p:cNvPr id="19" name="TextBox 18">
            <a:extLst>
              <a:ext uri="{FF2B5EF4-FFF2-40B4-BE49-F238E27FC236}">
                <a16:creationId xmlns:a16="http://schemas.microsoft.com/office/drawing/2014/main" xmlns="" id="{799ABF44-2F34-DFCB-8A58-82893EF480D2}"/>
              </a:ext>
            </a:extLst>
          </p:cNvPr>
          <p:cNvSpPr txBox="1"/>
          <p:nvPr/>
        </p:nvSpPr>
        <p:spPr>
          <a:xfrm>
            <a:off x="685800" y="5029200"/>
            <a:ext cx="8294783" cy="523220"/>
          </a:xfrm>
          <a:prstGeom prst="rect">
            <a:avLst/>
          </a:prstGeom>
          <a:noFill/>
        </p:spPr>
        <p:txBody>
          <a:bodyPr wrap="square" rtlCol="0">
            <a:spAutoFit/>
          </a:bodyPr>
          <a:lstStyle/>
          <a:p>
            <a:r>
              <a:rPr lang="en-US" sz="2800" b="1" dirty="0">
                <a:solidFill>
                  <a:srgbClr val="FF0000"/>
                </a:solidFill>
              </a:rPr>
              <a:t>Tan </a:t>
            </a:r>
            <a:r>
              <a:rPr lang="en-US" sz="2800" b="1" dirty="0" err="1">
                <a:solidFill>
                  <a:srgbClr val="FF0000"/>
                </a:solidFill>
              </a:rPr>
              <a:t>ít</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các</a:t>
            </a:r>
            <a:r>
              <a:rPr lang="en-US" sz="2800" b="1" dirty="0">
                <a:solidFill>
                  <a:srgbClr val="FF0000"/>
                </a:solidFill>
              </a:rPr>
              <a:t> dung </a:t>
            </a:r>
            <a:r>
              <a:rPr lang="en-US" sz="2800" b="1" dirty="0" err="1">
                <a:solidFill>
                  <a:srgbClr val="FF0000"/>
                </a:solidFill>
              </a:rPr>
              <a:t>môi</a:t>
            </a:r>
            <a:r>
              <a:rPr lang="en-US" sz="2800" b="1" dirty="0">
                <a:solidFill>
                  <a:srgbClr val="FF0000"/>
                </a:solidFill>
              </a:rPr>
              <a:t> </a:t>
            </a:r>
            <a:r>
              <a:rPr lang="en-US" sz="2800" b="1" dirty="0" err="1">
                <a:solidFill>
                  <a:srgbClr val="FF0000"/>
                </a:solidFill>
              </a:rPr>
              <a:t>hữu</a:t>
            </a:r>
            <a:r>
              <a:rPr lang="en-US" sz="2800" b="1" dirty="0">
                <a:solidFill>
                  <a:srgbClr val="FF0000"/>
                </a:solidFill>
              </a:rPr>
              <a:t> </a:t>
            </a:r>
            <a:r>
              <a:rPr lang="en-US" sz="2800" b="1" dirty="0" err="1">
                <a:solidFill>
                  <a:srgbClr val="FF0000"/>
                </a:solidFill>
              </a:rPr>
              <a:t>cơ</a:t>
            </a:r>
            <a:r>
              <a:rPr lang="en-US" sz="2800" b="1" dirty="0">
                <a:solidFill>
                  <a:srgbClr val="FF0000"/>
                </a:solidFill>
              </a:rPr>
              <a:t> </a:t>
            </a:r>
            <a:r>
              <a:rPr lang="en-US" sz="2800" b="1" dirty="0" err="1">
                <a:solidFill>
                  <a:srgbClr val="FF0000"/>
                </a:solidFill>
              </a:rPr>
              <a:t>như</a:t>
            </a:r>
            <a:r>
              <a:rPr lang="en-US" sz="2800" b="1" dirty="0">
                <a:solidFill>
                  <a:srgbClr val="FF0000"/>
                </a:solidFill>
              </a:rPr>
              <a:t> ethylic alcohol. </a:t>
            </a:r>
          </a:p>
        </p:txBody>
      </p:sp>
    </p:spTree>
    <p:extLst>
      <p:ext uri="{BB962C8B-B14F-4D97-AF65-F5344CB8AC3E}">
        <p14:creationId xmlns:p14="http://schemas.microsoft.com/office/powerpoint/2010/main" val="554577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down)">
                                      <p:cBhvr>
                                        <p:cTn id="2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8">
            <a:extLst>
              <a:ext uri="{FF2B5EF4-FFF2-40B4-BE49-F238E27FC236}">
                <a16:creationId xmlns:a16="http://schemas.microsoft.com/office/drawing/2014/main" xmlns="" id="{36922C26-A98F-958D-33DE-1DCC0428F8BD}"/>
              </a:ext>
            </a:extLst>
          </p:cNvPr>
          <p:cNvSpPr/>
          <p:nvPr/>
        </p:nvSpPr>
        <p:spPr>
          <a:xfrm>
            <a:off x="381000" y="304800"/>
            <a:ext cx="4864981" cy="615594"/>
          </a:xfrm>
          <a:prstGeom prst="rect">
            <a:avLst/>
          </a:prstGeom>
          <a:solidFill>
            <a:schemeClr val="bg1"/>
          </a:solidFill>
        </p:spPr>
        <p:txBody>
          <a:bodyPr wrap="square" lIns="121960" tIns="60980" rIns="121960" bIns="60980">
            <a:spAutoFit/>
          </a:bodyPr>
          <a:lstStyle/>
          <a:p>
            <a:pPr algn="ctr">
              <a:defRPr/>
            </a:pP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2</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 Tính </a:t>
            </a:r>
            <a:r>
              <a:rPr lang="en-US" altLang="zh-CN" sz="32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chất</a:t>
            </a:r>
            <a:r>
              <a:rPr lang="en-US"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vật</a:t>
            </a:r>
            <a:r>
              <a:rPr lang="en-US"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lý</a:t>
            </a:r>
            <a:endParaRPr lang="zh-CN"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
        <p:nvSpPr>
          <p:cNvPr id="62" name="Freeform: Shape 61">
            <a:extLst>
              <a:ext uri="{FF2B5EF4-FFF2-40B4-BE49-F238E27FC236}">
                <a16:creationId xmlns:a16="http://schemas.microsoft.com/office/drawing/2014/main" xmlns="" id="{E3CF306D-A6B6-0ACB-8456-FDD49EC9B5A4}"/>
              </a:ext>
            </a:extLst>
          </p:cNvPr>
          <p:cNvSpPr/>
          <p:nvPr/>
        </p:nvSpPr>
        <p:spPr>
          <a:xfrm>
            <a:off x="7345" y="2895600"/>
            <a:ext cx="2009142" cy="1612725"/>
          </a:xfrm>
          <a:custGeom>
            <a:avLst/>
            <a:gdLst>
              <a:gd name="connsiteX0" fmla="*/ 0 w 1449161"/>
              <a:gd name="connsiteY0" fmla="*/ 98094 h 980944"/>
              <a:gd name="connsiteX1" fmla="*/ 98094 w 1449161"/>
              <a:gd name="connsiteY1" fmla="*/ 0 h 980944"/>
              <a:gd name="connsiteX2" fmla="*/ 1351067 w 1449161"/>
              <a:gd name="connsiteY2" fmla="*/ 0 h 980944"/>
              <a:gd name="connsiteX3" fmla="*/ 1449161 w 1449161"/>
              <a:gd name="connsiteY3" fmla="*/ 98094 h 980944"/>
              <a:gd name="connsiteX4" fmla="*/ 1449161 w 1449161"/>
              <a:gd name="connsiteY4" fmla="*/ 882850 h 980944"/>
              <a:gd name="connsiteX5" fmla="*/ 1351067 w 1449161"/>
              <a:gd name="connsiteY5" fmla="*/ 980944 h 980944"/>
              <a:gd name="connsiteX6" fmla="*/ 98094 w 1449161"/>
              <a:gd name="connsiteY6" fmla="*/ 980944 h 980944"/>
              <a:gd name="connsiteX7" fmla="*/ 0 w 1449161"/>
              <a:gd name="connsiteY7" fmla="*/ 882850 h 980944"/>
              <a:gd name="connsiteX8" fmla="*/ 0 w 1449161"/>
              <a:gd name="connsiteY8" fmla="*/ 98094 h 98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161" h="980944">
                <a:moveTo>
                  <a:pt x="0" y="98094"/>
                </a:moveTo>
                <a:cubicBezTo>
                  <a:pt x="0" y="43918"/>
                  <a:pt x="43918" y="0"/>
                  <a:pt x="98094" y="0"/>
                </a:cubicBezTo>
                <a:lnTo>
                  <a:pt x="1351067" y="0"/>
                </a:lnTo>
                <a:cubicBezTo>
                  <a:pt x="1405243" y="0"/>
                  <a:pt x="1449161" y="43918"/>
                  <a:pt x="1449161" y="98094"/>
                </a:cubicBezTo>
                <a:lnTo>
                  <a:pt x="1449161" y="882850"/>
                </a:lnTo>
                <a:cubicBezTo>
                  <a:pt x="1449161" y="937026"/>
                  <a:pt x="1405243" y="980944"/>
                  <a:pt x="1351067" y="980944"/>
                </a:cubicBezTo>
                <a:lnTo>
                  <a:pt x="98094" y="980944"/>
                </a:lnTo>
                <a:cubicBezTo>
                  <a:pt x="43918" y="980944"/>
                  <a:pt x="0" y="937026"/>
                  <a:pt x="0" y="882850"/>
                </a:cubicBezTo>
                <a:lnTo>
                  <a:pt x="0" y="980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971" tIns="43971" rIns="43971" bIns="43971" numCol="1" spcCol="1270" anchor="ctr" anchorCtr="0">
            <a:noAutofit/>
          </a:bodyPr>
          <a:lstStyle/>
          <a:p>
            <a:pPr marL="0" lvl="0" indent="0" algn="ctr" defTabSz="1066800">
              <a:lnSpc>
                <a:spcPct val="90000"/>
              </a:lnSpc>
              <a:spcBef>
                <a:spcPct val="0"/>
              </a:spcBef>
              <a:spcAft>
                <a:spcPct val="35000"/>
              </a:spcAft>
              <a:buNone/>
            </a:pPr>
            <a:r>
              <a:rPr lang="en-US" sz="2800" b="1" kern="1200" smtClean="0">
                <a:latin typeface="Times New Roman" pitchFamily="18" charset="0"/>
              </a:rPr>
              <a:t>Ethylene:</a:t>
            </a:r>
            <a:endParaRPr lang="en-US" sz="2800" b="1" kern="1200" dirty="0">
              <a:latin typeface="Times New Roman" pitchFamily="18" charset="0"/>
            </a:endParaRPr>
          </a:p>
        </p:txBody>
      </p:sp>
      <p:sp>
        <p:nvSpPr>
          <p:cNvPr id="63" name="Freeform: Shape 62">
            <a:extLst>
              <a:ext uri="{FF2B5EF4-FFF2-40B4-BE49-F238E27FC236}">
                <a16:creationId xmlns:a16="http://schemas.microsoft.com/office/drawing/2014/main" xmlns="" id="{3B089A30-9A82-114B-5C5E-1CE9C95038FA}"/>
              </a:ext>
            </a:extLst>
          </p:cNvPr>
          <p:cNvSpPr/>
          <p:nvPr/>
        </p:nvSpPr>
        <p:spPr>
          <a:xfrm rot="17350740">
            <a:off x="1207290" y="2564055"/>
            <a:ext cx="2352625" cy="45719"/>
          </a:xfrm>
          <a:custGeom>
            <a:avLst/>
            <a:gdLst>
              <a:gd name="connsiteX0" fmla="*/ 0 w 1764469"/>
              <a:gd name="connsiteY0" fmla="*/ 16046 h 32092"/>
              <a:gd name="connsiteX1" fmla="*/ 1764469 w 1764469"/>
              <a:gd name="connsiteY1" fmla="*/ 16046 h 32092"/>
            </a:gdLst>
            <a:ahLst/>
            <a:cxnLst>
              <a:cxn ang="0">
                <a:pos x="connsiteX0" y="connsiteY0"/>
              </a:cxn>
              <a:cxn ang="0">
                <a:pos x="connsiteX1" y="connsiteY1"/>
              </a:cxn>
            </a:cxnLst>
            <a:rect l="l" t="t" r="r" b="b"/>
            <a:pathLst>
              <a:path w="1764469" h="32092">
                <a:moveTo>
                  <a:pt x="0" y="16046"/>
                </a:moveTo>
                <a:lnTo>
                  <a:pt x="1764469" y="160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0822" tIns="-28065" rIns="850823" bIns="-28067" numCol="1" spcCol="1270" anchor="ctr" anchorCtr="0">
            <a:noAutofit/>
          </a:bodyPr>
          <a:lstStyle/>
          <a:p>
            <a:pPr marL="0" lvl="0" indent="0" algn="ctr" defTabSz="1066800">
              <a:lnSpc>
                <a:spcPct val="90000"/>
              </a:lnSpc>
              <a:spcBef>
                <a:spcPct val="0"/>
              </a:spcBef>
              <a:spcAft>
                <a:spcPct val="35000"/>
              </a:spcAft>
              <a:buNone/>
            </a:pPr>
            <a:endParaRPr lang="en-US" sz="2800" b="1" kern="1200">
              <a:latin typeface="Times New Roman" pitchFamily="18" charset="0"/>
            </a:endParaRPr>
          </a:p>
        </p:txBody>
      </p:sp>
      <p:sp>
        <p:nvSpPr>
          <p:cNvPr id="64" name="Freeform: Shape 63">
            <a:extLst>
              <a:ext uri="{FF2B5EF4-FFF2-40B4-BE49-F238E27FC236}">
                <a16:creationId xmlns:a16="http://schemas.microsoft.com/office/drawing/2014/main" xmlns="" id="{1C3FC117-D492-DE2B-B55E-A2A82BF1E620}"/>
              </a:ext>
            </a:extLst>
          </p:cNvPr>
          <p:cNvSpPr/>
          <p:nvPr/>
        </p:nvSpPr>
        <p:spPr>
          <a:xfrm>
            <a:off x="2667000" y="990600"/>
            <a:ext cx="5638800" cy="966107"/>
          </a:xfrm>
          <a:custGeom>
            <a:avLst/>
            <a:gdLst>
              <a:gd name="connsiteX0" fmla="*/ 0 w 4067173"/>
              <a:gd name="connsiteY0" fmla="*/ 72458 h 724580"/>
              <a:gd name="connsiteX1" fmla="*/ 72458 w 4067173"/>
              <a:gd name="connsiteY1" fmla="*/ 0 h 724580"/>
              <a:gd name="connsiteX2" fmla="*/ 3994715 w 4067173"/>
              <a:gd name="connsiteY2" fmla="*/ 0 h 724580"/>
              <a:gd name="connsiteX3" fmla="*/ 4067173 w 4067173"/>
              <a:gd name="connsiteY3" fmla="*/ 72458 h 724580"/>
              <a:gd name="connsiteX4" fmla="*/ 4067173 w 4067173"/>
              <a:gd name="connsiteY4" fmla="*/ 652122 h 724580"/>
              <a:gd name="connsiteX5" fmla="*/ 3994715 w 4067173"/>
              <a:gd name="connsiteY5" fmla="*/ 724580 h 724580"/>
              <a:gd name="connsiteX6" fmla="*/ 72458 w 4067173"/>
              <a:gd name="connsiteY6" fmla="*/ 724580 h 724580"/>
              <a:gd name="connsiteX7" fmla="*/ 0 w 4067173"/>
              <a:gd name="connsiteY7" fmla="*/ 652122 h 724580"/>
              <a:gd name="connsiteX8" fmla="*/ 0 w 4067173"/>
              <a:gd name="connsiteY8" fmla="*/ 72458 h 7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3" h="724580">
                <a:moveTo>
                  <a:pt x="0" y="72458"/>
                </a:moveTo>
                <a:cubicBezTo>
                  <a:pt x="0" y="32441"/>
                  <a:pt x="32441" y="0"/>
                  <a:pt x="72458" y="0"/>
                </a:cubicBezTo>
                <a:lnTo>
                  <a:pt x="3994715" y="0"/>
                </a:lnTo>
                <a:cubicBezTo>
                  <a:pt x="4034732" y="0"/>
                  <a:pt x="4067173" y="32441"/>
                  <a:pt x="4067173" y="72458"/>
                </a:cubicBezTo>
                <a:lnTo>
                  <a:pt x="4067173" y="652122"/>
                </a:lnTo>
                <a:cubicBezTo>
                  <a:pt x="4067173" y="692139"/>
                  <a:pt x="4034732" y="724580"/>
                  <a:pt x="3994715" y="724580"/>
                </a:cubicBezTo>
                <a:lnTo>
                  <a:pt x="72458" y="724580"/>
                </a:lnTo>
                <a:cubicBezTo>
                  <a:pt x="32441" y="724580"/>
                  <a:pt x="0" y="692139"/>
                  <a:pt x="0" y="652122"/>
                </a:cubicBezTo>
                <a:lnTo>
                  <a:pt x="0" y="72458"/>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62" tIns="36462" rIns="36462" bIns="36462" numCol="1" spcCol="1270" anchor="ctr" anchorCtr="0">
            <a:noAutofit/>
          </a:bodyPr>
          <a:lstStyle/>
          <a:p>
            <a:pPr marL="0" lvl="0" indent="0" algn="ctr" defTabSz="1066800">
              <a:lnSpc>
                <a:spcPct val="90000"/>
              </a:lnSpc>
              <a:spcBef>
                <a:spcPct val="0"/>
              </a:spcBef>
              <a:spcAft>
                <a:spcPct val="35000"/>
              </a:spcAft>
              <a:buNone/>
            </a:pPr>
            <a:r>
              <a:rPr lang="vi-VN" sz="2800" b="1" kern="1200" dirty="0">
                <a:solidFill>
                  <a:schemeClr val="accent3">
                    <a:lumMod val="75000"/>
                  </a:schemeClr>
                </a:solidFill>
                <a:latin typeface="Aptos Display" panose="020B0004020202020204" pitchFamily="34" charset="0"/>
              </a:rPr>
              <a:t>chất khí</a:t>
            </a:r>
            <a:endParaRPr lang="en-US" sz="2800" b="1" kern="1200" dirty="0">
              <a:solidFill>
                <a:schemeClr val="accent3">
                  <a:lumMod val="75000"/>
                </a:schemeClr>
              </a:solidFill>
              <a:latin typeface="Times New Roman" pitchFamily="18" charset="0"/>
            </a:endParaRPr>
          </a:p>
        </p:txBody>
      </p:sp>
      <p:sp>
        <p:nvSpPr>
          <p:cNvPr id="65" name="Freeform: Shape 64">
            <a:extLst>
              <a:ext uri="{FF2B5EF4-FFF2-40B4-BE49-F238E27FC236}">
                <a16:creationId xmlns:a16="http://schemas.microsoft.com/office/drawing/2014/main" xmlns="" id="{E0B5A9E0-D8D5-BF18-379B-5FBDC0B2F28A}"/>
              </a:ext>
            </a:extLst>
          </p:cNvPr>
          <p:cNvSpPr/>
          <p:nvPr/>
        </p:nvSpPr>
        <p:spPr>
          <a:xfrm rot="18289469">
            <a:off x="1706054" y="3121220"/>
            <a:ext cx="1353412" cy="45719"/>
          </a:xfrm>
          <a:custGeom>
            <a:avLst/>
            <a:gdLst>
              <a:gd name="connsiteX0" fmla="*/ 0 w 1015059"/>
              <a:gd name="connsiteY0" fmla="*/ 16046 h 32092"/>
              <a:gd name="connsiteX1" fmla="*/ 1015059 w 1015059"/>
              <a:gd name="connsiteY1" fmla="*/ 16046 h 32092"/>
            </a:gdLst>
            <a:ahLst/>
            <a:cxnLst>
              <a:cxn ang="0">
                <a:pos x="connsiteX0" y="connsiteY0"/>
              </a:cxn>
              <a:cxn ang="0">
                <a:pos x="connsiteX1" y="connsiteY1"/>
              </a:cxn>
            </a:cxnLst>
            <a:rect l="l" t="t" r="r" b="b"/>
            <a:pathLst>
              <a:path w="1015059" h="32092">
                <a:moveTo>
                  <a:pt x="0" y="16046"/>
                </a:moveTo>
                <a:lnTo>
                  <a:pt x="1015059" y="160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4853" tIns="-9331" rIns="494854" bIns="-9330" numCol="1" spcCol="1270" anchor="ctr" anchorCtr="0">
            <a:noAutofit/>
          </a:bodyPr>
          <a:lstStyle/>
          <a:p>
            <a:pPr marL="0" lvl="0" indent="0" algn="ctr" defTabSz="1066800">
              <a:lnSpc>
                <a:spcPct val="90000"/>
              </a:lnSpc>
              <a:spcBef>
                <a:spcPct val="0"/>
              </a:spcBef>
              <a:spcAft>
                <a:spcPct val="35000"/>
              </a:spcAft>
              <a:buNone/>
            </a:pPr>
            <a:endParaRPr lang="en-US" sz="2800" b="1" kern="1200">
              <a:latin typeface="Times New Roman" pitchFamily="18" charset="0"/>
            </a:endParaRPr>
          </a:p>
        </p:txBody>
      </p:sp>
      <p:sp>
        <p:nvSpPr>
          <p:cNvPr id="66" name="Freeform: Shape 65">
            <a:extLst>
              <a:ext uri="{FF2B5EF4-FFF2-40B4-BE49-F238E27FC236}">
                <a16:creationId xmlns:a16="http://schemas.microsoft.com/office/drawing/2014/main" xmlns="" id="{15FFD897-087C-289C-76A9-3328C52F2D81}"/>
              </a:ext>
            </a:extLst>
          </p:cNvPr>
          <p:cNvSpPr/>
          <p:nvPr/>
        </p:nvSpPr>
        <p:spPr>
          <a:xfrm>
            <a:off x="2667000" y="2101624"/>
            <a:ext cx="5638800" cy="966107"/>
          </a:xfrm>
          <a:custGeom>
            <a:avLst/>
            <a:gdLst>
              <a:gd name="connsiteX0" fmla="*/ 0 w 4067173"/>
              <a:gd name="connsiteY0" fmla="*/ 72458 h 724580"/>
              <a:gd name="connsiteX1" fmla="*/ 72458 w 4067173"/>
              <a:gd name="connsiteY1" fmla="*/ 0 h 724580"/>
              <a:gd name="connsiteX2" fmla="*/ 3994715 w 4067173"/>
              <a:gd name="connsiteY2" fmla="*/ 0 h 724580"/>
              <a:gd name="connsiteX3" fmla="*/ 4067173 w 4067173"/>
              <a:gd name="connsiteY3" fmla="*/ 72458 h 724580"/>
              <a:gd name="connsiteX4" fmla="*/ 4067173 w 4067173"/>
              <a:gd name="connsiteY4" fmla="*/ 652122 h 724580"/>
              <a:gd name="connsiteX5" fmla="*/ 3994715 w 4067173"/>
              <a:gd name="connsiteY5" fmla="*/ 724580 h 724580"/>
              <a:gd name="connsiteX6" fmla="*/ 72458 w 4067173"/>
              <a:gd name="connsiteY6" fmla="*/ 724580 h 724580"/>
              <a:gd name="connsiteX7" fmla="*/ 0 w 4067173"/>
              <a:gd name="connsiteY7" fmla="*/ 652122 h 724580"/>
              <a:gd name="connsiteX8" fmla="*/ 0 w 4067173"/>
              <a:gd name="connsiteY8" fmla="*/ 72458 h 7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3" h="724580">
                <a:moveTo>
                  <a:pt x="0" y="72458"/>
                </a:moveTo>
                <a:cubicBezTo>
                  <a:pt x="0" y="32441"/>
                  <a:pt x="32441" y="0"/>
                  <a:pt x="72458" y="0"/>
                </a:cubicBezTo>
                <a:lnTo>
                  <a:pt x="3994715" y="0"/>
                </a:lnTo>
                <a:cubicBezTo>
                  <a:pt x="4034732" y="0"/>
                  <a:pt x="4067173" y="32441"/>
                  <a:pt x="4067173" y="72458"/>
                </a:cubicBezTo>
                <a:lnTo>
                  <a:pt x="4067173" y="652122"/>
                </a:lnTo>
                <a:cubicBezTo>
                  <a:pt x="4067173" y="692139"/>
                  <a:pt x="4034732" y="724580"/>
                  <a:pt x="3994715" y="724580"/>
                </a:cubicBezTo>
                <a:lnTo>
                  <a:pt x="72458" y="724580"/>
                </a:lnTo>
                <a:cubicBezTo>
                  <a:pt x="32441" y="724580"/>
                  <a:pt x="0" y="692139"/>
                  <a:pt x="0" y="652122"/>
                </a:cubicBezTo>
                <a:lnTo>
                  <a:pt x="0" y="72458"/>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62" tIns="36462" rIns="36462" bIns="36462" numCol="1" spcCol="1270" anchor="ctr" anchorCtr="0">
            <a:noAutofit/>
          </a:bodyPr>
          <a:lstStyle/>
          <a:p>
            <a:pPr marL="0" lvl="0" indent="0" algn="ctr" defTabSz="1066800">
              <a:lnSpc>
                <a:spcPct val="90000"/>
              </a:lnSpc>
              <a:spcBef>
                <a:spcPct val="0"/>
              </a:spcBef>
              <a:spcAft>
                <a:spcPct val="35000"/>
              </a:spcAft>
              <a:buNone/>
            </a:pPr>
            <a:r>
              <a:rPr lang="vi-VN" sz="2800" b="1" kern="1200" dirty="0">
                <a:solidFill>
                  <a:schemeClr val="accent3">
                    <a:lumMod val="75000"/>
                  </a:schemeClr>
                </a:solidFill>
                <a:latin typeface="Aptos Display" panose="020B0004020202020204" pitchFamily="34" charset="0"/>
              </a:rPr>
              <a:t>không màu</a:t>
            </a:r>
            <a:endParaRPr lang="en-US" sz="2800" b="1" kern="1200" dirty="0">
              <a:solidFill>
                <a:schemeClr val="accent3">
                  <a:lumMod val="75000"/>
                </a:schemeClr>
              </a:solidFill>
              <a:latin typeface="Times New Roman" pitchFamily="18" charset="0"/>
            </a:endParaRPr>
          </a:p>
        </p:txBody>
      </p:sp>
      <p:sp>
        <p:nvSpPr>
          <p:cNvPr id="67" name="Freeform: Shape 66">
            <a:extLst>
              <a:ext uri="{FF2B5EF4-FFF2-40B4-BE49-F238E27FC236}">
                <a16:creationId xmlns:a16="http://schemas.microsoft.com/office/drawing/2014/main" xmlns="" id="{ED011E27-E8B7-DD37-AED3-0517944AADF9}"/>
              </a:ext>
            </a:extLst>
          </p:cNvPr>
          <p:cNvSpPr/>
          <p:nvPr/>
        </p:nvSpPr>
        <p:spPr>
          <a:xfrm>
            <a:off x="2087334" y="3674307"/>
            <a:ext cx="803656" cy="42789"/>
          </a:xfrm>
          <a:custGeom>
            <a:avLst/>
            <a:gdLst>
              <a:gd name="connsiteX0" fmla="*/ 0 w 579664"/>
              <a:gd name="connsiteY0" fmla="*/ 16046 h 32092"/>
              <a:gd name="connsiteX1" fmla="*/ 579664 w 579664"/>
              <a:gd name="connsiteY1" fmla="*/ 16046 h 32092"/>
            </a:gdLst>
            <a:ahLst/>
            <a:cxnLst>
              <a:cxn ang="0">
                <a:pos x="connsiteX0" y="connsiteY0"/>
              </a:cxn>
              <a:cxn ang="0">
                <a:pos x="connsiteX1" y="connsiteY1"/>
              </a:cxn>
            </a:cxnLst>
            <a:rect l="l" t="t" r="r" b="b"/>
            <a:pathLst>
              <a:path w="579664" h="32092">
                <a:moveTo>
                  <a:pt x="0" y="16046"/>
                </a:moveTo>
                <a:lnTo>
                  <a:pt x="579664" y="160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8041" tIns="1555" rIns="288040" bIns="1554" numCol="1" spcCol="1270" anchor="ctr" anchorCtr="0">
            <a:noAutofit/>
          </a:bodyPr>
          <a:lstStyle/>
          <a:p>
            <a:pPr marL="0" lvl="0" indent="0" algn="ctr" defTabSz="1066800">
              <a:lnSpc>
                <a:spcPct val="90000"/>
              </a:lnSpc>
              <a:spcBef>
                <a:spcPct val="0"/>
              </a:spcBef>
              <a:spcAft>
                <a:spcPct val="35000"/>
              </a:spcAft>
              <a:buNone/>
            </a:pPr>
            <a:endParaRPr lang="en-US" sz="2800" b="1" kern="1200">
              <a:latin typeface="Times New Roman" pitchFamily="18" charset="0"/>
            </a:endParaRPr>
          </a:p>
        </p:txBody>
      </p:sp>
      <p:sp>
        <p:nvSpPr>
          <p:cNvPr id="68" name="Freeform: Shape 67">
            <a:extLst>
              <a:ext uri="{FF2B5EF4-FFF2-40B4-BE49-F238E27FC236}">
                <a16:creationId xmlns:a16="http://schemas.microsoft.com/office/drawing/2014/main" xmlns="" id="{8ED27DC5-B4EE-1532-42E5-BD4B9128755F}"/>
              </a:ext>
            </a:extLst>
          </p:cNvPr>
          <p:cNvSpPr/>
          <p:nvPr/>
        </p:nvSpPr>
        <p:spPr>
          <a:xfrm>
            <a:off x="2667000" y="3212648"/>
            <a:ext cx="5638800" cy="966107"/>
          </a:xfrm>
          <a:custGeom>
            <a:avLst/>
            <a:gdLst>
              <a:gd name="connsiteX0" fmla="*/ 0 w 4067173"/>
              <a:gd name="connsiteY0" fmla="*/ 72458 h 724580"/>
              <a:gd name="connsiteX1" fmla="*/ 72458 w 4067173"/>
              <a:gd name="connsiteY1" fmla="*/ 0 h 724580"/>
              <a:gd name="connsiteX2" fmla="*/ 3994715 w 4067173"/>
              <a:gd name="connsiteY2" fmla="*/ 0 h 724580"/>
              <a:gd name="connsiteX3" fmla="*/ 4067173 w 4067173"/>
              <a:gd name="connsiteY3" fmla="*/ 72458 h 724580"/>
              <a:gd name="connsiteX4" fmla="*/ 4067173 w 4067173"/>
              <a:gd name="connsiteY4" fmla="*/ 652122 h 724580"/>
              <a:gd name="connsiteX5" fmla="*/ 3994715 w 4067173"/>
              <a:gd name="connsiteY5" fmla="*/ 724580 h 724580"/>
              <a:gd name="connsiteX6" fmla="*/ 72458 w 4067173"/>
              <a:gd name="connsiteY6" fmla="*/ 724580 h 724580"/>
              <a:gd name="connsiteX7" fmla="*/ 0 w 4067173"/>
              <a:gd name="connsiteY7" fmla="*/ 652122 h 724580"/>
              <a:gd name="connsiteX8" fmla="*/ 0 w 4067173"/>
              <a:gd name="connsiteY8" fmla="*/ 72458 h 7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3" h="724580">
                <a:moveTo>
                  <a:pt x="0" y="72458"/>
                </a:moveTo>
                <a:cubicBezTo>
                  <a:pt x="0" y="32441"/>
                  <a:pt x="32441" y="0"/>
                  <a:pt x="72458" y="0"/>
                </a:cubicBezTo>
                <a:lnTo>
                  <a:pt x="3994715" y="0"/>
                </a:lnTo>
                <a:cubicBezTo>
                  <a:pt x="4034732" y="0"/>
                  <a:pt x="4067173" y="32441"/>
                  <a:pt x="4067173" y="72458"/>
                </a:cubicBezTo>
                <a:lnTo>
                  <a:pt x="4067173" y="652122"/>
                </a:lnTo>
                <a:cubicBezTo>
                  <a:pt x="4067173" y="692139"/>
                  <a:pt x="4034732" y="724580"/>
                  <a:pt x="3994715" y="724580"/>
                </a:cubicBezTo>
                <a:lnTo>
                  <a:pt x="72458" y="724580"/>
                </a:lnTo>
                <a:cubicBezTo>
                  <a:pt x="32441" y="724580"/>
                  <a:pt x="0" y="692139"/>
                  <a:pt x="0" y="652122"/>
                </a:cubicBezTo>
                <a:lnTo>
                  <a:pt x="0" y="72458"/>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62" tIns="36462" rIns="36462" bIns="36462" numCol="1" spcCol="1270" anchor="ctr" anchorCtr="0">
            <a:noAutofit/>
          </a:bodyPr>
          <a:lstStyle/>
          <a:p>
            <a:pPr marL="0" lvl="0" indent="0" algn="ctr" defTabSz="1066800">
              <a:lnSpc>
                <a:spcPct val="90000"/>
              </a:lnSpc>
              <a:spcBef>
                <a:spcPct val="0"/>
              </a:spcBef>
              <a:spcAft>
                <a:spcPct val="35000"/>
              </a:spcAft>
              <a:buNone/>
            </a:pPr>
            <a:r>
              <a:rPr lang="vi-VN" sz="2800" b="1" kern="1200" dirty="0">
                <a:solidFill>
                  <a:schemeClr val="accent3">
                    <a:lumMod val="75000"/>
                  </a:schemeClr>
                </a:solidFill>
                <a:latin typeface="Aptos Display" panose="020B0004020202020204" pitchFamily="34" charset="0"/>
              </a:rPr>
              <a:t>Hầu như không tan trong nước</a:t>
            </a:r>
            <a:endParaRPr lang="en-US" sz="2800" b="1" kern="1200" dirty="0">
              <a:solidFill>
                <a:schemeClr val="accent3">
                  <a:lumMod val="75000"/>
                </a:schemeClr>
              </a:solidFill>
              <a:latin typeface="Times New Roman" pitchFamily="18" charset="0"/>
            </a:endParaRPr>
          </a:p>
        </p:txBody>
      </p:sp>
      <p:sp>
        <p:nvSpPr>
          <p:cNvPr id="69" name="Freeform: Shape 68">
            <a:extLst>
              <a:ext uri="{FF2B5EF4-FFF2-40B4-BE49-F238E27FC236}">
                <a16:creationId xmlns:a16="http://schemas.microsoft.com/office/drawing/2014/main" xmlns="" id="{F0EEAF0A-39BB-72FE-784A-C22B5C0030AC}"/>
              </a:ext>
            </a:extLst>
          </p:cNvPr>
          <p:cNvSpPr/>
          <p:nvPr/>
        </p:nvSpPr>
        <p:spPr>
          <a:xfrm rot="3310531">
            <a:off x="1706054" y="4224462"/>
            <a:ext cx="1353412" cy="45719"/>
          </a:xfrm>
          <a:custGeom>
            <a:avLst/>
            <a:gdLst>
              <a:gd name="connsiteX0" fmla="*/ 0 w 1015059"/>
              <a:gd name="connsiteY0" fmla="*/ 16046 h 32092"/>
              <a:gd name="connsiteX1" fmla="*/ 1015059 w 1015059"/>
              <a:gd name="connsiteY1" fmla="*/ 16046 h 32092"/>
            </a:gdLst>
            <a:ahLst/>
            <a:cxnLst>
              <a:cxn ang="0">
                <a:pos x="connsiteX0" y="connsiteY0"/>
              </a:cxn>
              <a:cxn ang="0">
                <a:pos x="connsiteX1" y="connsiteY1"/>
              </a:cxn>
            </a:cxnLst>
            <a:rect l="l" t="t" r="r" b="b"/>
            <a:pathLst>
              <a:path w="1015059" h="32092">
                <a:moveTo>
                  <a:pt x="0" y="16046"/>
                </a:moveTo>
                <a:lnTo>
                  <a:pt x="1015059" y="160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4853" tIns="-9330" rIns="494853" bIns="-9331" numCol="1" spcCol="1270" anchor="ctr" anchorCtr="0">
            <a:noAutofit/>
          </a:bodyPr>
          <a:lstStyle/>
          <a:p>
            <a:pPr marL="0" lvl="0" indent="0" algn="ctr" defTabSz="1066800">
              <a:lnSpc>
                <a:spcPct val="90000"/>
              </a:lnSpc>
              <a:spcBef>
                <a:spcPct val="0"/>
              </a:spcBef>
              <a:spcAft>
                <a:spcPct val="35000"/>
              </a:spcAft>
              <a:buNone/>
            </a:pPr>
            <a:endParaRPr lang="en-US" sz="2800" b="1" kern="1200">
              <a:latin typeface="Times New Roman" pitchFamily="18" charset="0"/>
            </a:endParaRPr>
          </a:p>
        </p:txBody>
      </p:sp>
      <p:sp>
        <p:nvSpPr>
          <p:cNvPr id="70" name="Freeform: Shape 69">
            <a:extLst>
              <a:ext uri="{FF2B5EF4-FFF2-40B4-BE49-F238E27FC236}">
                <a16:creationId xmlns:a16="http://schemas.microsoft.com/office/drawing/2014/main" xmlns="" id="{20AF3BCB-D7DE-10DA-A405-BED5234AD68C}"/>
              </a:ext>
            </a:extLst>
          </p:cNvPr>
          <p:cNvSpPr/>
          <p:nvPr/>
        </p:nvSpPr>
        <p:spPr>
          <a:xfrm>
            <a:off x="2667000" y="4323672"/>
            <a:ext cx="5638800" cy="966107"/>
          </a:xfrm>
          <a:custGeom>
            <a:avLst/>
            <a:gdLst>
              <a:gd name="connsiteX0" fmla="*/ 0 w 4067173"/>
              <a:gd name="connsiteY0" fmla="*/ 72458 h 724580"/>
              <a:gd name="connsiteX1" fmla="*/ 72458 w 4067173"/>
              <a:gd name="connsiteY1" fmla="*/ 0 h 724580"/>
              <a:gd name="connsiteX2" fmla="*/ 3994715 w 4067173"/>
              <a:gd name="connsiteY2" fmla="*/ 0 h 724580"/>
              <a:gd name="connsiteX3" fmla="*/ 4067173 w 4067173"/>
              <a:gd name="connsiteY3" fmla="*/ 72458 h 724580"/>
              <a:gd name="connsiteX4" fmla="*/ 4067173 w 4067173"/>
              <a:gd name="connsiteY4" fmla="*/ 652122 h 724580"/>
              <a:gd name="connsiteX5" fmla="*/ 3994715 w 4067173"/>
              <a:gd name="connsiteY5" fmla="*/ 724580 h 724580"/>
              <a:gd name="connsiteX6" fmla="*/ 72458 w 4067173"/>
              <a:gd name="connsiteY6" fmla="*/ 724580 h 724580"/>
              <a:gd name="connsiteX7" fmla="*/ 0 w 4067173"/>
              <a:gd name="connsiteY7" fmla="*/ 652122 h 724580"/>
              <a:gd name="connsiteX8" fmla="*/ 0 w 4067173"/>
              <a:gd name="connsiteY8" fmla="*/ 72458 h 7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3" h="724580">
                <a:moveTo>
                  <a:pt x="0" y="72458"/>
                </a:moveTo>
                <a:cubicBezTo>
                  <a:pt x="0" y="32441"/>
                  <a:pt x="32441" y="0"/>
                  <a:pt x="72458" y="0"/>
                </a:cubicBezTo>
                <a:lnTo>
                  <a:pt x="3994715" y="0"/>
                </a:lnTo>
                <a:cubicBezTo>
                  <a:pt x="4034732" y="0"/>
                  <a:pt x="4067173" y="32441"/>
                  <a:pt x="4067173" y="72458"/>
                </a:cubicBezTo>
                <a:lnTo>
                  <a:pt x="4067173" y="652122"/>
                </a:lnTo>
                <a:cubicBezTo>
                  <a:pt x="4067173" y="692139"/>
                  <a:pt x="4034732" y="724580"/>
                  <a:pt x="3994715" y="724580"/>
                </a:cubicBezTo>
                <a:lnTo>
                  <a:pt x="72458" y="724580"/>
                </a:lnTo>
                <a:cubicBezTo>
                  <a:pt x="32441" y="724580"/>
                  <a:pt x="0" y="692139"/>
                  <a:pt x="0" y="652122"/>
                </a:cubicBezTo>
                <a:lnTo>
                  <a:pt x="0" y="72458"/>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62" tIns="36462" rIns="36462" bIns="36462" numCol="1" spcCol="1270" anchor="ctr" anchorCtr="0">
            <a:noAutofit/>
          </a:bodyPr>
          <a:lstStyle/>
          <a:p>
            <a:pPr marL="0" lvl="0" indent="0" algn="ctr" defTabSz="1066800">
              <a:lnSpc>
                <a:spcPct val="90000"/>
              </a:lnSpc>
              <a:spcBef>
                <a:spcPct val="0"/>
              </a:spcBef>
              <a:spcAft>
                <a:spcPct val="35000"/>
              </a:spcAft>
              <a:buNone/>
            </a:pPr>
            <a:r>
              <a:rPr lang="vi-VN" sz="2800" b="1" kern="1200" dirty="0">
                <a:solidFill>
                  <a:schemeClr val="accent3">
                    <a:lumMod val="75000"/>
                  </a:schemeClr>
                </a:solidFill>
                <a:latin typeface="Aptos Display" panose="020B0004020202020204" pitchFamily="34" charset="0"/>
              </a:rPr>
              <a:t>Tan ít trong các dung môi hữu cơ</a:t>
            </a:r>
            <a:endParaRPr lang="en-US" sz="2800" b="1" kern="1200" dirty="0">
              <a:solidFill>
                <a:schemeClr val="accent3">
                  <a:lumMod val="75000"/>
                </a:schemeClr>
              </a:solidFill>
              <a:latin typeface="Times New Roman" pitchFamily="18" charset="0"/>
            </a:endParaRPr>
          </a:p>
        </p:txBody>
      </p:sp>
      <p:sp>
        <p:nvSpPr>
          <p:cNvPr id="71" name="Freeform: Shape 70">
            <a:extLst>
              <a:ext uri="{FF2B5EF4-FFF2-40B4-BE49-F238E27FC236}">
                <a16:creationId xmlns:a16="http://schemas.microsoft.com/office/drawing/2014/main" xmlns="" id="{F5254BC2-B138-5BA9-24D6-4B423F44C761}"/>
              </a:ext>
            </a:extLst>
          </p:cNvPr>
          <p:cNvSpPr/>
          <p:nvPr/>
        </p:nvSpPr>
        <p:spPr>
          <a:xfrm rot="4249260">
            <a:off x="1207290" y="4781627"/>
            <a:ext cx="2352625" cy="45719"/>
          </a:xfrm>
          <a:custGeom>
            <a:avLst/>
            <a:gdLst>
              <a:gd name="connsiteX0" fmla="*/ 0 w 1764469"/>
              <a:gd name="connsiteY0" fmla="*/ 16046 h 32092"/>
              <a:gd name="connsiteX1" fmla="*/ 1764469 w 1764469"/>
              <a:gd name="connsiteY1" fmla="*/ 16046 h 32092"/>
            </a:gdLst>
            <a:ahLst/>
            <a:cxnLst>
              <a:cxn ang="0">
                <a:pos x="connsiteX0" y="connsiteY0"/>
              </a:cxn>
              <a:cxn ang="0">
                <a:pos x="connsiteX1" y="connsiteY1"/>
              </a:cxn>
            </a:cxnLst>
            <a:rect l="l" t="t" r="r" b="b"/>
            <a:pathLst>
              <a:path w="1764469" h="32092">
                <a:moveTo>
                  <a:pt x="0" y="16046"/>
                </a:moveTo>
                <a:lnTo>
                  <a:pt x="1764469" y="160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0823" tIns="-28066" rIns="850822" bIns="-28066" numCol="1" spcCol="1270" anchor="ctr" anchorCtr="0">
            <a:noAutofit/>
          </a:bodyPr>
          <a:lstStyle/>
          <a:p>
            <a:pPr marL="0" lvl="0" indent="0" algn="ctr" defTabSz="1066800">
              <a:lnSpc>
                <a:spcPct val="90000"/>
              </a:lnSpc>
              <a:spcBef>
                <a:spcPct val="0"/>
              </a:spcBef>
              <a:spcAft>
                <a:spcPct val="35000"/>
              </a:spcAft>
              <a:buNone/>
            </a:pPr>
            <a:endParaRPr lang="en-US" sz="2800" b="1" kern="1200" dirty="0">
              <a:latin typeface="Times New Roman" pitchFamily="18" charset="0"/>
            </a:endParaRPr>
          </a:p>
        </p:txBody>
      </p:sp>
      <p:sp>
        <p:nvSpPr>
          <p:cNvPr id="72" name="Freeform: Shape 71">
            <a:extLst>
              <a:ext uri="{FF2B5EF4-FFF2-40B4-BE49-F238E27FC236}">
                <a16:creationId xmlns:a16="http://schemas.microsoft.com/office/drawing/2014/main" xmlns="" id="{10B32904-56CE-EFE2-8633-FCC122B0DC0F}"/>
              </a:ext>
            </a:extLst>
          </p:cNvPr>
          <p:cNvSpPr/>
          <p:nvPr/>
        </p:nvSpPr>
        <p:spPr>
          <a:xfrm>
            <a:off x="2667000" y="5434696"/>
            <a:ext cx="5638800" cy="966107"/>
          </a:xfrm>
          <a:custGeom>
            <a:avLst/>
            <a:gdLst>
              <a:gd name="connsiteX0" fmla="*/ 0 w 4067173"/>
              <a:gd name="connsiteY0" fmla="*/ 72458 h 724580"/>
              <a:gd name="connsiteX1" fmla="*/ 72458 w 4067173"/>
              <a:gd name="connsiteY1" fmla="*/ 0 h 724580"/>
              <a:gd name="connsiteX2" fmla="*/ 3994715 w 4067173"/>
              <a:gd name="connsiteY2" fmla="*/ 0 h 724580"/>
              <a:gd name="connsiteX3" fmla="*/ 4067173 w 4067173"/>
              <a:gd name="connsiteY3" fmla="*/ 72458 h 724580"/>
              <a:gd name="connsiteX4" fmla="*/ 4067173 w 4067173"/>
              <a:gd name="connsiteY4" fmla="*/ 652122 h 724580"/>
              <a:gd name="connsiteX5" fmla="*/ 3994715 w 4067173"/>
              <a:gd name="connsiteY5" fmla="*/ 724580 h 724580"/>
              <a:gd name="connsiteX6" fmla="*/ 72458 w 4067173"/>
              <a:gd name="connsiteY6" fmla="*/ 724580 h 724580"/>
              <a:gd name="connsiteX7" fmla="*/ 0 w 4067173"/>
              <a:gd name="connsiteY7" fmla="*/ 652122 h 724580"/>
              <a:gd name="connsiteX8" fmla="*/ 0 w 4067173"/>
              <a:gd name="connsiteY8" fmla="*/ 72458 h 7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3" h="724580">
                <a:moveTo>
                  <a:pt x="0" y="72458"/>
                </a:moveTo>
                <a:cubicBezTo>
                  <a:pt x="0" y="32441"/>
                  <a:pt x="32441" y="0"/>
                  <a:pt x="72458" y="0"/>
                </a:cubicBezTo>
                <a:lnTo>
                  <a:pt x="3994715" y="0"/>
                </a:lnTo>
                <a:cubicBezTo>
                  <a:pt x="4034732" y="0"/>
                  <a:pt x="4067173" y="32441"/>
                  <a:pt x="4067173" y="72458"/>
                </a:cubicBezTo>
                <a:lnTo>
                  <a:pt x="4067173" y="652122"/>
                </a:lnTo>
                <a:cubicBezTo>
                  <a:pt x="4067173" y="692139"/>
                  <a:pt x="4034732" y="724580"/>
                  <a:pt x="3994715" y="724580"/>
                </a:cubicBezTo>
                <a:lnTo>
                  <a:pt x="72458" y="724580"/>
                </a:lnTo>
                <a:cubicBezTo>
                  <a:pt x="32441" y="724580"/>
                  <a:pt x="0" y="692139"/>
                  <a:pt x="0" y="652122"/>
                </a:cubicBezTo>
                <a:lnTo>
                  <a:pt x="0" y="72458"/>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462" tIns="36462" rIns="36462" bIns="36462" numCol="1" spcCol="1270" anchor="ctr" anchorCtr="0">
            <a:noAutofit/>
          </a:bodyPr>
          <a:lstStyle/>
          <a:p>
            <a:pPr marL="0" lvl="0" indent="0" algn="ctr" defTabSz="1066800">
              <a:lnSpc>
                <a:spcPct val="90000"/>
              </a:lnSpc>
              <a:spcBef>
                <a:spcPct val="0"/>
              </a:spcBef>
              <a:spcAft>
                <a:spcPct val="35000"/>
              </a:spcAft>
              <a:buNone/>
            </a:pPr>
            <a:r>
              <a:rPr lang="vi-VN" sz="2800" b="1" kern="1200">
                <a:solidFill>
                  <a:schemeClr val="accent3">
                    <a:lumMod val="75000"/>
                  </a:schemeClr>
                </a:solidFill>
                <a:latin typeface="Aptos Display" panose="020B0004020202020204" pitchFamily="34" charset="0"/>
              </a:rPr>
              <a:t>Hơi nhẹ hơn không khí.</a:t>
            </a:r>
            <a:endParaRPr lang="en-US" sz="2800" b="1" kern="1200">
              <a:solidFill>
                <a:schemeClr val="accent3">
                  <a:lumMod val="75000"/>
                </a:schemeClr>
              </a:solidFill>
              <a:latin typeface="Times New Roman" pitchFamily="18" charset="0"/>
            </a:endParaRPr>
          </a:p>
        </p:txBody>
      </p:sp>
    </p:spTree>
    <p:extLst>
      <p:ext uri="{BB962C8B-B14F-4D97-AF65-F5344CB8AC3E}">
        <p14:creationId xmlns:p14="http://schemas.microsoft.com/office/powerpoint/2010/main" val="293288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barn(inVertical)">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500"/>
                                        <p:tgtEl>
                                          <p:spTgt spid="6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down)">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barn(inVertical)">
                                      <p:cBhvr>
                                        <p:cTn id="31" dur="500"/>
                                        <p:tgtEl>
                                          <p:spTgt spid="6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down)">
                                      <p:cBhvr>
                                        <p:cTn id="39" dur="500"/>
                                        <p:tgtEl>
                                          <p:spTgt spid="7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a:extLst>
              <a:ext uri="{FF2B5EF4-FFF2-40B4-BE49-F238E27FC236}">
                <a16:creationId xmlns:a16="http://schemas.microsoft.com/office/drawing/2014/main" xmlns="" id="{0542AC15-4145-5171-74B2-1D7B420707C3}"/>
              </a:ext>
            </a:extLst>
          </p:cNvPr>
          <p:cNvSpPr/>
          <p:nvPr/>
        </p:nvSpPr>
        <p:spPr bwMode="auto">
          <a:xfrm>
            <a:off x="990600" y="152400"/>
            <a:ext cx="7493097" cy="574517"/>
          </a:xfrm>
          <a:prstGeom prst="roundRect">
            <a:avLst/>
          </a:prstGeom>
          <a:solidFill>
            <a:schemeClr val="bg1"/>
          </a:solidFill>
          <a:ln>
            <a:noFill/>
            <a:headEnd type="none" w="med" len="med"/>
            <a:tailEnd type="none" w="med" len="med"/>
          </a:ln>
          <a:effectLst/>
        </p:spPr>
        <p:txBody>
          <a:bodyPr wrap="none" lIns="57611" tIns="28806" rIns="57611" bIns="28806" anchor="ctr"/>
          <a:lstStyle/>
          <a:p>
            <a:pPr algn="ctr" defTabSz="574834">
              <a:defRPr/>
            </a:pPr>
            <a:r>
              <a:rPr lang="en-US" altLang="zh-CN" sz="3200" b="1" kern="0" spc="225" dirty="0" err="1">
                <a:latin typeface="Times New Roman" pitchFamily="18" charset="0"/>
                <a:ea typeface="Source Han Sans CN Medium" panose="020B0500000000000000" pitchFamily="34" charset="-128"/>
              </a:rPr>
              <a:t>Nhiệm</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vụ</a:t>
            </a:r>
            <a:r>
              <a:rPr lang="en-US" altLang="zh-CN" sz="3200" b="1" kern="0" spc="225" dirty="0">
                <a:latin typeface="Times New Roman" pitchFamily="18" charset="0"/>
                <a:ea typeface="Source Han Sans CN Medium" panose="020B0500000000000000" pitchFamily="34" charset="-128"/>
              </a:rPr>
              <a:t> 2:Nhiệm </a:t>
            </a:r>
            <a:r>
              <a:rPr lang="en-US" altLang="zh-CN" sz="3200" b="1" kern="0" spc="225" dirty="0" err="1">
                <a:latin typeface="Times New Roman" pitchFamily="18" charset="0"/>
                <a:ea typeface="Source Han Sans CN Medium" panose="020B0500000000000000" pitchFamily="34" charset="-128"/>
              </a:rPr>
              <a:t>vụ</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đặc</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trưng</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tại</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mỗi</a:t>
            </a:r>
            <a:r>
              <a:rPr lang="en-US" altLang="zh-CN" sz="3200" b="1" kern="0" spc="225" dirty="0">
                <a:latin typeface="Times New Roman" pitchFamily="18" charset="0"/>
                <a:ea typeface="Source Han Sans CN Medium" panose="020B0500000000000000" pitchFamily="34" charset="-128"/>
              </a:rPr>
              <a:t> </a:t>
            </a:r>
            <a:r>
              <a:rPr lang="en-US" altLang="zh-CN" sz="3200" b="1" kern="0" spc="225" dirty="0" err="1">
                <a:latin typeface="Times New Roman" pitchFamily="18" charset="0"/>
                <a:ea typeface="Source Han Sans CN Medium" panose="020B0500000000000000" pitchFamily="34" charset="-128"/>
              </a:rPr>
              <a:t>góc</a:t>
            </a:r>
            <a:endParaRPr lang="zh-CN" altLang="en-US" sz="3200" b="1" kern="0" spc="225" dirty="0">
              <a:latin typeface="Times New Roman" pitchFamily="18" charset="0"/>
              <a:ea typeface="Source Han Sans CN Medium" panose="020B0500000000000000" pitchFamily="34" charset="-128"/>
            </a:endParaRPr>
          </a:p>
        </p:txBody>
      </p:sp>
      <p:sp>
        <p:nvSpPr>
          <p:cNvPr id="7" name="TextBox 16">
            <a:extLst>
              <a:ext uri="{FF2B5EF4-FFF2-40B4-BE49-F238E27FC236}">
                <a16:creationId xmlns:a16="http://schemas.microsoft.com/office/drawing/2014/main" xmlns="" id="{3AB091A5-D5B5-9788-7E55-E401B6687DF6}"/>
              </a:ext>
            </a:extLst>
          </p:cNvPr>
          <p:cNvSpPr txBox="1"/>
          <p:nvPr/>
        </p:nvSpPr>
        <p:spPr>
          <a:xfrm>
            <a:off x="381000" y="838200"/>
            <a:ext cx="5001164" cy="584775"/>
          </a:xfrm>
          <a:prstGeom prst="rect">
            <a:avLst/>
          </a:prstGeom>
          <a:noFill/>
        </p:spPr>
        <p:txBody>
          <a:bodyPr wrap="square" rtlCol="0">
            <a:spAutoFit/>
          </a:bodyPr>
          <a:lstStyle/>
          <a:p>
            <a:r>
              <a:rPr lang="vi-VN" sz="3200" b="1" dirty="0">
                <a:effectLst/>
                <a:latin typeface="Aptos Display" panose="020B0004020202020204" pitchFamily="34" charset="0"/>
                <a:ea typeface="Arial" panose="020B0604020202020204" pitchFamily="34" charset="0"/>
              </a:rPr>
              <a:t>G</a:t>
            </a:r>
            <a:r>
              <a:rPr lang="en-US" sz="3200" b="1" dirty="0" err="1">
                <a:effectLst/>
                <a:latin typeface="Times New Roman" pitchFamily="18" charset="0"/>
                <a:ea typeface="Arial" panose="020B0604020202020204" pitchFamily="34" charset="0"/>
              </a:rPr>
              <a:t>óc</a:t>
            </a:r>
            <a:r>
              <a:rPr lang="en-US" sz="3200" b="1" dirty="0">
                <a:effectLst/>
                <a:latin typeface="Times New Roman" pitchFamily="18" charset="0"/>
                <a:ea typeface="Arial" panose="020B0604020202020204" pitchFamily="34" charset="0"/>
              </a:rPr>
              <a:t> 1: </a:t>
            </a:r>
            <a:r>
              <a:rPr lang="en-US" sz="3200" b="1" dirty="0" err="1">
                <a:effectLst/>
                <a:latin typeface="Times New Roman" pitchFamily="18" charset="0"/>
                <a:ea typeface="Arial" panose="020B0604020202020204" pitchFamily="34" charset="0"/>
              </a:rPr>
              <a:t>Phản</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ứng</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cháy</a:t>
            </a:r>
            <a:endParaRPr lang="en-US" sz="3600" b="1" dirty="0">
              <a:solidFill>
                <a:schemeClr val="bg1">
                  <a:lumMod val="50000"/>
                </a:schemeClr>
              </a:solidFill>
              <a:latin typeface="Times New Roman" pitchFamily="18" charset="0"/>
              <a:ea typeface="Source Han Sans CN Medium" panose="020B0500000000000000" pitchFamily="34" charset="-128"/>
              <a:cs typeface="Helvetica Neue"/>
              <a:sym typeface="Noto Serif CJK SC" panose="02020400000000000000" pitchFamily="18" charset="-122"/>
            </a:endParaRPr>
          </a:p>
        </p:txBody>
      </p:sp>
      <p:sp>
        <p:nvSpPr>
          <p:cNvPr id="9" name="TextBox 17">
            <a:extLst>
              <a:ext uri="{FF2B5EF4-FFF2-40B4-BE49-F238E27FC236}">
                <a16:creationId xmlns:a16="http://schemas.microsoft.com/office/drawing/2014/main" xmlns="" id="{F234C8F8-BDB8-A81F-3ED0-2A693E484936}"/>
              </a:ext>
            </a:extLst>
          </p:cNvPr>
          <p:cNvSpPr txBox="1"/>
          <p:nvPr/>
        </p:nvSpPr>
        <p:spPr>
          <a:xfrm>
            <a:off x="333261" y="1773716"/>
            <a:ext cx="5562600" cy="584775"/>
          </a:xfrm>
          <a:prstGeom prst="rect">
            <a:avLst/>
          </a:prstGeom>
          <a:noFill/>
        </p:spPr>
        <p:txBody>
          <a:bodyPr wrap="square" rtlCol="0">
            <a:spAutoFit/>
          </a:bodyPr>
          <a:lstStyle/>
          <a:p>
            <a:r>
              <a:rPr lang="en-US" sz="3200" b="1" dirty="0" err="1">
                <a:effectLst/>
                <a:latin typeface="Times New Roman" pitchFamily="18" charset="0"/>
                <a:ea typeface="Arial" panose="020B0604020202020204" pitchFamily="34" charset="0"/>
              </a:rPr>
              <a:t>Góc</a:t>
            </a:r>
            <a:r>
              <a:rPr lang="en-US" sz="3200" b="1" dirty="0">
                <a:effectLst/>
                <a:latin typeface="Times New Roman" pitchFamily="18" charset="0"/>
                <a:ea typeface="Arial" panose="020B0604020202020204" pitchFamily="34" charset="0"/>
              </a:rPr>
              <a:t> 2: </a:t>
            </a:r>
            <a:r>
              <a:rPr lang="en-US" sz="3200" b="1" dirty="0" err="1">
                <a:effectLst/>
                <a:latin typeface="Times New Roman" pitchFamily="18" charset="0"/>
                <a:ea typeface="Arial" panose="020B0604020202020204" pitchFamily="34" charset="0"/>
              </a:rPr>
              <a:t>Phản</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ứng</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cộng</a:t>
            </a:r>
            <a:endParaRPr lang="en-US" sz="3600" b="1" dirty="0">
              <a:solidFill>
                <a:schemeClr val="bg1">
                  <a:lumMod val="50000"/>
                </a:schemeClr>
              </a:solidFill>
              <a:latin typeface="Times New Roman" pitchFamily="18" charset="0"/>
              <a:ea typeface="Source Han Sans CN Medium" panose="020B0500000000000000" pitchFamily="34" charset="-128"/>
              <a:cs typeface="Helvetica Neue"/>
              <a:sym typeface="Noto Serif CJK SC" panose="02020400000000000000" pitchFamily="18" charset="-122"/>
            </a:endParaRPr>
          </a:p>
        </p:txBody>
      </p:sp>
      <p:sp>
        <p:nvSpPr>
          <p:cNvPr id="11" name="TextBox 18">
            <a:extLst>
              <a:ext uri="{FF2B5EF4-FFF2-40B4-BE49-F238E27FC236}">
                <a16:creationId xmlns:a16="http://schemas.microsoft.com/office/drawing/2014/main" xmlns="" id="{169F4D22-1233-F59E-3AC0-350E908DA244}"/>
              </a:ext>
            </a:extLst>
          </p:cNvPr>
          <p:cNvSpPr txBox="1"/>
          <p:nvPr/>
        </p:nvSpPr>
        <p:spPr>
          <a:xfrm>
            <a:off x="313981" y="2611916"/>
            <a:ext cx="5562600" cy="584775"/>
          </a:xfrm>
          <a:prstGeom prst="rect">
            <a:avLst/>
          </a:prstGeom>
          <a:noFill/>
        </p:spPr>
        <p:txBody>
          <a:bodyPr wrap="square" rtlCol="0">
            <a:spAutoFit/>
          </a:bodyPr>
          <a:lstStyle/>
          <a:p>
            <a:r>
              <a:rPr lang="en-US" sz="3200" b="1" dirty="0" err="1">
                <a:effectLst/>
                <a:latin typeface="Times New Roman" pitchFamily="18" charset="0"/>
                <a:ea typeface="Arial" panose="020B0604020202020204" pitchFamily="34" charset="0"/>
              </a:rPr>
              <a:t>Góc</a:t>
            </a:r>
            <a:r>
              <a:rPr lang="en-US" sz="3200" b="1" dirty="0">
                <a:effectLst/>
                <a:latin typeface="Times New Roman" pitchFamily="18" charset="0"/>
                <a:ea typeface="Arial" panose="020B0604020202020204" pitchFamily="34" charset="0"/>
              </a:rPr>
              <a:t> 3: </a:t>
            </a:r>
            <a:r>
              <a:rPr lang="en-US" sz="3200" b="1" dirty="0" err="1">
                <a:effectLst/>
                <a:latin typeface="Times New Roman" pitchFamily="18" charset="0"/>
                <a:ea typeface="Arial" panose="020B0604020202020204" pitchFamily="34" charset="0"/>
              </a:rPr>
              <a:t>Phản</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ứng</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trùng</a:t>
            </a:r>
            <a:r>
              <a:rPr lang="en-US" sz="3200" b="1" dirty="0">
                <a:effectLst/>
                <a:latin typeface="Times New Roman" pitchFamily="18" charset="0"/>
                <a:ea typeface="Arial" panose="020B0604020202020204" pitchFamily="34" charset="0"/>
              </a:rPr>
              <a:t> </a:t>
            </a:r>
            <a:r>
              <a:rPr lang="en-US" sz="3200" b="1" dirty="0" err="1">
                <a:effectLst/>
                <a:latin typeface="Times New Roman" pitchFamily="18" charset="0"/>
                <a:ea typeface="Arial" panose="020B0604020202020204" pitchFamily="34" charset="0"/>
              </a:rPr>
              <a:t>hợp</a:t>
            </a:r>
            <a:endParaRPr lang="en-US" sz="3600" b="1" dirty="0">
              <a:solidFill>
                <a:schemeClr val="bg1">
                  <a:lumMod val="50000"/>
                </a:schemeClr>
              </a:solidFill>
              <a:latin typeface="Times New Roman" pitchFamily="18" charset="0"/>
              <a:ea typeface="Source Han Sans CN Medium" panose="020B0500000000000000" pitchFamily="34" charset="-128"/>
              <a:cs typeface="Helvetica Neue"/>
              <a:sym typeface="Noto Serif CJK SC" panose="02020400000000000000" pitchFamily="18" charset="-122"/>
            </a:endParaRPr>
          </a:p>
        </p:txBody>
      </p:sp>
      <p:graphicFrame>
        <p:nvGraphicFramePr>
          <p:cNvPr id="41" name="Diagram 40">
            <a:extLst>
              <a:ext uri="{FF2B5EF4-FFF2-40B4-BE49-F238E27FC236}">
                <a16:creationId xmlns:a16="http://schemas.microsoft.com/office/drawing/2014/main" xmlns="" id="{2436AA64-6635-1380-53BF-AEA245F74014}"/>
              </a:ext>
            </a:extLst>
          </p:cNvPr>
          <p:cNvGraphicFramePr/>
          <p:nvPr>
            <p:extLst>
              <p:ext uri="{D42A27DB-BD31-4B8C-83A1-F6EECF244321}">
                <p14:modId xmlns:p14="http://schemas.microsoft.com/office/powerpoint/2010/main" val="984031976"/>
              </p:ext>
            </p:extLst>
          </p:nvPr>
        </p:nvGraphicFramePr>
        <p:xfrm>
          <a:off x="4483310" y="2400824"/>
          <a:ext cx="4495800" cy="398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789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28">
            <a:extLst>
              <a:ext uri="{FF2B5EF4-FFF2-40B4-BE49-F238E27FC236}">
                <a16:creationId xmlns:a16="http://schemas.microsoft.com/office/drawing/2014/main" xmlns="" id="{DE808A37-70B3-776D-5427-59B961713971}"/>
              </a:ext>
            </a:extLst>
          </p:cNvPr>
          <p:cNvSpPr/>
          <p:nvPr/>
        </p:nvSpPr>
        <p:spPr>
          <a:xfrm>
            <a:off x="228600" y="304800"/>
            <a:ext cx="6503125" cy="554038"/>
          </a:xfrm>
          <a:prstGeom prst="rect">
            <a:avLst/>
          </a:prstGeom>
          <a:solidFill>
            <a:schemeClr val="bg1"/>
          </a:solidFill>
        </p:spPr>
        <p:txBody>
          <a:bodyPr wrap="square" lIns="121960" tIns="60980" rIns="121960" bIns="60980">
            <a:spAutoFit/>
          </a:bodyPr>
          <a:lstStyle/>
          <a:p>
            <a:pPr algn="ctr">
              <a:defRPr/>
            </a:pPr>
            <a:r>
              <a:rPr lang="en-US" altLang="zh-CN" sz="28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3. Tính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chất</a:t>
            </a:r>
            <a:r>
              <a:rPr lang="en-US"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hóa</a:t>
            </a:r>
            <a:r>
              <a:rPr lang="en-US"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học</a:t>
            </a:r>
            <a:endParaRPr lang="zh-CN"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
        <p:nvSpPr>
          <p:cNvPr id="12" name="矩形 28">
            <a:extLst>
              <a:ext uri="{FF2B5EF4-FFF2-40B4-BE49-F238E27FC236}">
                <a16:creationId xmlns:a16="http://schemas.microsoft.com/office/drawing/2014/main" xmlns="" id="{5BA292D4-48DC-9757-2062-B8AAE332F9F3}"/>
              </a:ext>
            </a:extLst>
          </p:cNvPr>
          <p:cNvSpPr/>
          <p:nvPr/>
        </p:nvSpPr>
        <p:spPr>
          <a:xfrm>
            <a:off x="990600" y="1066800"/>
            <a:ext cx="5791200" cy="554038"/>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8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a, Phản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ứng</a:t>
            </a:r>
            <a:r>
              <a:rPr lang="en-US"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cháy</a:t>
            </a:r>
            <a:endParaRPr lang="zh-CN"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
        <p:nvSpPr>
          <p:cNvPr id="16" name="TextBox 15">
            <a:extLst>
              <a:ext uri="{FF2B5EF4-FFF2-40B4-BE49-F238E27FC236}">
                <a16:creationId xmlns:a16="http://schemas.microsoft.com/office/drawing/2014/main" xmlns="" id="{0013C0A4-7216-CBB0-7A8F-774DD17B026C}"/>
              </a:ext>
            </a:extLst>
          </p:cNvPr>
          <p:cNvSpPr txBox="1"/>
          <p:nvPr/>
        </p:nvSpPr>
        <p:spPr>
          <a:xfrm>
            <a:off x="228600" y="1905000"/>
            <a:ext cx="8610600" cy="1673150"/>
          </a:xfrm>
          <a:prstGeom prst="rect">
            <a:avLst/>
          </a:prstGeom>
          <a:noFill/>
        </p:spPr>
        <p:txBody>
          <a:bodyPr wrap="square">
            <a:spAutoFit/>
          </a:bodyPr>
          <a:lstStyle/>
          <a:p>
            <a:pPr algn="ctr">
              <a:lnSpc>
                <a:spcPct val="107000"/>
              </a:lnSpc>
              <a:spcAft>
                <a:spcPts val="800"/>
              </a:spcAft>
            </a:pPr>
            <a:r>
              <a:rPr lang="en-US" sz="3200" b="1" dirty="0">
                <a:effectLst/>
                <a:latin typeface="Times New Roman" pitchFamily="18" charset="0"/>
                <a:ea typeface="Arial" panose="020B0604020202020204" pitchFamily="34" charset="0"/>
                <a:cs typeface="Times New Roman" panose="02020603050405020304" pitchFamily="18" charset="0"/>
              </a:rPr>
              <a:t>Alkene </a:t>
            </a:r>
            <a:r>
              <a:rPr lang="en-US" sz="3200" b="1" dirty="0" err="1">
                <a:effectLst/>
                <a:latin typeface="Times New Roman" pitchFamily="18" charset="0"/>
                <a:ea typeface="Arial" panose="020B0604020202020204" pitchFamily="34" charset="0"/>
                <a:cs typeface="Times New Roman" panose="02020603050405020304" pitchFamily="18" charset="0"/>
              </a:rPr>
              <a:t>cháy</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tạo</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ra</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sản</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phẩm</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chủ</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yếu</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là</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khí</a:t>
            </a:r>
            <a:r>
              <a:rPr lang="en-US" sz="3200" b="1" dirty="0">
                <a:effectLst/>
                <a:latin typeface="Times New Roman" pitchFamily="18" charset="0"/>
                <a:ea typeface="Arial" panose="020B0604020202020204" pitchFamily="34" charset="0"/>
                <a:cs typeface="Times New Roman" panose="02020603050405020304" pitchFamily="18" charset="0"/>
              </a:rPr>
              <a:t> carbon dioxide </a:t>
            </a:r>
            <a:r>
              <a:rPr lang="en-US" sz="3200" b="1" dirty="0" err="1">
                <a:effectLst/>
                <a:latin typeface="Times New Roman" pitchFamily="18" charset="0"/>
                <a:ea typeface="Arial" panose="020B0604020202020204" pitchFamily="34" charset="0"/>
                <a:cs typeface="Times New Roman" panose="02020603050405020304" pitchFamily="18" charset="0"/>
              </a:rPr>
              <a:t>và</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hơi</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nước</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phản</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ứng</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tỏa</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ra</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nhiều</a:t>
            </a:r>
            <a:r>
              <a:rPr lang="en-US" sz="3200" b="1" dirty="0">
                <a:effectLst/>
                <a:latin typeface="Times New Roman" pitchFamily="18" charset="0"/>
                <a:ea typeface="Arial" panose="020B0604020202020204" pitchFamily="34" charset="0"/>
                <a:cs typeface="Times New Roman" panose="02020603050405020304" pitchFamily="18" charset="0"/>
              </a:rPr>
              <a:t> </a:t>
            </a:r>
            <a:r>
              <a:rPr lang="en-US" sz="3200" b="1" dirty="0" err="1">
                <a:effectLst/>
                <a:latin typeface="Times New Roman" pitchFamily="18" charset="0"/>
                <a:ea typeface="Arial" panose="020B0604020202020204" pitchFamily="34" charset="0"/>
                <a:cs typeface="Times New Roman" panose="02020603050405020304" pitchFamily="18" charset="0"/>
              </a:rPr>
              <a:t>nhiệt</a:t>
            </a:r>
            <a:r>
              <a:rPr lang="en-US" sz="3200" b="1" dirty="0">
                <a:effectLst/>
                <a:latin typeface="Times New Roman" pitchFamily="18" charset="0"/>
                <a:ea typeface="Arial" panose="020B0604020202020204" pitchFamily="34" charset="0"/>
                <a:cs typeface="Times New Roman" panose="02020603050405020304" pitchFamily="18" charset="0"/>
              </a:rPr>
              <a:t>.</a:t>
            </a:r>
          </a:p>
        </p:txBody>
      </p:sp>
      <p:pic>
        <p:nvPicPr>
          <p:cNvPr id="18" name="Picture 17" title="straight C subscript 2 straight H subscript 4 space plus space 3 straight O subscript 2 rightwards arrow with straight t to the power of straight o on top 2 CO subscript 2 space plus space 2 straight H subscript 2 straight O">
            <a:extLst>
              <a:ext uri="{FF2B5EF4-FFF2-40B4-BE49-F238E27FC236}">
                <a16:creationId xmlns:a16="http://schemas.microsoft.com/office/drawing/2014/main" xmlns="" id="{807AA269-18A7-7976-4AA9-B043048F0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46" y="4401949"/>
            <a:ext cx="5652708" cy="1029047"/>
          </a:xfrm>
          <a:prstGeom prst="rect">
            <a:avLst/>
          </a:prstGeom>
        </p:spPr>
      </p:pic>
    </p:spTree>
    <p:extLst>
      <p:ext uri="{BB962C8B-B14F-4D97-AF65-F5344CB8AC3E}">
        <p14:creationId xmlns:p14="http://schemas.microsoft.com/office/powerpoint/2010/main" val="1412725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12" name="Line 20">
            <a:extLst>
              <a:ext uri="{FF2B5EF4-FFF2-40B4-BE49-F238E27FC236}">
                <a16:creationId xmlns:a16="http://schemas.microsoft.com/office/drawing/2014/main" xmlns="" id="{A42D7E7C-F183-3692-C785-3A71DEE26BE4}"/>
              </a:ext>
            </a:extLst>
          </p:cNvPr>
          <p:cNvSpPr>
            <a:spLocks noChangeShapeType="1"/>
          </p:cNvSpPr>
          <p:nvPr/>
        </p:nvSpPr>
        <p:spPr bwMode="auto">
          <a:xfrm flipV="1">
            <a:off x="1625008" y="3733801"/>
            <a:ext cx="756243" cy="1996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20482" name="Oval 2">
            <a:extLst>
              <a:ext uri="{FF2B5EF4-FFF2-40B4-BE49-F238E27FC236}">
                <a16:creationId xmlns:a16="http://schemas.microsoft.com/office/drawing/2014/main" xmlns="" id="{3F05804D-478C-1D8B-8484-9406C79B731C}"/>
              </a:ext>
            </a:extLst>
          </p:cNvPr>
          <p:cNvSpPr>
            <a:spLocks noChangeArrowheads="1"/>
          </p:cNvSpPr>
          <p:nvPr/>
        </p:nvSpPr>
        <p:spPr bwMode="auto">
          <a:xfrm>
            <a:off x="4543426" y="4114800"/>
            <a:ext cx="466725" cy="685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a:solidFill>
                  <a:srgbClr val="1A4568"/>
                </a:solidFill>
                <a:cs typeface="Arial"/>
                <a:sym typeface="Arial"/>
              </a:rPr>
              <a:t>H</a:t>
            </a:r>
          </a:p>
        </p:txBody>
      </p:sp>
      <p:sp>
        <p:nvSpPr>
          <p:cNvPr id="33795" name="Line 3">
            <a:extLst>
              <a:ext uri="{FF2B5EF4-FFF2-40B4-BE49-F238E27FC236}">
                <a16:creationId xmlns:a16="http://schemas.microsoft.com/office/drawing/2014/main" xmlns="" id="{64246B26-67E0-CC75-ECD8-42FF6FA1992B}"/>
              </a:ext>
            </a:extLst>
          </p:cNvPr>
          <p:cNvSpPr>
            <a:spLocks noChangeShapeType="1"/>
          </p:cNvSpPr>
          <p:nvPr/>
        </p:nvSpPr>
        <p:spPr bwMode="auto">
          <a:xfrm>
            <a:off x="6710362" y="3673275"/>
            <a:ext cx="457200" cy="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33796" name="Line 4">
            <a:extLst>
              <a:ext uri="{FF2B5EF4-FFF2-40B4-BE49-F238E27FC236}">
                <a16:creationId xmlns:a16="http://schemas.microsoft.com/office/drawing/2014/main" xmlns="" id="{C95BF743-0CFF-6A8D-7442-6C39447E9869}"/>
              </a:ext>
            </a:extLst>
          </p:cNvPr>
          <p:cNvSpPr>
            <a:spLocks noChangeShapeType="1"/>
          </p:cNvSpPr>
          <p:nvPr/>
        </p:nvSpPr>
        <p:spPr bwMode="auto">
          <a:xfrm flipV="1">
            <a:off x="4323402" y="3682418"/>
            <a:ext cx="728963" cy="720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33797" name="Arc 5">
            <a:extLst>
              <a:ext uri="{FF2B5EF4-FFF2-40B4-BE49-F238E27FC236}">
                <a16:creationId xmlns:a16="http://schemas.microsoft.com/office/drawing/2014/main" xmlns="" id="{BE2BBF33-F784-5657-5DBD-85537554EC71}"/>
              </a:ext>
            </a:extLst>
          </p:cNvPr>
          <p:cNvSpPr>
            <a:spLocks/>
          </p:cNvSpPr>
          <p:nvPr/>
        </p:nvSpPr>
        <p:spPr bwMode="auto">
          <a:xfrm rot="19538661">
            <a:off x="3183731" y="3203575"/>
            <a:ext cx="615554" cy="909639"/>
          </a:xfrm>
          <a:custGeom>
            <a:avLst/>
            <a:gdLst>
              <a:gd name="T0" fmla="*/ 2147483647 w 19403"/>
              <a:gd name="T1" fmla="*/ 0 h 21502"/>
              <a:gd name="T2" fmla="*/ 2147483647 w 19403"/>
              <a:gd name="T3" fmla="*/ 2147483647 h 21502"/>
              <a:gd name="T4" fmla="*/ 0 w 19403"/>
              <a:gd name="T5" fmla="*/ 2147483647 h 21502"/>
              <a:gd name="T6" fmla="*/ 0 60000 65536"/>
              <a:gd name="T7" fmla="*/ 0 60000 65536"/>
              <a:gd name="T8" fmla="*/ 0 60000 65536"/>
              <a:gd name="T9" fmla="*/ 0 w 19403"/>
              <a:gd name="T10" fmla="*/ 0 h 21502"/>
              <a:gd name="T11" fmla="*/ 19403 w 19403"/>
              <a:gd name="T12" fmla="*/ 21502 h 21502"/>
            </a:gdLst>
            <a:ahLst/>
            <a:cxnLst>
              <a:cxn ang="T6">
                <a:pos x="T0" y="T1"/>
              </a:cxn>
              <a:cxn ang="T7">
                <a:pos x="T2" y="T3"/>
              </a:cxn>
              <a:cxn ang="T8">
                <a:pos x="T4" y="T5"/>
              </a:cxn>
            </a:cxnLst>
            <a:rect l="T9" t="T10" r="T11" b="T12"/>
            <a:pathLst>
              <a:path w="19403" h="21502" fill="none" extrusionOk="0">
                <a:moveTo>
                  <a:pt x="2055" y="-1"/>
                </a:moveTo>
                <a:cubicBezTo>
                  <a:pt x="9532" y="714"/>
                  <a:pt x="16101" y="5262"/>
                  <a:pt x="19402" y="12010"/>
                </a:cubicBezTo>
              </a:path>
              <a:path w="19403" h="21502" stroke="0" extrusionOk="0">
                <a:moveTo>
                  <a:pt x="2055" y="-1"/>
                </a:moveTo>
                <a:cubicBezTo>
                  <a:pt x="9532" y="714"/>
                  <a:pt x="16101" y="5262"/>
                  <a:pt x="19402" y="12010"/>
                </a:cubicBezTo>
                <a:lnTo>
                  <a:pt x="0" y="21502"/>
                </a:lnTo>
                <a:close/>
              </a:path>
            </a:pathLst>
          </a:custGeom>
          <a:noFill/>
          <a:ln w="76200">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a:buClr>
                <a:srgbClr val="000000"/>
              </a:buClr>
            </a:pPr>
            <a:endParaRPr lang="en-US" sz="1050" kern="0">
              <a:solidFill>
                <a:srgbClr val="000000"/>
              </a:solidFill>
              <a:latin typeface="Arial"/>
              <a:cs typeface="Arial"/>
              <a:sym typeface="Arial"/>
            </a:endParaRPr>
          </a:p>
        </p:txBody>
      </p:sp>
      <p:sp>
        <p:nvSpPr>
          <p:cNvPr id="20486" name="Line 6">
            <a:extLst>
              <a:ext uri="{FF2B5EF4-FFF2-40B4-BE49-F238E27FC236}">
                <a16:creationId xmlns:a16="http://schemas.microsoft.com/office/drawing/2014/main" xmlns="" id="{539D260A-56B4-F64D-5C18-F49F9FEBA6DC}"/>
              </a:ext>
            </a:extLst>
          </p:cNvPr>
          <p:cNvSpPr>
            <a:spLocks noChangeShapeType="1"/>
          </p:cNvSpPr>
          <p:nvPr/>
        </p:nvSpPr>
        <p:spPr bwMode="auto">
          <a:xfrm rot="10542633">
            <a:off x="4282678" y="3927476"/>
            <a:ext cx="342900" cy="45720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20487" name="Line 7">
            <a:extLst>
              <a:ext uri="{FF2B5EF4-FFF2-40B4-BE49-F238E27FC236}">
                <a16:creationId xmlns:a16="http://schemas.microsoft.com/office/drawing/2014/main" xmlns="" id="{33BA3412-48F1-ADF0-CFB5-55A59C04342C}"/>
              </a:ext>
            </a:extLst>
          </p:cNvPr>
          <p:cNvSpPr>
            <a:spLocks noChangeShapeType="1"/>
          </p:cNvSpPr>
          <p:nvPr/>
        </p:nvSpPr>
        <p:spPr bwMode="auto">
          <a:xfrm rot="16654103">
            <a:off x="2126456" y="3978275"/>
            <a:ext cx="457200" cy="34290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20488" name="Oval 8">
            <a:extLst>
              <a:ext uri="{FF2B5EF4-FFF2-40B4-BE49-F238E27FC236}">
                <a16:creationId xmlns:a16="http://schemas.microsoft.com/office/drawing/2014/main" xmlns="" id="{36D52B8F-DDF3-6E7D-D247-6C62CB0B1D71}"/>
              </a:ext>
            </a:extLst>
          </p:cNvPr>
          <p:cNvSpPr>
            <a:spLocks noChangeArrowheads="1"/>
          </p:cNvSpPr>
          <p:nvPr/>
        </p:nvSpPr>
        <p:spPr bwMode="auto">
          <a:xfrm>
            <a:off x="1809751" y="4114800"/>
            <a:ext cx="466725" cy="685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a:solidFill>
                  <a:srgbClr val="1A4568"/>
                </a:solidFill>
                <a:cs typeface="Arial"/>
                <a:sym typeface="Arial"/>
              </a:rPr>
              <a:t>H</a:t>
            </a:r>
          </a:p>
        </p:txBody>
      </p:sp>
      <p:sp>
        <p:nvSpPr>
          <p:cNvPr id="20489" name="Text Box 9">
            <a:extLst>
              <a:ext uri="{FF2B5EF4-FFF2-40B4-BE49-F238E27FC236}">
                <a16:creationId xmlns:a16="http://schemas.microsoft.com/office/drawing/2014/main" xmlns="" id="{69549BFC-5A63-C165-A3C6-1140B6CADA0B}"/>
              </a:ext>
            </a:extLst>
          </p:cNvPr>
          <p:cNvSpPr txBox="1">
            <a:spLocks noChangeArrowheads="1"/>
          </p:cNvSpPr>
          <p:nvPr/>
        </p:nvSpPr>
        <p:spPr bwMode="auto">
          <a:xfrm>
            <a:off x="533400" y="1143000"/>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dirty="0" err="1">
                <a:solidFill>
                  <a:srgbClr val="1A4568"/>
                </a:solidFill>
                <a:latin typeface="Times New Roman" pitchFamily="18" charset="0"/>
                <a:cs typeface="Times New Roman" panose="02020603050405020304" pitchFamily="18" charset="0"/>
                <a:sym typeface="Arial"/>
              </a:rPr>
              <a:t>Cơ</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chế</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phản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ứng</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giữa</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phân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tử</a:t>
            </a:r>
            <a:r>
              <a:rPr lang="en-US" altLang="en-US" sz="2800" b="1" kern="0" dirty="0">
                <a:solidFill>
                  <a:srgbClr val="1A4568"/>
                </a:solidFill>
                <a:latin typeface="Times New Roman" pitchFamily="18" charset="0"/>
                <a:cs typeface="Times New Roman" panose="02020603050405020304" pitchFamily="18" charset="0"/>
                <a:sym typeface="Arial"/>
              </a:rPr>
              <a:t> ethylene </a:t>
            </a:r>
            <a:r>
              <a:rPr lang="en-US" altLang="en-US" sz="2800" b="1" kern="0" dirty="0" err="1">
                <a:solidFill>
                  <a:srgbClr val="1A4568"/>
                </a:solidFill>
                <a:latin typeface="Times New Roman" pitchFamily="18" charset="0"/>
                <a:cs typeface="Times New Roman" panose="02020603050405020304" pitchFamily="18" charset="0"/>
                <a:sym typeface="Arial"/>
              </a:rPr>
              <a:t>với</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phân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tử</a:t>
            </a:r>
            <a:r>
              <a:rPr lang="en-US" altLang="en-US" sz="2800" b="1" kern="0" dirty="0">
                <a:solidFill>
                  <a:srgbClr val="1A4568"/>
                </a:solidFill>
                <a:latin typeface="Times New Roman" pitchFamily="18" charset="0"/>
                <a:cs typeface="Times New Roman" panose="02020603050405020304" pitchFamily="18" charset="0"/>
                <a:sym typeface="Arial"/>
              </a:rPr>
              <a:t> bromine</a:t>
            </a:r>
          </a:p>
        </p:txBody>
      </p:sp>
      <p:sp>
        <p:nvSpPr>
          <p:cNvPr id="20490" name="Oval 12">
            <a:extLst>
              <a:ext uri="{FF2B5EF4-FFF2-40B4-BE49-F238E27FC236}">
                <a16:creationId xmlns:a16="http://schemas.microsoft.com/office/drawing/2014/main" xmlns="" id="{24D89BE8-DE0C-1178-D6A9-11B89C66CA80}"/>
              </a:ext>
            </a:extLst>
          </p:cNvPr>
          <p:cNvSpPr>
            <a:spLocks noChangeArrowheads="1"/>
          </p:cNvSpPr>
          <p:nvPr/>
        </p:nvSpPr>
        <p:spPr bwMode="auto">
          <a:xfrm>
            <a:off x="1809751" y="2514600"/>
            <a:ext cx="466725" cy="685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a:solidFill>
                  <a:srgbClr val="1A4568"/>
                </a:solidFill>
                <a:cs typeface="Arial"/>
                <a:sym typeface="Arial"/>
              </a:rPr>
              <a:t>H</a:t>
            </a:r>
          </a:p>
        </p:txBody>
      </p:sp>
      <p:sp>
        <p:nvSpPr>
          <p:cNvPr id="20491" name="Oval 13">
            <a:extLst>
              <a:ext uri="{FF2B5EF4-FFF2-40B4-BE49-F238E27FC236}">
                <a16:creationId xmlns:a16="http://schemas.microsoft.com/office/drawing/2014/main" xmlns="" id="{E75B57FE-2AD0-1728-D4D3-B2DAF9231689}"/>
              </a:ext>
            </a:extLst>
          </p:cNvPr>
          <p:cNvSpPr>
            <a:spLocks noChangeArrowheads="1"/>
          </p:cNvSpPr>
          <p:nvPr/>
        </p:nvSpPr>
        <p:spPr bwMode="auto">
          <a:xfrm>
            <a:off x="4543426" y="2514600"/>
            <a:ext cx="466725" cy="6858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a:solidFill>
                  <a:srgbClr val="1A4568"/>
                </a:solidFill>
                <a:cs typeface="Arial"/>
                <a:sym typeface="Arial"/>
              </a:rPr>
              <a:t>H</a:t>
            </a:r>
          </a:p>
        </p:txBody>
      </p:sp>
      <p:sp>
        <p:nvSpPr>
          <p:cNvPr id="20492" name="Line 14">
            <a:extLst>
              <a:ext uri="{FF2B5EF4-FFF2-40B4-BE49-F238E27FC236}">
                <a16:creationId xmlns:a16="http://schemas.microsoft.com/office/drawing/2014/main" xmlns="" id="{D96BF095-79EB-0187-1E27-18DAC4DDB9C1}"/>
              </a:ext>
            </a:extLst>
          </p:cNvPr>
          <p:cNvSpPr>
            <a:spLocks noChangeShapeType="1"/>
          </p:cNvSpPr>
          <p:nvPr/>
        </p:nvSpPr>
        <p:spPr bwMode="auto">
          <a:xfrm>
            <a:off x="2168128" y="3013076"/>
            <a:ext cx="342900" cy="45720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20493" name="Oval 15">
            <a:extLst>
              <a:ext uri="{FF2B5EF4-FFF2-40B4-BE49-F238E27FC236}">
                <a16:creationId xmlns:a16="http://schemas.microsoft.com/office/drawing/2014/main" xmlns="" id="{D769A5B2-F514-7A3B-F383-B387DD19D1DE}"/>
              </a:ext>
            </a:extLst>
          </p:cNvPr>
          <p:cNvSpPr>
            <a:spLocks noChangeArrowheads="1"/>
          </p:cNvSpPr>
          <p:nvPr/>
        </p:nvSpPr>
        <p:spPr bwMode="auto">
          <a:xfrm>
            <a:off x="2381250" y="3124200"/>
            <a:ext cx="857250" cy="114300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4650" kern="0">
                <a:solidFill>
                  <a:srgbClr val="FFFFFF"/>
                </a:solidFill>
                <a:cs typeface="Arial"/>
                <a:sym typeface="Arial"/>
              </a:rPr>
              <a:t>C</a:t>
            </a:r>
          </a:p>
        </p:txBody>
      </p:sp>
      <p:sp>
        <p:nvSpPr>
          <p:cNvPr id="20494" name="Line 16">
            <a:extLst>
              <a:ext uri="{FF2B5EF4-FFF2-40B4-BE49-F238E27FC236}">
                <a16:creationId xmlns:a16="http://schemas.microsoft.com/office/drawing/2014/main" xmlns="" id="{8BF17503-E577-35E0-5069-7269F207F511}"/>
              </a:ext>
            </a:extLst>
          </p:cNvPr>
          <p:cNvSpPr>
            <a:spLocks noChangeShapeType="1"/>
          </p:cNvSpPr>
          <p:nvPr/>
        </p:nvSpPr>
        <p:spPr bwMode="auto">
          <a:xfrm rot="16200000">
            <a:off x="4251722" y="3028950"/>
            <a:ext cx="457200" cy="34290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050" kern="0">
              <a:solidFill>
                <a:srgbClr val="000000"/>
              </a:solidFill>
              <a:latin typeface="Arial"/>
              <a:cs typeface="Arial"/>
              <a:sym typeface="Arial"/>
            </a:endParaRPr>
          </a:p>
        </p:txBody>
      </p:sp>
      <p:sp>
        <p:nvSpPr>
          <p:cNvPr id="20495" name="Oval 17">
            <a:extLst>
              <a:ext uri="{FF2B5EF4-FFF2-40B4-BE49-F238E27FC236}">
                <a16:creationId xmlns:a16="http://schemas.microsoft.com/office/drawing/2014/main" xmlns="" id="{206605F4-F9BA-6722-CCC1-BBD71F5ADE9D}"/>
              </a:ext>
            </a:extLst>
          </p:cNvPr>
          <p:cNvSpPr>
            <a:spLocks noChangeArrowheads="1"/>
          </p:cNvSpPr>
          <p:nvPr/>
        </p:nvSpPr>
        <p:spPr bwMode="auto">
          <a:xfrm>
            <a:off x="3581400" y="3124200"/>
            <a:ext cx="857250" cy="114300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4650" kern="0">
                <a:solidFill>
                  <a:srgbClr val="FFFFFF"/>
                </a:solidFill>
                <a:cs typeface="Arial"/>
                <a:sym typeface="Arial"/>
              </a:rPr>
              <a:t>C</a:t>
            </a:r>
          </a:p>
        </p:txBody>
      </p:sp>
      <p:sp>
        <p:nvSpPr>
          <p:cNvPr id="20496" name="Arc 18">
            <a:extLst>
              <a:ext uri="{FF2B5EF4-FFF2-40B4-BE49-F238E27FC236}">
                <a16:creationId xmlns:a16="http://schemas.microsoft.com/office/drawing/2014/main" xmlns="" id="{B8290535-ADB2-BE3D-F5DE-F2C03368BD9B}"/>
              </a:ext>
            </a:extLst>
          </p:cNvPr>
          <p:cNvSpPr>
            <a:spLocks/>
          </p:cNvSpPr>
          <p:nvPr/>
        </p:nvSpPr>
        <p:spPr bwMode="auto">
          <a:xfrm rot="1807778" flipV="1">
            <a:off x="3183731" y="3270251"/>
            <a:ext cx="585788" cy="909639"/>
          </a:xfrm>
          <a:custGeom>
            <a:avLst/>
            <a:gdLst>
              <a:gd name="T0" fmla="*/ 2147483647 w 18456"/>
              <a:gd name="T1" fmla="*/ 0 h 21502"/>
              <a:gd name="T2" fmla="*/ 2147483647 w 18456"/>
              <a:gd name="T3" fmla="*/ 2147483647 h 21502"/>
              <a:gd name="T4" fmla="*/ 0 w 18456"/>
              <a:gd name="T5" fmla="*/ 2147483647 h 21502"/>
              <a:gd name="T6" fmla="*/ 0 60000 65536"/>
              <a:gd name="T7" fmla="*/ 0 60000 65536"/>
              <a:gd name="T8" fmla="*/ 0 60000 65536"/>
              <a:gd name="T9" fmla="*/ 0 w 18456"/>
              <a:gd name="T10" fmla="*/ 0 h 21502"/>
              <a:gd name="T11" fmla="*/ 18456 w 18456"/>
              <a:gd name="T12" fmla="*/ 21502 h 21502"/>
            </a:gdLst>
            <a:ahLst/>
            <a:cxnLst>
              <a:cxn ang="T6">
                <a:pos x="T0" y="T1"/>
              </a:cxn>
              <a:cxn ang="T7">
                <a:pos x="T2" y="T3"/>
              </a:cxn>
              <a:cxn ang="T8">
                <a:pos x="T4" y="T5"/>
              </a:cxn>
            </a:cxnLst>
            <a:rect l="T9" t="T10" r="T11" b="T12"/>
            <a:pathLst>
              <a:path w="18456" h="21502" fill="none" extrusionOk="0">
                <a:moveTo>
                  <a:pt x="2055" y="-1"/>
                </a:moveTo>
                <a:cubicBezTo>
                  <a:pt x="8837" y="648"/>
                  <a:pt x="14915" y="4458"/>
                  <a:pt x="18455" y="10279"/>
                </a:cubicBezTo>
              </a:path>
              <a:path w="18456" h="21502" stroke="0" extrusionOk="0">
                <a:moveTo>
                  <a:pt x="2055" y="-1"/>
                </a:moveTo>
                <a:cubicBezTo>
                  <a:pt x="8837" y="648"/>
                  <a:pt x="14915" y="4458"/>
                  <a:pt x="18455" y="10279"/>
                </a:cubicBezTo>
                <a:lnTo>
                  <a:pt x="0" y="21502"/>
                </a:lnTo>
                <a:close/>
              </a:path>
            </a:pathLst>
          </a:custGeom>
          <a:noFill/>
          <a:ln w="76200">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a:buClr>
                <a:srgbClr val="000000"/>
              </a:buClr>
            </a:pPr>
            <a:endParaRPr lang="en-US" sz="1050" kern="0">
              <a:solidFill>
                <a:srgbClr val="000000"/>
              </a:solidFill>
              <a:latin typeface="Arial"/>
              <a:cs typeface="Arial"/>
              <a:sym typeface="Arial"/>
            </a:endParaRPr>
          </a:p>
        </p:txBody>
      </p:sp>
      <p:sp>
        <p:nvSpPr>
          <p:cNvPr id="33811" name="Oval 19">
            <a:extLst>
              <a:ext uri="{FF2B5EF4-FFF2-40B4-BE49-F238E27FC236}">
                <a16:creationId xmlns:a16="http://schemas.microsoft.com/office/drawing/2014/main" xmlns="" id="{EE291C1E-260C-D1CB-6D15-1E48BE166BF8}"/>
              </a:ext>
            </a:extLst>
          </p:cNvPr>
          <p:cNvSpPr>
            <a:spLocks noChangeArrowheads="1"/>
          </p:cNvSpPr>
          <p:nvPr/>
        </p:nvSpPr>
        <p:spPr bwMode="auto">
          <a:xfrm>
            <a:off x="6401060" y="3330375"/>
            <a:ext cx="466725" cy="685800"/>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dirty="0">
                <a:solidFill>
                  <a:srgbClr val="1A4568"/>
                </a:solidFill>
                <a:cs typeface="Arial"/>
                <a:sym typeface="Arial"/>
              </a:rPr>
              <a:t>Br</a:t>
            </a:r>
          </a:p>
        </p:txBody>
      </p:sp>
      <p:sp>
        <p:nvSpPr>
          <p:cNvPr id="33813" name="Oval 21">
            <a:extLst>
              <a:ext uri="{FF2B5EF4-FFF2-40B4-BE49-F238E27FC236}">
                <a16:creationId xmlns:a16="http://schemas.microsoft.com/office/drawing/2014/main" xmlns="" id="{FADEB9B9-F78A-6734-8758-B440B1799351}"/>
              </a:ext>
            </a:extLst>
          </p:cNvPr>
          <p:cNvSpPr>
            <a:spLocks noChangeArrowheads="1"/>
          </p:cNvSpPr>
          <p:nvPr/>
        </p:nvSpPr>
        <p:spPr bwMode="auto">
          <a:xfrm>
            <a:off x="7100888" y="3330375"/>
            <a:ext cx="466725" cy="685800"/>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250" kern="0" dirty="0">
                <a:solidFill>
                  <a:srgbClr val="1A4568"/>
                </a:solidFill>
                <a:cs typeface="Arial"/>
                <a:sym typeface="Arial"/>
              </a:rPr>
              <a:t>Br</a:t>
            </a:r>
          </a:p>
        </p:txBody>
      </p:sp>
      <p:sp>
        <p:nvSpPr>
          <p:cNvPr id="30" name="矩形 28">
            <a:extLst>
              <a:ext uri="{FF2B5EF4-FFF2-40B4-BE49-F238E27FC236}">
                <a16:creationId xmlns:a16="http://schemas.microsoft.com/office/drawing/2014/main" xmlns="" id="{5BA292D4-48DC-9757-2062-B8AAE332F9F3}"/>
              </a:ext>
            </a:extLst>
          </p:cNvPr>
          <p:cNvSpPr/>
          <p:nvPr/>
        </p:nvSpPr>
        <p:spPr>
          <a:xfrm>
            <a:off x="457200" y="381000"/>
            <a:ext cx="5791200" cy="615594"/>
          </a:xfrm>
          <a:prstGeom prst="rect">
            <a:avLst/>
          </a:prstGeom>
          <a:solidFill>
            <a:schemeClr val="bg1"/>
          </a:solidFill>
        </p:spPr>
        <p:txBody>
          <a:bodyPr wrap="square" lIns="121960" tIns="60980" rIns="121960" bIns="60980">
            <a:spAutoFit/>
          </a:bodyPr>
          <a:lstStyle/>
          <a:p>
            <a:pPr lvl="0" algn="ctr">
              <a:defRPr/>
            </a:pP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b</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Phản ứng cộng</a:t>
            </a:r>
            <a:endParaRPr lang="zh-CN"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658200955"/>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33797"/>
                                        </p:tgtEl>
                                      </p:cBhvr>
                                    </p:animEffect>
                                    <p:set>
                                      <p:cBhvr>
                                        <p:cTn id="7" dur="1" fill="hold">
                                          <p:stCondLst>
                                            <p:cond delay="499"/>
                                          </p:stCondLst>
                                        </p:cTn>
                                        <p:tgtEl>
                                          <p:spTgt spid="33797"/>
                                        </p:tgtEl>
                                        <p:attrNameLst>
                                          <p:attrName>style.visibility</p:attrName>
                                        </p:attrNameLst>
                                      </p:cBhvr>
                                      <p:to>
                                        <p:strVal val="hidden"/>
                                      </p:to>
                                    </p:se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3812"/>
                                        </p:tgtEl>
                                        <p:attrNameLst>
                                          <p:attrName>style.visibility</p:attrName>
                                        </p:attrNameLst>
                                      </p:cBhvr>
                                      <p:to>
                                        <p:strVal val="visible"/>
                                      </p:to>
                                    </p:set>
                                    <p:animEffect transition="in" filter="box(in)">
                                      <p:cBhvr>
                                        <p:cTn id="11" dur="500"/>
                                        <p:tgtEl>
                                          <p:spTgt spid="33812"/>
                                        </p:tgtEl>
                                      </p:cBhvr>
                                    </p:animEffect>
                                  </p:childTnLst>
                                </p:cTn>
                              </p:par>
                              <p:par>
                                <p:cTn id="12" presetID="4" presetClass="entr" presetSubtype="16" fill="hold" nodeType="withEffect">
                                  <p:stCondLst>
                                    <p:cond delay="0"/>
                                  </p:stCondLst>
                                  <p:childTnLst>
                                    <p:set>
                                      <p:cBhvr>
                                        <p:cTn id="13" dur="1" fill="hold">
                                          <p:stCondLst>
                                            <p:cond delay="0"/>
                                          </p:stCondLst>
                                        </p:cTn>
                                        <p:tgtEl>
                                          <p:spTgt spid="33796"/>
                                        </p:tgtEl>
                                        <p:attrNameLst>
                                          <p:attrName>style.visibility</p:attrName>
                                        </p:attrNameLst>
                                      </p:cBhvr>
                                      <p:to>
                                        <p:strVal val="visible"/>
                                      </p:to>
                                    </p:set>
                                    <p:animEffect transition="in" filter="box(in)">
                                      <p:cBhvr>
                                        <p:cTn id="14" dur="500"/>
                                        <p:tgtEl>
                                          <p:spTgt spid="33796"/>
                                        </p:tgtEl>
                                      </p:cBhvr>
                                    </p:animEffect>
                                  </p:childTnLst>
                                </p:cTn>
                              </p:par>
                            </p:childTnLst>
                          </p:cTn>
                        </p:par>
                        <p:par>
                          <p:cTn id="15" fill="hold" nodeType="afterGroup">
                            <p:stCondLst>
                              <p:cond delay="1000"/>
                            </p:stCondLst>
                            <p:childTnLst>
                              <p:par>
                                <p:cTn id="16" presetID="5" presetClass="exit" presetSubtype="10" fill="hold" nodeType="afterEffect">
                                  <p:stCondLst>
                                    <p:cond delay="0"/>
                                  </p:stCondLst>
                                  <p:childTnLst>
                                    <p:animEffect transition="out" filter="checkerboard(across)">
                                      <p:cBhvr>
                                        <p:cTn id="17" dur="500"/>
                                        <p:tgtEl>
                                          <p:spTgt spid="33795"/>
                                        </p:tgtEl>
                                      </p:cBhvr>
                                    </p:animEffect>
                                    <p:set>
                                      <p:cBhvr>
                                        <p:cTn id="18" dur="1" fill="hold">
                                          <p:stCondLst>
                                            <p:cond delay="499"/>
                                          </p:stCondLst>
                                        </p:cTn>
                                        <p:tgtEl>
                                          <p:spTgt spid="33795"/>
                                        </p:tgtEl>
                                        <p:attrNameLst>
                                          <p:attrName>style.visibility</p:attrName>
                                        </p:attrNameLst>
                                      </p:cBhvr>
                                      <p:to>
                                        <p:strVal val="hidden"/>
                                      </p:to>
                                    </p:set>
                                  </p:childTnLst>
                                </p:cTn>
                              </p:par>
                            </p:childTnLst>
                          </p:cTn>
                        </p:par>
                        <p:par>
                          <p:cTn id="19" fill="hold" nodeType="afterGroup">
                            <p:stCondLst>
                              <p:cond delay="1500"/>
                            </p:stCondLst>
                            <p:childTnLst>
                              <p:par>
                                <p:cTn id="20" presetID="0" presetClass="path" presetSubtype="0" accel="50000" decel="50000" fill="hold" nodeType="afterEffect">
                                  <p:stCondLst>
                                    <p:cond delay="0"/>
                                  </p:stCondLst>
                                  <p:childTnLst>
                                    <p:animMotion origin="layout" path="M -2.77778E-6 1.60494E-6 C 0.04931 0.09815 0.09879 0.19691 -2.77778E-6 0.2392 C -0.09861 0.28055 -0.50173 0.28889 -0.59097 0.25031 C -0.67986 0.21173 -0.54496 0.04846 -0.53576 0.00833 " pathEditMode="relative" rAng="0" ptsTypes="AAAA">
                                      <p:cBhvr>
                                        <p:cTn id="21" dur="2000" fill="hold"/>
                                        <p:tgtEl>
                                          <p:spTgt spid="33811"/>
                                        </p:tgtEl>
                                        <p:attrNameLst>
                                          <p:attrName>ppt_x</p:attrName>
                                          <p:attrName>ppt_y</p:attrName>
                                        </p:attrNameLst>
                                      </p:cBhvr>
                                      <p:rCtr x="-28212" y="13735"/>
                                    </p:animMotion>
                                  </p:childTnLst>
                                </p:cTn>
                              </p:par>
                            </p:childTnLst>
                          </p:cTn>
                        </p:par>
                        <p:par>
                          <p:cTn id="22" fill="hold" nodeType="afterGroup">
                            <p:stCondLst>
                              <p:cond delay="3500"/>
                            </p:stCondLst>
                            <p:childTnLst>
                              <p:par>
                                <p:cTn id="23" presetID="35" presetClass="path" presetSubtype="0" accel="50000" decel="50000" fill="hold" nodeType="afterEffect">
                                  <p:stCondLst>
                                    <p:cond delay="0"/>
                                  </p:stCondLst>
                                  <p:childTnLst>
                                    <p:animMotion origin="layout" path="M 4.72222E-6 1.60494E-6 L -0.23195 0.00278 " pathEditMode="relative" rAng="0" ptsTypes="AA">
                                      <p:cBhvr>
                                        <p:cTn id="24" dur="2000" fill="hold"/>
                                        <p:tgtEl>
                                          <p:spTgt spid="33813"/>
                                        </p:tgtEl>
                                        <p:attrNameLst>
                                          <p:attrName>ppt_x</p:attrName>
                                          <p:attrName>ppt_y</p:attrName>
                                        </p:attrNameLst>
                                      </p:cBhvr>
                                      <p:rCtr x="-11597"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animBg="1"/>
      <p:bldP spid="338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7" name="Group 3">
            <a:extLst>
              <a:ext uri="{FF2B5EF4-FFF2-40B4-BE49-F238E27FC236}">
                <a16:creationId xmlns:a16="http://schemas.microsoft.com/office/drawing/2014/main" xmlns="" id="{223A5CB4-AFBD-4302-6D6F-2DE9F9C0AB10}"/>
              </a:ext>
            </a:extLst>
          </p:cNvPr>
          <p:cNvGrpSpPr>
            <a:grpSpLocks/>
          </p:cNvGrpSpPr>
          <p:nvPr/>
        </p:nvGrpSpPr>
        <p:grpSpPr bwMode="auto">
          <a:xfrm>
            <a:off x="1219199" y="2590800"/>
            <a:ext cx="2439211" cy="1387475"/>
            <a:chOff x="96" y="1238"/>
            <a:chExt cx="1632" cy="874"/>
          </a:xfrm>
        </p:grpSpPr>
        <p:sp>
          <p:nvSpPr>
            <p:cNvPr id="21538" name="Oval 4">
              <a:extLst>
                <a:ext uri="{FF2B5EF4-FFF2-40B4-BE49-F238E27FC236}">
                  <a16:creationId xmlns:a16="http://schemas.microsoft.com/office/drawing/2014/main" xmlns="" id="{4100E19A-F2DB-4976-84B0-292846A58E5C}"/>
                </a:ext>
              </a:extLst>
            </p:cNvPr>
            <p:cNvSpPr>
              <a:spLocks noChangeArrowheads="1"/>
            </p:cNvSpPr>
            <p:nvPr/>
          </p:nvSpPr>
          <p:spPr bwMode="auto">
            <a:xfrm>
              <a:off x="1490" y="1850"/>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39" name="Arc 5">
              <a:extLst>
                <a:ext uri="{FF2B5EF4-FFF2-40B4-BE49-F238E27FC236}">
                  <a16:creationId xmlns:a16="http://schemas.microsoft.com/office/drawing/2014/main" xmlns="" id="{5DAF7739-DFE5-1C8E-66EC-2EE67FE735DD}"/>
                </a:ext>
              </a:extLst>
            </p:cNvPr>
            <p:cNvSpPr>
              <a:spLocks/>
            </p:cNvSpPr>
            <p:nvPr/>
          </p:nvSpPr>
          <p:spPr bwMode="auto">
            <a:xfrm rot="-2061339">
              <a:off x="797" y="1501"/>
              <a:ext cx="314" cy="348"/>
            </a:xfrm>
            <a:custGeom>
              <a:avLst/>
              <a:gdLst>
                <a:gd name="T0" fmla="*/ 0 w 19403"/>
                <a:gd name="T1" fmla="*/ 0 h 21502"/>
                <a:gd name="T2" fmla="*/ 0 w 19403"/>
                <a:gd name="T3" fmla="*/ 0 h 21502"/>
                <a:gd name="T4" fmla="*/ 0 w 19403"/>
                <a:gd name="T5" fmla="*/ 0 h 21502"/>
                <a:gd name="T6" fmla="*/ 0 60000 65536"/>
                <a:gd name="T7" fmla="*/ 0 60000 65536"/>
                <a:gd name="T8" fmla="*/ 0 60000 65536"/>
                <a:gd name="T9" fmla="*/ 0 w 19403"/>
                <a:gd name="T10" fmla="*/ 0 h 21502"/>
                <a:gd name="T11" fmla="*/ 19403 w 19403"/>
                <a:gd name="T12" fmla="*/ 21502 h 21502"/>
              </a:gdLst>
              <a:ahLst/>
              <a:cxnLst>
                <a:cxn ang="T6">
                  <a:pos x="T0" y="T1"/>
                </a:cxn>
                <a:cxn ang="T7">
                  <a:pos x="T2" y="T3"/>
                </a:cxn>
                <a:cxn ang="T8">
                  <a:pos x="T4" y="T5"/>
                </a:cxn>
              </a:cxnLst>
              <a:rect l="T9" t="T10" r="T11" b="T12"/>
              <a:pathLst>
                <a:path w="19403" h="21502" fill="none" extrusionOk="0">
                  <a:moveTo>
                    <a:pt x="2055" y="-1"/>
                  </a:moveTo>
                  <a:cubicBezTo>
                    <a:pt x="9532" y="714"/>
                    <a:pt x="16101" y="5262"/>
                    <a:pt x="19402" y="12010"/>
                  </a:cubicBezTo>
                </a:path>
                <a:path w="19403" h="21502" stroke="0" extrusionOk="0">
                  <a:moveTo>
                    <a:pt x="2055" y="-1"/>
                  </a:moveTo>
                  <a:cubicBezTo>
                    <a:pt x="9532" y="714"/>
                    <a:pt x="16101" y="5262"/>
                    <a:pt x="19402" y="12010"/>
                  </a:cubicBezTo>
                  <a:lnTo>
                    <a:pt x="0" y="21502"/>
                  </a:lnTo>
                  <a:close/>
                </a:path>
              </a:pathLst>
            </a:custGeom>
            <a:noFill/>
            <a:ln w="76200">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a:buClr>
                  <a:srgbClr val="000000"/>
                </a:buClr>
              </a:pPr>
              <a:endParaRPr lang="en-US" sz="1200" b="1" kern="0">
                <a:solidFill>
                  <a:srgbClr val="000000"/>
                </a:solidFill>
                <a:latin typeface="Arial"/>
                <a:cs typeface="Arial"/>
                <a:sym typeface="Arial"/>
              </a:endParaRPr>
            </a:p>
          </p:txBody>
        </p:sp>
        <p:sp>
          <p:nvSpPr>
            <p:cNvPr id="21540" name="Line 6">
              <a:extLst>
                <a:ext uri="{FF2B5EF4-FFF2-40B4-BE49-F238E27FC236}">
                  <a16:creationId xmlns:a16="http://schemas.microsoft.com/office/drawing/2014/main" xmlns="" id="{FF90B101-E472-49B2-920C-3C2182A96EB4}"/>
                </a:ext>
              </a:extLst>
            </p:cNvPr>
            <p:cNvSpPr>
              <a:spLocks noChangeShapeType="1"/>
            </p:cNvSpPr>
            <p:nvPr/>
          </p:nvSpPr>
          <p:spPr bwMode="auto">
            <a:xfrm rot="10542633">
              <a:off x="1357" y="1778"/>
              <a:ext cx="175" cy="175"/>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41" name="Line 7">
              <a:extLst>
                <a:ext uri="{FF2B5EF4-FFF2-40B4-BE49-F238E27FC236}">
                  <a16:creationId xmlns:a16="http://schemas.microsoft.com/office/drawing/2014/main" xmlns="" id="{166BDAB1-29B1-F843-7478-EA9B42BE8829}"/>
                </a:ext>
              </a:extLst>
            </p:cNvPr>
            <p:cNvSpPr>
              <a:spLocks noChangeShapeType="1"/>
            </p:cNvSpPr>
            <p:nvPr/>
          </p:nvSpPr>
          <p:spPr bwMode="auto">
            <a:xfrm rot="-4945897">
              <a:off x="287" y="1776"/>
              <a:ext cx="175" cy="175"/>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42" name="Oval 8">
              <a:extLst>
                <a:ext uri="{FF2B5EF4-FFF2-40B4-BE49-F238E27FC236}">
                  <a16:creationId xmlns:a16="http://schemas.microsoft.com/office/drawing/2014/main" xmlns="" id="{10CC25D2-8F8F-5E82-C4D6-0FC88684553E}"/>
                </a:ext>
              </a:extLst>
            </p:cNvPr>
            <p:cNvSpPr>
              <a:spLocks noChangeArrowheads="1"/>
            </p:cNvSpPr>
            <p:nvPr/>
          </p:nvSpPr>
          <p:spPr bwMode="auto">
            <a:xfrm>
              <a:off x="96" y="1850"/>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43" name="Oval 9">
              <a:extLst>
                <a:ext uri="{FF2B5EF4-FFF2-40B4-BE49-F238E27FC236}">
                  <a16:creationId xmlns:a16="http://schemas.microsoft.com/office/drawing/2014/main" xmlns="" id="{E6A3FA76-906D-BEC1-3F96-096208734283}"/>
                </a:ext>
              </a:extLst>
            </p:cNvPr>
            <p:cNvSpPr>
              <a:spLocks noChangeArrowheads="1"/>
            </p:cNvSpPr>
            <p:nvPr/>
          </p:nvSpPr>
          <p:spPr bwMode="auto">
            <a:xfrm>
              <a:off x="96" y="1238"/>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44" name="Oval 10">
              <a:extLst>
                <a:ext uri="{FF2B5EF4-FFF2-40B4-BE49-F238E27FC236}">
                  <a16:creationId xmlns:a16="http://schemas.microsoft.com/office/drawing/2014/main" xmlns="" id="{7A31FAE7-3B49-AE80-15AE-9694140A5F56}"/>
                </a:ext>
              </a:extLst>
            </p:cNvPr>
            <p:cNvSpPr>
              <a:spLocks noChangeArrowheads="1"/>
            </p:cNvSpPr>
            <p:nvPr/>
          </p:nvSpPr>
          <p:spPr bwMode="auto">
            <a:xfrm>
              <a:off x="1490" y="1238"/>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45" name="Line 11">
              <a:extLst>
                <a:ext uri="{FF2B5EF4-FFF2-40B4-BE49-F238E27FC236}">
                  <a16:creationId xmlns:a16="http://schemas.microsoft.com/office/drawing/2014/main" xmlns="" id="{40E40986-70A2-3D5C-A897-183CC1CF6E1B}"/>
                </a:ext>
              </a:extLst>
            </p:cNvPr>
            <p:cNvSpPr>
              <a:spLocks noChangeShapeType="1"/>
            </p:cNvSpPr>
            <p:nvPr/>
          </p:nvSpPr>
          <p:spPr bwMode="auto">
            <a:xfrm>
              <a:off x="279" y="1429"/>
              <a:ext cx="175" cy="17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46" name="Oval 12">
              <a:extLst>
                <a:ext uri="{FF2B5EF4-FFF2-40B4-BE49-F238E27FC236}">
                  <a16:creationId xmlns:a16="http://schemas.microsoft.com/office/drawing/2014/main" xmlns="" id="{60E1E787-3A76-2F03-CB56-45D313FF8372}"/>
                </a:ext>
              </a:extLst>
            </p:cNvPr>
            <p:cNvSpPr>
              <a:spLocks noChangeArrowheads="1"/>
            </p:cNvSpPr>
            <p:nvPr/>
          </p:nvSpPr>
          <p:spPr bwMode="auto">
            <a:xfrm>
              <a:off x="387" y="1471"/>
              <a:ext cx="438" cy="437"/>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a:solidFill>
                    <a:srgbClr val="FFFFFF"/>
                  </a:solidFill>
                  <a:cs typeface="Arial"/>
                  <a:sym typeface="Arial"/>
                </a:rPr>
                <a:t>C</a:t>
              </a:r>
            </a:p>
          </p:txBody>
        </p:sp>
        <p:sp>
          <p:nvSpPr>
            <p:cNvPr id="21547" name="Line 13">
              <a:extLst>
                <a:ext uri="{FF2B5EF4-FFF2-40B4-BE49-F238E27FC236}">
                  <a16:creationId xmlns:a16="http://schemas.microsoft.com/office/drawing/2014/main" xmlns="" id="{35FD8DB3-21C8-DCE0-2E4D-226718820CE9}"/>
                </a:ext>
              </a:extLst>
            </p:cNvPr>
            <p:cNvSpPr>
              <a:spLocks noChangeShapeType="1"/>
            </p:cNvSpPr>
            <p:nvPr/>
          </p:nvSpPr>
          <p:spPr bwMode="auto">
            <a:xfrm rot="-5400000">
              <a:off x="1370" y="1413"/>
              <a:ext cx="175" cy="175"/>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48" name="Oval 14">
              <a:extLst>
                <a:ext uri="{FF2B5EF4-FFF2-40B4-BE49-F238E27FC236}">
                  <a16:creationId xmlns:a16="http://schemas.microsoft.com/office/drawing/2014/main" xmlns="" id="{1E5CD8C2-03FB-A519-7D3C-7695F9ED745F}"/>
                </a:ext>
              </a:extLst>
            </p:cNvPr>
            <p:cNvSpPr>
              <a:spLocks noChangeArrowheads="1"/>
            </p:cNvSpPr>
            <p:nvPr/>
          </p:nvSpPr>
          <p:spPr bwMode="auto">
            <a:xfrm>
              <a:off x="999" y="1471"/>
              <a:ext cx="438" cy="437"/>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a:solidFill>
                    <a:srgbClr val="FFFFFF"/>
                  </a:solidFill>
                  <a:cs typeface="Arial"/>
                  <a:sym typeface="Arial"/>
                </a:rPr>
                <a:t>C</a:t>
              </a:r>
            </a:p>
          </p:txBody>
        </p:sp>
        <p:sp>
          <p:nvSpPr>
            <p:cNvPr id="21549" name="Arc 15">
              <a:extLst>
                <a:ext uri="{FF2B5EF4-FFF2-40B4-BE49-F238E27FC236}">
                  <a16:creationId xmlns:a16="http://schemas.microsoft.com/office/drawing/2014/main" xmlns="" id="{33BB6E1B-2AD3-5044-C381-1B0B290B8569}"/>
                </a:ext>
              </a:extLst>
            </p:cNvPr>
            <p:cNvSpPr>
              <a:spLocks/>
            </p:cNvSpPr>
            <p:nvPr/>
          </p:nvSpPr>
          <p:spPr bwMode="auto">
            <a:xfrm rot="1807778" flipV="1">
              <a:off x="797" y="1527"/>
              <a:ext cx="298" cy="348"/>
            </a:xfrm>
            <a:custGeom>
              <a:avLst/>
              <a:gdLst>
                <a:gd name="T0" fmla="*/ 0 w 18456"/>
                <a:gd name="T1" fmla="*/ 0 h 21502"/>
                <a:gd name="T2" fmla="*/ 0 w 18456"/>
                <a:gd name="T3" fmla="*/ 0 h 21502"/>
                <a:gd name="T4" fmla="*/ 0 w 18456"/>
                <a:gd name="T5" fmla="*/ 0 h 21502"/>
                <a:gd name="T6" fmla="*/ 0 60000 65536"/>
                <a:gd name="T7" fmla="*/ 0 60000 65536"/>
                <a:gd name="T8" fmla="*/ 0 60000 65536"/>
                <a:gd name="T9" fmla="*/ 0 w 18456"/>
                <a:gd name="T10" fmla="*/ 0 h 21502"/>
                <a:gd name="T11" fmla="*/ 18456 w 18456"/>
                <a:gd name="T12" fmla="*/ 21502 h 21502"/>
              </a:gdLst>
              <a:ahLst/>
              <a:cxnLst>
                <a:cxn ang="T6">
                  <a:pos x="T0" y="T1"/>
                </a:cxn>
                <a:cxn ang="T7">
                  <a:pos x="T2" y="T3"/>
                </a:cxn>
                <a:cxn ang="T8">
                  <a:pos x="T4" y="T5"/>
                </a:cxn>
              </a:cxnLst>
              <a:rect l="T9" t="T10" r="T11" b="T12"/>
              <a:pathLst>
                <a:path w="18456" h="21502" fill="none" extrusionOk="0">
                  <a:moveTo>
                    <a:pt x="2055" y="-1"/>
                  </a:moveTo>
                  <a:cubicBezTo>
                    <a:pt x="8837" y="648"/>
                    <a:pt x="14915" y="4458"/>
                    <a:pt x="18455" y="10279"/>
                  </a:cubicBezTo>
                </a:path>
                <a:path w="18456" h="21502" stroke="0" extrusionOk="0">
                  <a:moveTo>
                    <a:pt x="2055" y="-1"/>
                  </a:moveTo>
                  <a:cubicBezTo>
                    <a:pt x="8837" y="648"/>
                    <a:pt x="14915" y="4458"/>
                    <a:pt x="18455" y="10279"/>
                  </a:cubicBezTo>
                  <a:lnTo>
                    <a:pt x="0" y="21502"/>
                  </a:lnTo>
                  <a:close/>
                </a:path>
              </a:pathLst>
            </a:custGeom>
            <a:noFill/>
            <a:ln w="7620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a:buClr>
                  <a:srgbClr val="000000"/>
                </a:buClr>
              </a:pPr>
              <a:endParaRPr lang="en-US" sz="1200" b="1" kern="0">
                <a:solidFill>
                  <a:srgbClr val="000000"/>
                </a:solidFill>
                <a:latin typeface="Arial"/>
                <a:cs typeface="Arial"/>
                <a:sym typeface="Arial"/>
              </a:endParaRPr>
            </a:p>
          </p:txBody>
        </p:sp>
      </p:grpSp>
      <p:grpSp>
        <p:nvGrpSpPr>
          <p:cNvPr id="21508" name="Group 16">
            <a:extLst>
              <a:ext uri="{FF2B5EF4-FFF2-40B4-BE49-F238E27FC236}">
                <a16:creationId xmlns:a16="http://schemas.microsoft.com/office/drawing/2014/main" xmlns="" id="{B7FB5087-3BF2-1596-9D7C-F7D05773EF27}"/>
              </a:ext>
            </a:extLst>
          </p:cNvPr>
          <p:cNvGrpSpPr>
            <a:grpSpLocks/>
          </p:cNvGrpSpPr>
          <p:nvPr/>
        </p:nvGrpSpPr>
        <p:grpSpPr bwMode="auto">
          <a:xfrm>
            <a:off x="3848099" y="3028950"/>
            <a:ext cx="932639" cy="415925"/>
            <a:chOff x="2304" y="1514"/>
            <a:chExt cx="624" cy="262"/>
          </a:xfrm>
        </p:grpSpPr>
        <p:sp>
          <p:nvSpPr>
            <p:cNvPr id="21535" name="Line 17">
              <a:extLst>
                <a:ext uri="{FF2B5EF4-FFF2-40B4-BE49-F238E27FC236}">
                  <a16:creationId xmlns:a16="http://schemas.microsoft.com/office/drawing/2014/main" xmlns="" id="{9FA6731D-E8BE-6CFE-E869-B30C739F5CE2}"/>
                </a:ext>
              </a:extLst>
            </p:cNvPr>
            <p:cNvSpPr>
              <a:spLocks noChangeShapeType="1"/>
            </p:cNvSpPr>
            <p:nvPr/>
          </p:nvSpPr>
          <p:spPr bwMode="auto">
            <a:xfrm>
              <a:off x="2512" y="1656"/>
              <a:ext cx="192" cy="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36" name="Oval 18">
              <a:extLst>
                <a:ext uri="{FF2B5EF4-FFF2-40B4-BE49-F238E27FC236}">
                  <a16:creationId xmlns:a16="http://schemas.microsoft.com/office/drawing/2014/main" xmlns="" id="{AA8E9057-BBFD-3666-C498-E155D25D8AD1}"/>
                </a:ext>
              </a:extLst>
            </p:cNvPr>
            <p:cNvSpPr>
              <a:spLocks noChangeArrowheads="1"/>
            </p:cNvSpPr>
            <p:nvPr/>
          </p:nvSpPr>
          <p:spPr bwMode="auto">
            <a:xfrm>
              <a:off x="2304" y="1514"/>
              <a:ext cx="238" cy="262"/>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Br</a:t>
              </a:r>
            </a:p>
          </p:txBody>
        </p:sp>
        <p:sp>
          <p:nvSpPr>
            <p:cNvPr id="21537" name="Oval 19">
              <a:extLst>
                <a:ext uri="{FF2B5EF4-FFF2-40B4-BE49-F238E27FC236}">
                  <a16:creationId xmlns:a16="http://schemas.microsoft.com/office/drawing/2014/main" xmlns="" id="{1775A767-8017-B5ED-5D4B-ED8AD7E68029}"/>
                </a:ext>
              </a:extLst>
            </p:cNvPr>
            <p:cNvSpPr>
              <a:spLocks noChangeArrowheads="1"/>
            </p:cNvSpPr>
            <p:nvPr/>
          </p:nvSpPr>
          <p:spPr bwMode="auto">
            <a:xfrm>
              <a:off x="2690" y="1514"/>
              <a:ext cx="238" cy="262"/>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Br</a:t>
              </a:r>
            </a:p>
          </p:txBody>
        </p:sp>
      </p:grpSp>
      <p:sp>
        <p:nvSpPr>
          <p:cNvPr id="21509" name="Text Box 20">
            <a:extLst>
              <a:ext uri="{FF2B5EF4-FFF2-40B4-BE49-F238E27FC236}">
                <a16:creationId xmlns:a16="http://schemas.microsoft.com/office/drawing/2014/main" xmlns="" id="{2B602A38-6F12-9C00-266E-7751BDC2EDA9}"/>
              </a:ext>
            </a:extLst>
          </p:cNvPr>
          <p:cNvSpPr txBox="1">
            <a:spLocks noChangeArrowheads="1"/>
          </p:cNvSpPr>
          <p:nvPr/>
        </p:nvSpPr>
        <p:spPr bwMode="auto">
          <a:xfrm>
            <a:off x="3333750" y="2987675"/>
            <a:ext cx="495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buClr>
                <a:srgbClr val="000000"/>
              </a:buClr>
            </a:pPr>
            <a:r>
              <a:rPr lang="en-US" altLang="en-US" sz="2800" b="1" kern="0">
                <a:solidFill>
                  <a:srgbClr val="0000FF"/>
                </a:solidFill>
                <a:cs typeface="Arial"/>
                <a:sym typeface="Arial"/>
              </a:rPr>
              <a:t>+</a:t>
            </a:r>
          </a:p>
        </p:txBody>
      </p:sp>
      <p:sp>
        <p:nvSpPr>
          <p:cNvPr id="21510" name="Line 21">
            <a:extLst>
              <a:ext uri="{FF2B5EF4-FFF2-40B4-BE49-F238E27FC236}">
                <a16:creationId xmlns:a16="http://schemas.microsoft.com/office/drawing/2014/main" xmlns="" id="{E4200B23-B9D1-28D5-A623-84EFB1120F1A}"/>
              </a:ext>
            </a:extLst>
          </p:cNvPr>
          <p:cNvSpPr>
            <a:spLocks noChangeShapeType="1"/>
          </p:cNvSpPr>
          <p:nvPr/>
        </p:nvSpPr>
        <p:spPr bwMode="auto">
          <a:xfrm flipV="1">
            <a:off x="4953000" y="3267072"/>
            <a:ext cx="598656" cy="952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grpSp>
        <p:nvGrpSpPr>
          <p:cNvPr id="21511" name="Group 22">
            <a:extLst>
              <a:ext uri="{FF2B5EF4-FFF2-40B4-BE49-F238E27FC236}">
                <a16:creationId xmlns:a16="http://schemas.microsoft.com/office/drawing/2014/main" xmlns="" id="{462880CC-6B8E-493F-9081-2D0DFFCFEB72}"/>
              </a:ext>
            </a:extLst>
          </p:cNvPr>
          <p:cNvGrpSpPr>
            <a:grpSpLocks/>
          </p:cNvGrpSpPr>
          <p:nvPr/>
        </p:nvGrpSpPr>
        <p:grpSpPr bwMode="auto">
          <a:xfrm>
            <a:off x="5619752" y="2225674"/>
            <a:ext cx="2699274" cy="2120900"/>
            <a:chOff x="3792" y="1008"/>
            <a:chExt cx="1806" cy="1336"/>
          </a:xfrm>
        </p:grpSpPr>
        <p:sp>
          <p:nvSpPr>
            <p:cNvPr id="21520" name="Oval 23">
              <a:extLst>
                <a:ext uri="{FF2B5EF4-FFF2-40B4-BE49-F238E27FC236}">
                  <a16:creationId xmlns:a16="http://schemas.microsoft.com/office/drawing/2014/main" xmlns="" id="{8B3619BF-0823-78AC-D908-8F36865ADFF5}"/>
                </a:ext>
              </a:extLst>
            </p:cNvPr>
            <p:cNvSpPr>
              <a:spLocks noChangeArrowheads="1"/>
            </p:cNvSpPr>
            <p:nvPr/>
          </p:nvSpPr>
          <p:spPr bwMode="auto">
            <a:xfrm>
              <a:off x="4895" y="2082"/>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21" name="Line 24">
              <a:extLst>
                <a:ext uri="{FF2B5EF4-FFF2-40B4-BE49-F238E27FC236}">
                  <a16:creationId xmlns:a16="http://schemas.microsoft.com/office/drawing/2014/main" xmlns="" id="{F9A4D462-FC45-F568-E267-46572D871C11}"/>
                </a:ext>
              </a:extLst>
            </p:cNvPr>
            <p:cNvSpPr>
              <a:spLocks noChangeShapeType="1"/>
            </p:cNvSpPr>
            <p:nvPr/>
          </p:nvSpPr>
          <p:spPr bwMode="auto">
            <a:xfrm rot="2660717">
              <a:off x="4910" y="1866"/>
              <a:ext cx="175" cy="17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22" name="Line 25">
              <a:extLst>
                <a:ext uri="{FF2B5EF4-FFF2-40B4-BE49-F238E27FC236}">
                  <a16:creationId xmlns:a16="http://schemas.microsoft.com/office/drawing/2014/main" xmlns="" id="{F8533DBC-578A-817C-6DB1-63461C8F2ECA}"/>
                </a:ext>
              </a:extLst>
            </p:cNvPr>
            <p:cNvSpPr>
              <a:spLocks noChangeShapeType="1"/>
            </p:cNvSpPr>
            <p:nvPr/>
          </p:nvSpPr>
          <p:spPr bwMode="auto">
            <a:xfrm>
              <a:off x="3984" y="1680"/>
              <a:ext cx="192" cy="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23" name="Line 26">
              <a:extLst>
                <a:ext uri="{FF2B5EF4-FFF2-40B4-BE49-F238E27FC236}">
                  <a16:creationId xmlns:a16="http://schemas.microsoft.com/office/drawing/2014/main" xmlns="" id="{2F2542EA-A01E-2388-FC9E-09EED83AE866}"/>
                </a:ext>
              </a:extLst>
            </p:cNvPr>
            <p:cNvSpPr>
              <a:spLocks noChangeShapeType="1"/>
            </p:cNvSpPr>
            <p:nvPr/>
          </p:nvSpPr>
          <p:spPr bwMode="auto">
            <a:xfrm>
              <a:off x="5232" y="1671"/>
              <a:ext cx="192" cy="0"/>
            </a:xfrm>
            <a:prstGeom prst="line">
              <a:avLst/>
            </a:prstGeom>
            <a:noFill/>
            <a:ln w="5715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24" name="Line 27">
              <a:extLst>
                <a:ext uri="{FF2B5EF4-FFF2-40B4-BE49-F238E27FC236}">
                  <a16:creationId xmlns:a16="http://schemas.microsoft.com/office/drawing/2014/main" xmlns="" id="{8153D0CC-FB28-AF15-5A41-F99FCE801DDD}"/>
                </a:ext>
              </a:extLst>
            </p:cNvPr>
            <p:cNvSpPr>
              <a:spLocks noChangeShapeType="1"/>
            </p:cNvSpPr>
            <p:nvPr/>
          </p:nvSpPr>
          <p:spPr bwMode="auto">
            <a:xfrm rot="2660717">
              <a:off x="4286" y="1866"/>
              <a:ext cx="175" cy="17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25" name="Oval 28">
              <a:extLst>
                <a:ext uri="{FF2B5EF4-FFF2-40B4-BE49-F238E27FC236}">
                  <a16:creationId xmlns:a16="http://schemas.microsoft.com/office/drawing/2014/main" xmlns="" id="{3D8D5062-1918-EC9F-665D-FEDAB7D5E420}"/>
                </a:ext>
              </a:extLst>
            </p:cNvPr>
            <p:cNvSpPr>
              <a:spLocks noChangeArrowheads="1"/>
            </p:cNvSpPr>
            <p:nvPr/>
          </p:nvSpPr>
          <p:spPr bwMode="auto">
            <a:xfrm>
              <a:off x="4245" y="1008"/>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26" name="Line 29">
              <a:extLst>
                <a:ext uri="{FF2B5EF4-FFF2-40B4-BE49-F238E27FC236}">
                  <a16:creationId xmlns:a16="http://schemas.microsoft.com/office/drawing/2014/main" xmlns="" id="{E5A6DCBD-6D2F-5A22-6D7F-02DFD3D588D8}"/>
                </a:ext>
              </a:extLst>
            </p:cNvPr>
            <p:cNvSpPr>
              <a:spLocks noChangeShapeType="1"/>
            </p:cNvSpPr>
            <p:nvPr/>
          </p:nvSpPr>
          <p:spPr bwMode="auto">
            <a:xfrm rot="2660717">
              <a:off x="4286" y="1257"/>
              <a:ext cx="175" cy="17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27" name="Oval 30">
              <a:extLst>
                <a:ext uri="{FF2B5EF4-FFF2-40B4-BE49-F238E27FC236}">
                  <a16:creationId xmlns:a16="http://schemas.microsoft.com/office/drawing/2014/main" xmlns="" id="{00141862-8366-4892-AA95-5B2063C5C3D8}"/>
                </a:ext>
              </a:extLst>
            </p:cNvPr>
            <p:cNvSpPr>
              <a:spLocks noChangeArrowheads="1"/>
            </p:cNvSpPr>
            <p:nvPr/>
          </p:nvSpPr>
          <p:spPr bwMode="auto">
            <a:xfrm>
              <a:off x="4176" y="1457"/>
              <a:ext cx="438" cy="437"/>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a:solidFill>
                    <a:srgbClr val="FFFFFF"/>
                  </a:solidFill>
                  <a:cs typeface="Arial"/>
                  <a:sym typeface="Arial"/>
                </a:rPr>
                <a:t>C</a:t>
              </a:r>
            </a:p>
          </p:txBody>
        </p:sp>
        <p:sp>
          <p:nvSpPr>
            <p:cNvPr id="21528" name="Oval 31">
              <a:extLst>
                <a:ext uri="{FF2B5EF4-FFF2-40B4-BE49-F238E27FC236}">
                  <a16:creationId xmlns:a16="http://schemas.microsoft.com/office/drawing/2014/main" xmlns="" id="{2FB53839-9310-594F-1324-E86993CB7D5A}"/>
                </a:ext>
              </a:extLst>
            </p:cNvPr>
            <p:cNvSpPr>
              <a:spLocks noChangeArrowheads="1"/>
            </p:cNvSpPr>
            <p:nvPr/>
          </p:nvSpPr>
          <p:spPr bwMode="auto">
            <a:xfrm>
              <a:off x="4788" y="1457"/>
              <a:ext cx="438" cy="437"/>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a:solidFill>
                    <a:srgbClr val="FFFFFF"/>
                  </a:solidFill>
                  <a:cs typeface="Arial"/>
                  <a:sym typeface="Arial"/>
                </a:rPr>
                <a:t>C</a:t>
              </a:r>
            </a:p>
          </p:txBody>
        </p:sp>
        <p:sp>
          <p:nvSpPr>
            <p:cNvPr id="21529" name="Oval 32">
              <a:extLst>
                <a:ext uri="{FF2B5EF4-FFF2-40B4-BE49-F238E27FC236}">
                  <a16:creationId xmlns:a16="http://schemas.microsoft.com/office/drawing/2014/main" xmlns="" id="{37B46661-B094-F29C-32AF-74E7C85B03D4}"/>
                </a:ext>
              </a:extLst>
            </p:cNvPr>
            <p:cNvSpPr>
              <a:spLocks noChangeArrowheads="1"/>
            </p:cNvSpPr>
            <p:nvPr/>
          </p:nvSpPr>
          <p:spPr bwMode="auto">
            <a:xfrm>
              <a:off x="4869" y="1008"/>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30" name="Line 33">
              <a:extLst>
                <a:ext uri="{FF2B5EF4-FFF2-40B4-BE49-F238E27FC236}">
                  <a16:creationId xmlns:a16="http://schemas.microsoft.com/office/drawing/2014/main" xmlns="" id="{EC713457-E502-83FF-CF3E-736FC1DF58FF}"/>
                </a:ext>
              </a:extLst>
            </p:cNvPr>
            <p:cNvSpPr>
              <a:spLocks noChangeShapeType="1"/>
            </p:cNvSpPr>
            <p:nvPr/>
          </p:nvSpPr>
          <p:spPr bwMode="auto">
            <a:xfrm rot="2660717">
              <a:off x="4910" y="1257"/>
              <a:ext cx="175" cy="174"/>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31" name="Oval 34">
              <a:extLst>
                <a:ext uri="{FF2B5EF4-FFF2-40B4-BE49-F238E27FC236}">
                  <a16:creationId xmlns:a16="http://schemas.microsoft.com/office/drawing/2014/main" xmlns="" id="{ECA3B844-27BD-5F7E-DF66-2877CD7D251A}"/>
                </a:ext>
              </a:extLst>
            </p:cNvPr>
            <p:cNvSpPr>
              <a:spLocks noChangeArrowheads="1"/>
            </p:cNvSpPr>
            <p:nvPr/>
          </p:nvSpPr>
          <p:spPr bwMode="auto">
            <a:xfrm>
              <a:off x="4271" y="2082"/>
              <a:ext cx="238" cy="262"/>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H</a:t>
              </a:r>
            </a:p>
          </p:txBody>
        </p:sp>
        <p:sp>
          <p:nvSpPr>
            <p:cNvPr id="21532" name="Line 35">
              <a:extLst>
                <a:ext uri="{FF2B5EF4-FFF2-40B4-BE49-F238E27FC236}">
                  <a16:creationId xmlns:a16="http://schemas.microsoft.com/office/drawing/2014/main" xmlns="" id="{B6B7139E-E652-F366-2E92-8EA536B570DB}"/>
                </a:ext>
              </a:extLst>
            </p:cNvPr>
            <p:cNvSpPr>
              <a:spLocks noChangeShapeType="1"/>
            </p:cNvSpPr>
            <p:nvPr/>
          </p:nvSpPr>
          <p:spPr bwMode="auto">
            <a:xfrm>
              <a:off x="4557" y="1680"/>
              <a:ext cx="288"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21533" name="Oval 36">
              <a:extLst>
                <a:ext uri="{FF2B5EF4-FFF2-40B4-BE49-F238E27FC236}">
                  <a16:creationId xmlns:a16="http://schemas.microsoft.com/office/drawing/2014/main" xmlns="" id="{B7462061-729B-9A46-ED4D-C8F8D67F336F}"/>
                </a:ext>
              </a:extLst>
            </p:cNvPr>
            <p:cNvSpPr>
              <a:spLocks noChangeArrowheads="1"/>
            </p:cNvSpPr>
            <p:nvPr/>
          </p:nvSpPr>
          <p:spPr bwMode="auto">
            <a:xfrm>
              <a:off x="3792" y="1536"/>
              <a:ext cx="238" cy="262"/>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Br</a:t>
              </a:r>
            </a:p>
          </p:txBody>
        </p:sp>
        <p:sp>
          <p:nvSpPr>
            <p:cNvPr id="21534" name="Oval 37">
              <a:extLst>
                <a:ext uri="{FF2B5EF4-FFF2-40B4-BE49-F238E27FC236}">
                  <a16:creationId xmlns:a16="http://schemas.microsoft.com/office/drawing/2014/main" xmlns="" id="{E2FF9FEF-6E9E-DE70-3B31-10A0FEA7429B}"/>
                </a:ext>
              </a:extLst>
            </p:cNvPr>
            <p:cNvSpPr>
              <a:spLocks noChangeArrowheads="1"/>
            </p:cNvSpPr>
            <p:nvPr/>
          </p:nvSpPr>
          <p:spPr bwMode="auto">
            <a:xfrm>
              <a:off x="5360" y="1536"/>
              <a:ext cx="238" cy="262"/>
            </a:xfrm>
            <a:prstGeom prst="ellipse">
              <a:avLst/>
            </a:prstGeom>
            <a:solidFill>
              <a:srgbClr val="FF99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b="1" kern="0">
                  <a:solidFill>
                    <a:srgbClr val="1A4568"/>
                  </a:solidFill>
                  <a:cs typeface="Arial"/>
                  <a:sym typeface="Arial"/>
                </a:rPr>
                <a:t>Br</a:t>
              </a:r>
            </a:p>
          </p:txBody>
        </p:sp>
      </p:grpSp>
      <p:sp>
        <p:nvSpPr>
          <p:cNvPr id="11306" name="Text Box 42">
            <a:extLst>
              <a:ext uri="{FF2B5EF4-FFF2-40B4-BE49-F238E27FC236}">
                <a16:creationId xmlns:a16="http://schemas.microsoft.com/office/drawing/2014/main" xmlns="" id="{98365A30-5109-7E47-2E3C-A89061008B10}"/>
              </a:ext>
            </a:extLst>
          </p:cNvPr>
          <p:cNvSpPr txBox="1">
            <a:spLocks noChangeArrowheads="1"/>
          </p:cNvSpPr>
          <p:nvPr/>
        </p:nvSpPr>
        <p:spPr bwMode="auto">
          <a:xfrm>
            <a:off x="1619249" y="4373561"/>
            <a:ext cx="3802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spcBef>
                <a:spcPct val="50000"/>
              </a:spcBef>
              <a:buClr>
                <a:srgbClr val="000000"/>
              </a:buClr>
            </a:pPr>
            <a:r>
              <a:rPr lang="en-US" altLang="en-US" sz="2400" b="1" kern="0">
                <a:solidFill>
                  <a:srgbClr val="1A4568"/>
                </a:solidFill>
                <a:latin typeface="Times New Roman" panose="02020603050405020304" pitchFamily="18" charset="0"/>
                <a:cs typeface="Times New Roman" panose="02020603050405020304" pitchFamily="18" charset="0"/>
                <a:sym typeface="Arial"/>
              </a:rPr>
              <a:t>CH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a:t>
            </a:r>
            <a:r>
              <a:rPr lang="en-US" altLang="en-US" sz="2400" b="1" kern="0">
                <a:solidFill>
                  <a:srgbClr val="1A4568"/>
                </a:solidFill>
                <a:latin typeface="Times New Roman" panose="02020603050405020304" pitchFamily="18" charset="0"/>
                <a:cs typeface="Times New Roman" panose="02020603050405020304" pitchFamily="18" charset="0"/>
                <a:sym typeface="Arial"/>
              </a:rPr>
              <a:t> =  CH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a:t>
            </a:r>
            <a:r>
              <a:rPr lang="en-US" altLang="en-US" sz="2400" b="1" kern="0">
                <a:solidFill>
                  <a:srgbClr val="1A4568"/>
                </a:solidFill>
                <a:latin typeface="Times New Roman" panose="02020603050405020304" pitchFamily="18" charset="0"/>
                <a:cs typeface="Times New Roman" panose="02020603050405020304" pitchFamily="18" charset="0"/>
                <a:sym typeface="Arial"/>
              </a:rPr>
              <a:t>  +    Br</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    </a:t>
            </a:r>
            <a:endParaRPr lang="en-US" altLang="en-US" sz="2400" b="1" kern="0">
              <a:solidFill>
                <a:srgbClr val="1A4568"/>
              </a:solidFill>
              <a:latin typeface="Times New Roman" panose="02020603050405020304" pitchFamily="18" charset="0"/>
              <a:cs typeface="Times New Roman" panose="02020603050405020304" pitchFamily="18" charset="0"/>
              <a:sym typeface="Arial"/>
            </a:endParaRPr>
          </a:p>
        </p:txBody>
      </p:sp>
      <p:sp>
        <p:nvSpPr>
          <p:cNvPr id="11307" name="Line 43">
            <a:extLst>
              <a:ext uri="{FF2B5EF4-FFF2-40B4-BE49-F238E27FC236}">
                <a16:creationId xmlns:a16="http://schemas.microsoft.com/office/drawing/2014/main" xmlns="" id="{D3F4C2EF-2E38-50DE-6F53-4D8B7FD5838E}"/>
              </a:ext>
            </a:extLst>
          </p:cNvPr>
          <p:cNvSpPr>
            <a:spLocks noChangeShapeType="1"/>
          </p:cNvSpPr>
          <p:nvPr/>
        </p:nvSpPr>
        <p:spPr bwMode="auto">
          <a:xfrm>
            <a:off x="4419600" y="4664073"/>
            <a:ext cx="789156"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11308" name="Text Box 44">
            <a:extLst>
              <a:ext uri="{FF2B5EF4-FFF2-40B4-BE49-F238E27FC236}">
                <a16:creationId xmlns:a16="http://schemas.microsoft.com/office/drawing/2014/main" xmlns="" id="{569A1BC9-F1C3-611D-4F01-569C37243E7E}"/>
              </a:ext>
            </a:extLst>
          </p:cNvPr>
          <p:cNvSpPr txBox="1">
            <a:spLocks noChangeArrowheads="1"/>
          </p:cNvSpPr>
          <p:nvPr/>
        </p:nvSpPr>
        <p:spPr bwMode="auto">
          <a:xfrm>
            <a:off x="5162550" y="4373561"/>
            <a:ext cx="3371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spcBef>
                <a:spcPct val="50000"/>
              </a:spcBef>
              <a:buClr>
                <a:srgbClr val="000000"/>
              </a:buClr>
            </a:pPr>
            <a:r>
              <a:rPr lang="en-US" altLang="en-US" sz="2400" b="1" kern="0">
                <a:solidFill>
                  <a:srgbClr val="1A4568"/>
                </a:solidFill>
                <a:latin typeface="Times New Roman" panose="02020603050405020304" pitchFamily="18" charset="0"/>
                <a:cs typeface="Times New Roman" panose="02020603050405020304" pitchFamily="18" charset="0"/>
                <a:sym typeface="Arial"/>
              </a:rPr>
              <a:t>Br – CH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 </a:t>
            </a:r>
            <a:r>
              <a:rPr lang="en-US" altLang="en-US" sz="2400" b="1" kern="0">
                <a:solidFill>
                  <a:srgbClr val="1A4568"/>
                </a:solidFill>
                <a:latin typeface="Times New Roman" panose="02020603050405020304" pitchFamily="18" charset="0"/>
                <a:cs typeface="Times New Roman" panose="02020603050405020304" pitchFamily="18" charset="0"/>
                <a:sym typeface="Arial"/>
              </a:rPr>
              <a:t>–</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 </a:t>
            </a:r>
            <a:r>
              <a:rPr lang="en-US" altLang="en-US" sz="2400" b="1" kern="0">
                <a:solidFill>
                  <a:srgbClr val="1A4568"/>
                </a:solidFill>
                <a:latin typeface="Times New Roman" panose="02020603050405020304" pitchFamily="18" charset="0"/>
                <a:cs typeface="Times New Roman" panose="02020603050405020304" pitchFamily="18" charset="0"/>
                <a:sym typeface="Arial"/>
              </a:rPr>
              <a:t>CH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 </a:t>
            </a:r>
            <a:r>
              <a:rPr lang="en-US" altLang="en-US" sz="2400" b="1" kern="0">
                <a:solidFill>
                  <a:srgbClr val="1A4568"/>
                </a:solidFill>
                <a:latin typeface="Times New Roman" panose="02020603050405020304" pitchFamily="18" charset="0"/>
                <a:cs typeface="Times New Roman" panose="02020603050405020304" pitchFamily="18" charset="0"/>
                <a:sym typeface="Arial"/>
              </a:rPr>
              <a:t>– Br </a:t>
            </a:r>
          </a:p>
        </p:txBody>
      </p:sp>
      <p:sp>
        <p:nvSpPr>
          <p:cNvPr id="11309" name="Text Box 45">
            <a:extLst>
              <a:ext uri="{FF2B5EF4-FFF2-40B4-BE49-F238E27FC236}">
                <a16:creationId xmlns:a16="http://schemas.microsoft.com/office/drawing/2014/main" xmlns="" id="{3F7BE04F-B0EF-3CA5-F7FA-FA0DCFDDC363}"/>
              </a:ext>
            </a:extLst>
          </p:cNvPr>
          <p:cNvSpPr txBox="1">
            <a:spLocks noChangeArrowheads="1"/>
          </p:cNvSpPr>
          <p:nvPr/>
        </p:nvSpPr>
        <p:spPr bwMode="auto">
          <a:xfrm>
            <a:off x="2305049" y="4968875"/>
            <a:ext cx="294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spcBef>
                <a:spcPct val="50000"/>
              </a:spcBef>
              <a:buClr>
                <a:srgbClr val="000000"/>
              </a:buClr>
            </a:pPr>
            <a:r>
              <a:rPr lang="en-US" altLang="en-US" sz="2400" b="1" kern="0">
                <a:solidFill>
                  <a:srgbClr val="1A4568"/>
                </a:solidFill>
                <a:latin typeface="Times New Roman" panose="02020603050405020304" pitchFamily="18" charset="0"/>
                <a:cs typeface="Times New Roman" panose="02020603050405020304" pitchFamily="18" charset="0"/>
                <a:sym typeface="Arial"/>
              </a:rPr>
              <a:t>C</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a:t>
            </a:r>
            <a:r>
              <a:rPr lang="en-US" altLang="en-US" sz="2400" b="1" kern="0">
                <a:solidFill>
                  <a:srgbClr val="1A4568"/>
                </a:solidFill>
                <a:latin typeface="Times New Roman" panose="02020603050405020304" pitchFamily="18" charset="0"/>
                <a:cs typeface="Times New Roman" panose="02020603050405020304" pitchFamily="18" charset="0"/>
                <a:sym typeface="Arial"/>
              </a:rPr>
              <a:t>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4</a:t>
            </a:r>
            <a:r>
              <a:rPr lang="en-US" altLang="en-US" sz="2400" b="1" kern="0">
                <a:solidFill>
                  <a:srgbClr val="1A4568"/>
                </a:solidFill>
                <a:latin typeface="Times New Roman" panose="02020603050405020304" pitchFamily="18" charset="0"/>
                <a:cs typeface="Times New Roman" panose="02020603050405020304" pitchFamily="18" charset="0"/>
                <a:sym typeface="Arial"/>
              </a:rPr>
              <a:t>   +    Br</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    </a:t>
            </a:r>
            <a:endParaRPr lang="en-US" altLang="en-US" sz="2400" b="1" kern="0">
              <a:solidFill>
                <a:srgbClr val="1A4568"/>
              </a:solidFill>
              <a:latin typeface="Times New Roman" panose="02020603050405020304" pitchFamily="18" charset="0"/>
              <a:cs typeface="Times New Roman" panose="02020603050405020304" pitchFamily="18" charset="0"/>
              <a:sym typeface="Arial"/>
            </a:endParaRPr>
          </a:p>
        </p:txBody>
      </p:sp>
      <p:sp>
        <p:nvSpPr>
          <p:cNvPr id="11310" name="Line 46">
            <a:extLst>
              <a:ext uri="{FF2B5EF4-FFF2-40B4-BE49-F238E27FC236}">
                <a16:creationId xmlns:a16="http://schemas.microsoft.com/office/drawing/2014/main" xmlns="" id="{3F4A3220-217D-570C-2AA2-E4FECDCD808F}"/>
              </a:ext>
            </a:extLst>
          </p:cNvPr>
          <p:cNvSpPr>
            <a:spLocks noChangeShapeType="1"/>
          </p:cNvSpPr>
          <p:nvPr/>
        </p:nvSpPr>
        <p:spPr bwMode="auto">
          <a:xfrm>
            <a:off x="4419600" y="5254624"/>
            <a:ext cx="789156"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buClr>
                <a:srgbClr val="000000"/>
              </a:buClr>
            </a:pPr>
            <a:endParaRPr lang="en-US" sz="1200" b="1" kern="0">
              <a:solidFill>
                <a:srgbClr val="000000"/>
              </a:solidFill>
              <a:latin typeface="Arial"/>
              <a:cs typeface="Arial"/>
              <a:sym typeface="Arial"/>
            </a:endParaRPr>
          </a:p>
        </p:txBody>
      </p:sp>
      <p:sp>
        <p:nvSpPr>
          <p:cNvPr id="11311" name="Text Box 47">
            <a:extLst>
              <a:ext uri="{FF2B5EF4-FFF2-40B4-BE49-F238E27FC236}">
                <a16:creationId xmlns:a16="http://schemas.microsoft.com/office/drawing/2014/main" xmlns="" id="{84A0BB3B-3F40-D19C-6475-3DDC36EE75FD}"/>
              </a:ext>
            </a:extLst>
          </p:cNvPr>
          <p:cNvSpPr txBox="1">
            <a:spLocks noChangeArrowheads="1"/>
          </p:cNvSpPr>
          <p:nvPr/>
        </p:nvSpPr>
        <p:spPr bwMode="auto">
          <a:xfrm>
            <a:off x="5276850" y="4968875"/>
            <a:ext cx="2008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spcBef>
                <a:spcPct val="50000"/>
              </a:spcBef>
              <a:buClr>
                <a:srgbClr val="000000"/>
              </a:buClr>
            </a:pPr>
            <a:r>
              <a:rPr lang="en-US" altLang="en-US" sz="2400" b="1" kern="0">
                <a:solidFill>
                  <a:srgbClr val="1A4568"/>
                </a:solidFill>
                <a:latin typeface="Times New Roman" panose="02020603050405020304" pitchFamily="18" charset="0"/>
                <a:cs typeface="Times New Roman" panose="02020603050405020304" pitchFamily="18" charset="0"/>
                <a:sym typeface="Arial"/>
              </a:rPr>
              <a:t>C</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a:t>
            </a:r>
            <a:r>
              <a:rPr lang="en-US" altLang="en-US" sz="2400" b="1" kern="0">
                <a:solidFill>
                  <a:srgbClr val="1A4568"/>
                </a:solidFill>
                <a:latin typeface="Times New Roman" panose="02020603050405020304" pitchFamily="18" charset="0"/>
                <a:cs typeface="Times New Roman" panose="02020603050405020304" pitchFamily="18" charset="0"/>
                <a:sym typeface="Arial"/>
              </a:rPr>
              <a:t>H</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4</a:t>
            </a:r>
            <a:r>
              <a:rPr lang="en-US" altLang="en-US" sz="2400" b="1" kern="0">
                <a:solidFill>
                  <a:srgbClr val="1A4568"/>
                </a:solidFill>
                <a:latin typeface="Times New Roman" panose="02020603050405020304" pitchFamily="18" charset="0"/>
                <a:cs typeface="Times New Roman" panose="02020603050405020304" pitchFamily="18" charset="0"/>
                <a:sym typeface="Arial"/>
              </a:rPr>
              <a:t>Br</a:t>
            </a:r>
            <a:r>
              <a:rPr lang="en-US" altLang="en-US" sz="2400" b="1" kern="0" baseline="-25000">
                <a:solidFill>
                  <a:srgbClr val="1A4568"/>
                </a:solidFill>
                <a:latin typeface="Times New Roman" panose="02020603050405020304" pitchFamily="18" charset="0"/>
                <a:cs typeface="Times New Roman" panose="02020603050405020304" pitchFamily="18" charset="0"/>
                <a:sym typeface="Arial"/>
              </a:rPr>
              <a:t>2  </a:t>
            </a:r>
            <a:endParaRPr lang="en-US" altLang="en-US" sz="2400" b="1" kern="0">
              <a:solidFill>
                <a:srgbClr val="1A4568"/>
              </a:solidFill>
              <a:latin typeface="Times New Roman" panose="02020603050405020304" pitchFamily="18" charset="0"/>
              <a:cs typeface="Times New Roman" panose="02020603050405020304" pitchFamily="18" charset="0"/>
              <a:sym typeface="Arial"/>
            </a:endParaRPr>
          </a:p>
        </p:txBody>
      </p:sp>
      <p:sp>
        <p:nvSpPr>
          <p:cNvPr id="22" name="Text Box 9">
            <a:extLst>
              <a:ext uri="{FF2B5EF4-FFF2-40B4-BE49-F238E27FC236}">
                <a16:creationId xmlns:a16="http://schemas.microsoft.com/office/drawing/2014/main" xmlns="" id="{065FB17D-C4BA-617A-F684-7F4317D780B3}"/>
              </a:ext>
            </a:extLst>
          </p:cNvPr>
          <p:cNvSpPr txBox="1">
            <a:spLocks noChangeArrowheads="1"/>
          </p:cNvSpPr>
          <p:nvPr/>
        </p:nvSpPr>
        <p:spPr bwMode="auto">
          <a:xfrm>
            <a:off x="152400" y="1143000"/>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buClr>
                <a:srgbClr val="000000"/>
              </a:buClr>
            </a:pPr>
            <a:r>
              <a:rPr lang="en-US" altLang="en-US" sz="2800" b="1" kern="0" dirty="0" err="1">
                <a:solidFill>
                  <a:srgbClr val="1A4568"/>
                </a:solidFill>
                <a:latin typeface="Times New Roman" pitchFamily="18" charset="0"/>
                <a:cs typeface="Times New Roman" panose="02020603050405020304" pitchFamily="18" charset="0"/>
                <a:sym typeface="Arial"/>
              </a:rPr>
              <a:t>Cơ</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chế</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phản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ứng</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giữa</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phân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tử</a:t>
            </a:r>
            <a:r>
              <a:rPr lang="en-US" altLang="en-US" sz="2800" b="1" kern="0" dirty="0">
                <a:solidFill>
                  <a:srgbClr val="1A4568"/>
                </a:solidFill>
                <a:latin typeface="Times New Roman" pitchFamily="18" charset="0"/>
                <a:cs typeface="Times New Roman" panose="02020603050405020304" pitchFamily="18" charset="0"/>
                <a:sym typeface="Arial"/>
              </a:rPr>
              <a:t> ethylene </a:t>
            </a:r>
            <a:r>
              <a:rPr lang="en-US" altLang="en-US" sz="2800" b="1" kern="0" dirty="0" err="1">
                <a:solidFill>
                  <a:srgbClr val="1A4568"/>
                </a:solidFill>
                <a:latin typeface="Times New Roman" pitchFamily="18" charset="0"/>
                <a:cs typeface="Times New Roman" panose="02020603050405020304" pitchFamily="18" charset="0"/>
                <a:sym typeface="Arial"/>
              </a:rPr>
              <a:t>với</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phân</a:t>
            </a:r>
            <a:r>
              <a:rPr lang="en-US" altLang="en-US" sz="2800" b="1" kern="0" dirty="0">
                <a:solidFill>
                  <a:srgbClr val="1A4568"/>
                </a:solidFill>
                <a:latin typeface="Times New Roman" pitchFamily="18" charset="0"/>
                <a:cs typeface="Times New Roman" panose="02020603050405020304" pitchFamily="18" charset="0"/>
                <a:sym typeface="Arial"/>
              </a:rPr>
              <a:t> </a:t>
            </a:r>
            <a:r>
              <a:rPr lang="en-US" altLang="en-US" sz="2800" b="1" kern="0" dirty="0" err="1">
                <a:solidFill>
                  <a:srgbClr val="1A4568"/>
                </a:solidFill>
                <a:latin typeface="Times New Roman" pitchFamily="18" charset="0"/>
                <a:cs typeface="Times New Roman" panose="02020603050405020304" pitchFamily="18" charset="0"/>
                <a:sym typeface="Arial"/>
              </a:rPr>
              <a:t>tử</a:t>
            </a:r>
            <a:r>
              <a:rPr lang="en-US" altLang="en-US" sz="2800" b="1" kern="0" dirty="0">
                <a:solidFill>
                  <a:srgbClr val="1A4568"/>
                </a:solidFill>
                <a:latin typeface="Times New Roman" pitchFamily="18" charset="0"/>
                <a:cs typeface="Times New Roman" panose="02020603050405020304" pitchFamily="18" charset="0"/>
                <a:sym typeface="Arial"/>
              </a:rPr>
              <a:t> bromine</a:t>
            </a:r>
          </a:p>
        </p:txBody>
      </p:sp>
      <p:sp>
        <p:nvSpPr>
          <p:cNvPr id="54" name="矩形 28">
            <a:extLst>
              <a:ext uri="{FF2B5EF4-FFF2-40B4-BE49-F238E27FC236}">
                <a16:creationId xmlns:a16="http://schemas.microsoft.com/office/drawing/2014/main" xmlns="" id="{5BA292D4-48DC-9757-2062-B8AAE332F9F3}"/>
              </a:ext>
            </a:extLst>
          </p:cNvPr>
          <p:cNvSpPr/>
          <p:nvPr/>
        </p:nvSpPr>
        <p:spPr>
          <a:xfrm>
            <a:off x="457200" y="381000"/>
            <a:ext cx="5791200" cy="615594"/>
          </a:xfrm>
          <a:prstGeom prst="rect">
            <a:avLst/>
          </a:prstGeom>
          <a:solidFill>
            <a:schemeClr val="bg1"/>
          </a:solidFill>
        </p:spPr>
        <p:txBody>
          <a:bodyPr wrap="square" lIns="121960" tIns="60980" rIns="121960" bIns="60980">
            <a:spAutoFit/>
          </a:bodyPr>
          <a:lstStyle/>
          <a:p>
            <a:pPr lvl="0" algn="ctr">
              <a:defRPr/>
            </a:pP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b</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Phản ứng cộng</a:t>
            </a:r>
            <a:endParaRPr lang="zh-CN"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435548101"/>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11306"/>
                                        </p:tgtEl>
                                        <p:attrNameLst>
                                          <p:attrName>style.visibility</p:attrName>
                                        </p:attrNameLst>
                                      </p:cBhvr>
                                      <p:to>
                                        <p:strVal val="visible"/>
                                      </p:to>
                                    </p:set>
                                    <p:animEffect transition="in" filter="slide(fromLeft)">
                                      <p:cBhvr>
                                        <p:cTn id="7" dur="500"/>
                                        <p:tgtEl>
                                          <p:spTgt spid="1130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1307"/>
                                        </p:tgtEl>
                                        <p:attrNameLst>
                                          <p:attrName>style.visibility</p:attrName>
                                        </p:attrNameLst>
                                      </p:cBhvr>
                                      <p:to>
                                        <p:strVal val="visible"/>
                                      </p:to>
                                    </p:set>
                                    <p:animEffect transition="in" filter="slide(fromLeft)">
                                      <p:cBhvr>
                                        <p:cTn id="11" dur="500"/>
                                        <p:tgtEl>
                                          <p:spTgt spid="11307"/>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11308"/>
                                        </p:tgtEl>
                                        <p:attrNameLst>
                                          <p:attrName>style.visibility</p:attrName>
                                        </p:attrNameLst>
                                      </p:cBhvr>
                                      <p:to>
                                        <p:strVal val="visible"/>
                                      </p:to>
                                    </p:set>
                                    <p:animEffect transition="in" filter="slide(fromLeft)">
                                      <p:cBhvr>
                                        <p:cTn id="15" dur="500"/>
                                        <p:tgtEl>
                                          <p:spTgt spid="11308"/>
                                        </p:tgtEl>
                                      </p:cBhvr>
                                    </p:animEffect>
                                  </p:childTnLst>
                                </p:cTn>
                              </p:par>
                              <p:par>
                                <p:cTn id="16" presetID="12" presetClass="entr" presetSubtype="8" fill="hold" nodeType="withEffect">
                                  <p:stCondLst>
                                    <p:cond delay="0"/>
                                  </p:stCondLst>
                                  <p:childTnLst>
                                    <p:set>
                                      <p:cBhvr>
                                        <p:cTn id="17" dur="1" fill="hold">
                                          <p:stCondLst>
                                            <p:cond delay="0"/>
                                          </p:stCondLst>
                                        </p:cTn>
                                        <p:tgtEl>
                                          <p:spTgt spid="11309"/>
                                        </p:tgtEl>
                                        <p:attrNameLst>
                                          <p:attrName>style.visibility</p:attrName>
                                        </p:attrNameLst>
                                      </p:cBhvr>
                                      <p:to>
                                        <p:strVal val="visible"/>
                                      </p:to>
                                    </p:set>
                                    <p:animEffect transition="in" filter="slide(fromLeft)">
                                      <p:cBhvr>
                                        <p:cTn id="18" dur="500"/>
                                        <p:tgtEl>
                                          <p:spTgt spid="11309"/>
                                        </p:tgtEl>
                                      </p:cBhvr>
                                    </p:animEffect>
                                  </p:childTnLst>
                                </p:cTn>
                              </p:par>
                            </p:childTnLst>
                          </p:cTn>
                        </p:par>
                        <p:par>
                          <p:cTn id="19" fill="hold" nodeType="afterGroup">
                            <p:stCondLst>
                              <p:cond delay="1500"/>
                            </p:stCondLst>
                            <p:childTnLst>
                              <p:par>
                                <p:cTn id="20" presetID="12" presetClass="entr" presetSubtype="8" fill="hold" nodeType="afterEffect">
                                  <p:stCondLst>
                                    <p:cond delay="0"/>
                                  </p:stCondLst>
                                  <p:childTnLst>
                                    <p:set>
                                      <p:cBhvr>
                                        <p:cTn id="21" dur="1" fill="hold">
                                          <p:stCondLst>
                                            <p:cond delay="0"/>
                                          </p:stCondLst>
                                        </p:cTn>
                                        <p:tgtEl>
                                          <p:spTgt spid="11310"/>
                                        </p:tgtEl>
                                        <p:attrNameLst>
                                          <p:attrName>style.visibility</p:attrName>
                                        </p:attrNameLst>
                                      </p:cBhvr>
                                      <p:to>
                                        <p:strVal val="visible"/>
                                      </p:to>
                                    </p:set>
                                    <p:animEffect transition="in" filter="slide(fromLeft)">
                                      <p:cBhvr>
                                        <p:cTn id="22" dur="500"/>
                                        <p:tgtEl>
                                          <p:spTgt spid="11310"/>
                                        </p:tgtEl>
                                      </p:cBhvr>
                                    </p:animEffect>
                                  </p:childTnLst>
                                </p:cTn>
                              </p:par>
                              <p:par>
                                <p:cTn id="23" presetID="12" presetClass="entr" presetSubtype="8" fill="hold" nodeType="withEffect">
                                  <p:stCondLst>
                                    <p:cond delay="0"/>
                                  </p:stCondLst>
                                  <p:childTnLst>
                                    <p:set>
                                      <p:cBhvr>
                                        <p:cTn id="24" dur="1" fill="hold">
                                          <p:stCondLst>
                                            <p:cond delay="0"/>
                                          </p:stCondLst>
                                        </p:cTn>
                                        <p:tgtEl>
                                          <p:spTgt spid="11311"/>
                                        </p:tgtEl>
                                        <p:attrNameLst>
                                          <p:attrName>style.visibility</p:attrName>
                                        </p:attrNameLst>
                                      </p:cBhvr>
                                      <p:to>
                                        <p:strVal val="visible"/>
                                      </p:to>
                                    </p:set>
                                    <p:animEffect transition="in" filter="slide(fromLeft)">
                                      <p:cBhvr>
                                        <p:cTn id="25" dur="500"/>
                                        <p:tgtEl>
                                          <p:spTgt spid="1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6" grpId="0" autoUpdateAnimBg="0"/>
      <p:bldP spid="11308" grpId="0" autoUpdateAnimBg="0"/>
      <p:bldP spid="11309" grpId="0" autoUpdateAnimBg="0"/>
      <p:bldP spid="113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A3B367D-3227-364E-67FD-147CF07E82FF}"/>
              </a:ext>
            </a:extLst>
          </p:cNvPr>
          <p:cNvPicPr>
            <a:picLocks noChangeAspect="1"/>
          </p:cNvPicPr>
          <p:nvPr/>
        </p:nvPicPr>
        <p:blipFill>
          <a:blip r:embed="rId3"/>
          <a:stretch>
            <a:fillRect/>
          </a:stretch>
        </p:blipFill>
        <p:spPr>
          <a:xfrm>
            <a:off x="76200" y="0"/>
            <a:ext cx="4648200" cy="4953000"/>
          </a:xfrm>
          <a:prstGeom prst="rect">
            <a:avLst/>
          </a:prstGeom>
        </p:spPr>
      </p:pic>
      <p:sp>
        <p:nvSpPr>
          <p:cNvPr id="12" name="TextBox 23">
            <a:extLst>
              <a:ext uri="{FF2B5EF4-FFF2-40B4-BE49-F238E27FC236}">
                <a16:creationId xmlns:a16="http://schemas.microsoft.com/office/drawing/2014/main" xmlns="" id="{57623DD2-50A7-49CA-8789-3A498B9FC654}"/>
              </a:ext>
            </a:extLst>
          </p:cNvPr>
          <p:cNvSpPr txBox="1"/>
          <p:nvPr/>
        </p:nvSpPr>
        <p:spPr>
          <a:xfrm>
            <a:off x="4953000" y="482600"/>
            <a:ext cx="3810000" cy="3985706"/>
          </a:xfrm>
          <a:prstGeom prst="rect">
            <a:avLst/>
          </a:prstGeom>
          <a:noFill/>
        </p:spPr>
        <p:txBody>
          <a:bodyPr wrap="square" lIns="0" rIns="0" bIns="0" rtlCol="0">
            <a:spAutoFit/>
          </a:bodyPr>
          <a:lstStyle/>
          <a:p>
            <a:pPr algn="ctr"/>
            <a:r>
              <a:rPr lang="en-US" sz="3200" dirty="0">
                <a:latin typeface="Times New Roman" pitchFamily="18" charset="0"/>
              </a:rPr>
              <a:t>Em </a:t>
            </a:r>
            <a:r>
              <a:rPr lang="en-US" sz="3200" dirty="0" err="1">
                <a:latin typeface="Times New Roman" pitchFamily="18" charset="0"/>
              </a:rPr>
              <a:t>có</a:t>
            </a:r>
            <a:r>
              <a:rPr lang="en-US" sz="3200" dirty="0">
                <a:latin typeface="Times New Roman" pitchFamily="18" charset="0"/>
              </a:rPr>
              <a:t> </a:t>
            </a:r>
            <a:r>
              <a:rPr lang="en-US" sz="3200" dirty="0" err="1">
                <a:latin typeface="Times New Roman" pitchFamily="18" charset="0"/>
              </a:rPr>
              <a:t>biết</a:t>
            </a:r>
            <a:r>
              <a:rPr lang="en-US" sz="3200" dirty="0">
                <a:latin typeface="Times New Roman" pitchFamily="18" charset="0"/>
              </a:rPr>
              <a:t> </a:t>
            </a:r>
            <a:r>
              <a:rPr lang="en-US" sz="3200" dirty="0" err="1">
                <a:latin typeface="Times New Roman" pitchFamily="18" charset="0"/>
              </a:rPr>
              <a:t>làm</a:t>
            </a:r>
            <a:r>
              <a:rPr lang="en-US" sz="3200" dirty="0">
                <a:latin typeface="Times New Roman" pitchFamily="18" charset="0"/>
              </a:rPr>
              <a:t> </a:t>
            </a:r>
            <a:r>
              <a:rPr lang="en-US" sz="3200" dirty="0" err="1">
                <a:latin typeface="Times New Roman" pitchFamily="18" charset="0"/>
              </a:rPr>
              <a:t>thế</a:t>
            </a:r>
            <a:r>
              <a:rPr lang="en-US" sz="3200" dirty="0">
                <a:latin typeface="Times New Roman" pitchFamily="18" charset="0"/>
              </a:rPr>
              <a:t> </a:t>
            </a:r>
            <a:r>
              <a:rPr lang="en-US" sz="3200" dirty="0" err="1">
                <a:latin typeface="Times New Roman" pitchFamily="18" charset="0"/>
              </a:rPr>
              <a:t>nào</a:t>
            </a:r>
            <a:r>
              <a:rPr lang="en-US" sz="3200" dirty="0">
                <a:latin typeface="Times New Roman" pitchFamily="18" charset="0"/>
              </a:rPr>
              <a:t> </a:t>
            </a:r>
            <a:r>
              <a:rPr lang="en-US" sz="3200" dirty="0" err="1">
                <a:latin typeface="Times New Roman" pitchFamily="18" charset="0"/>
              </a:rPr>
              <a:t>giúp</a:t>
            </a:r>
            <a:r>
              <a:rPr lang="en-US" sz="3200" dirty="0">
                <a:latin typeface="Times New Roman" pitchFamily="18" charset="0"/>
              </a:rPr>
              <a:t> </a:t>
            </a:r>
            <a:r>
              <a:rPr lang="en-US" sz="3200" dirty="0" err="1">
                <a:latin typeface="Times New Roman" pitchFamily="18" charset="0"/>
              </a:rPr>
              <a:t>trái</a:t>
            </a:r>
            <a:r>
              <a:rPr lang="en-US" sz="3200" dirty="0">
                <a:latin typeface="Times New Roman" pitchFamily="18" charset="0"/>
              </a:rPr>
              <a:t> </a:t>
            </a:r>
            <a:r>
              <a:rPr lang="en-US" sz="3200" dirty="0" err="1">
                <a:latin typeface="Times New Roman" pitchFamily="18" charset="0"/>
              </a:rPr>
              <a:t>cây</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thu</a:t>
            </a:r>
            <a:r>
              <a:rPr lang="en-US" sz="3200" dirty="0">
                <a:latin typeface="Times New Roman" pitchFamily="18" charset="0"/>
              </a:rPr>
              <a:t> </a:t>
            </a:r>
            <a:r>
              <a:rPr lang="en-US" sz="3200" dirty="0" err="1">
                <a:latin typeface="Times New Roman" pitchFamily="18" charset="0"/>
              </a:rPr>
              <a:t>hoạch</a:t>
            </a:r>
            <a:r>
              <a:rPr lang="en-US" sz="3200" dirty="0">
                <a:latin typeface="Times New Roman" pitchFamily="18" charset="0"/>
              </a:rPr>
              <a:t>) </a:t>
            </a:r>
            <a:r>
              <a:rPr lang="en-US" sz="3200" dirty="0" err="1">
                <a:latin typeface="Times New Roman" pitchFamily="18" charset="0"/>
              </a:rPr>
              <a:t>nhanh</a:t>
            </a:r>
            <a:r>
              <a:rPr lang="en-US" sz="3200" dirty="0">
                <a:latin typeface="Times New Roman" pitchFamily="18" charset="0"/>
              </a:rPr>
              <a:t> </a:t>
            </a:r>
            <a:r>
              <a:rPr lang="en-US" sz="3200" dirty="0" err="1">
                <a:latin typeface="Times New Roman" pitchFamily="18" charset="0"/>
              </a:rPr>
              <a:t>chín</a:t>
            </a:r>
            <a:r>
              <a:rPr lang="en-US" sz="3200" dirty="0">
                <a:latin typeface="Times New Roman" pitchFamily="18" charset="0"/>
              </a:rPr>
              <a:t>, </a:t>
            </a:r>
            <a:r>
              <a:rPr lang="en-US" sz="3200" dirty="0" err="1">
                <a:latin typeface="Times New Roman" pitchFamily="18" charset="0"/>
              </a:rPr>
              <a:t>hoặc</a:t>
            </a:r>
            <a:r>
              <a:rPr lang="en-US" sz="3200" dirty="0">
                <a:latin typeface="Times New Roman" pitchFamily="18" charset="0"/>
              </a:rPr>
              <a:t> </a:t>
            </a:r>
            <a:r>
              <a:rPr lang="en-US" sz="3200" dirty="0" err="1">
                <a:latin typeface="Times New Roman" pitchFamily="18" charset="0"/>
              </a:rPr>
              <a:t>giữ</a:t>
            </a:r>
            <a:r>
              <a:rPr lang="en-US" sz="3200" dirty="0">
                <a:latin typeface="Times New Roman" pitchFamily="18" charset="0"/>
              </a:rPr>
              <a:t> </a:t>
            </a:r>
            <a:r>
              <a:rPr lang="en-US" sz="3200" dirty="0" err="1">
                <a:latin typeface="Times New Roman" pitchFamily="18" charset="0"/>
              </a:rPr>
              <a:t>trái</a:t>
            </a:r>
            <a:r>
              <a:rPr lang="en-US" sz="3200" dirty="0">
                <a:latin typeface="Times New Roman" pitchFamily="18" charset="0"/>
              </a:rPr>
              <a:t> </a:t>
            </a:r>
            <a:r>
              <a:rPr lang="en-US" sz="3200" dirty="0" err="1">
                <a:latin typeface="Times New Roman" pitchFamily="18" charset="0"/>
              </a:rPr>
              <a:t>cây</a:t>
            </a:r>
            <a:r>
              <a:rPr lang="en-US" sz="3200" dirty="0">
                <a:latin typeface="Times New Roman" pitchFamily="18" charset="0"/>
              </a:rPr>
              <a:t> </a:t>
            </a:r>
            <a:r>
              <a:rPr lang="en-US" sz="3200" dirty="0" err="1">
                <a:latin typeface="Times New Roman" pitchFamily="18" charset="0"/>
              </a:rPr>
              <a:t>lâu</a:t>
            </a:r>
            <a:r>
              <a:rPr lang="en-US" sz="3200" dirty="0">
                <a:latin typeface="Times New Roman" pitchFamily="18" charset="0"/>
              </a:rPr>
              <a:t> </a:t>
            </a:r>
            <a:r>
              <a:rPr lang="en-US" sz="3200" dirty="0" err="1">
                <a:latin typeface="Times New Roman" pitchFamily="18" charset="0"/>
              </a:rPr>
              <a:t>chín</a:t>
            </a:r>
            <a:r>
              <a:rPr lang="en-US" sz="3200" dirty="0">
                <a:latin typeface="Times New Roman" pitchFamily="18" charset="0"/>
              </a:rPr>
              <a:t> </a:t>
            </a:r>
            <a:r>
              <a:rPr lang="en-US" sz="3200" dirty="0" err="1">
                <a:latin typeface="Times New Roman" pitchFamily="18" charset="0"/>
              </a:rPr>
              <a:t>một</a:t>
            </a:r>
            <a:r>
              <a:rPr lang="en-US" sz="3200" dirty="0">
                <a:latin typeface="Times New Roman" pitchFamily="18" charset="0"/>
              </a:rPr>
              <a:t> </a:t>
            </a:r>
            <a:r>
              <a:rPr lang="en-US" sz="3200" dirty="0" err="1">
                <a:latin typeface="Times New Roman" pitchFamily="18" charset="0"/>
              </a:rPr>
              <a:t>cách</a:t>
            </a:r>
            <a:r>
              <a:rPr lang="en-US" sz="3200" dirty="0">
                <a:latin typeface="Times New Roman" pitchFamily="18" charset="0"/>
              </a:rPr>
              <a:t> </a:t>
            </a:r>
            <a:r>
              <a:rPr lang="en-US" sz="3200" dirty="0" err="1">
                <a:latin typeface="Times New Roman" pitchFamily="18" charset="0"/>
              </a:rPr>
              <a:t>tự</a:t>
            </a:r>
            <a:r>
              <a:rPr lang="en-US" sz="3200" dirty="0">
                <a:latin typeface="Times New Roman" pitchFamily="18" charset="0"/>
              </a:rPr>
              <a:t> </a:t>
            </a:r>
            <a:r>
              <a:rPr lang="en-US" sz="3200" dirty="0" err="1">
                <a:latin typeface="Times New Roman" pitchFamily="18" charset="0"/>
              </a:rPr>
              <a:t>nhiên</a:t>
            </a:r>
            <a:r>
              <a:rPr lang="en-US" sz="3200" dirty="0">
                <a:latin typeface="Times New Roman" pitchFamily="18" charset="0"/>
              </a:rPr>
              <a:t> (</a:t>
            </a:r>
            <a:r>
              <a:rPr lang="en-US" sz="3200" dirty="0" err="1">
                <a:latin typeface="Times New Roman" pitchFamily="18" charset="0"/>
              </a:rPr>
              <a:t>không</a:t>
            </a:r>
            <a:r>
              <a:rPr lang="en-US" sz="3200" dirty="0">
                <a:latin typeface="Times New Roman" pitchFamily="18" charset="0"/>
              </a:rPr>
              <a:t> </a:t>
            </a:r>
            <a:r>
              <a:rPr lang="en-US" sz="3200" dirty="0" err="1">
                <a:latin typeface="Times New Roman" pitchFamily="18" charset="0"/>
              </a:rPr>
              <a:t>dùng</a:t>
            </a:r>
            <a:r>
              <a:rPr lang="en-US" sz="3200" dirty="0">
                <a:latin typeface="Times New Roman" pitchFamily="18" charset="0"/>
              </a:rPr>
              <a:t> </a:t>
            </a:r>
            <a:r>
              <a:rPr lang="en-US" sz="3200" dirty="0" err="1">
                <a:latin typeface="Times New Roman" pitchFamily="18" charset="0"/>
              </a:rPr>
              <a:t>hóa</a:t>
            </a:r>
            <a:r>
              <a:rPr lang="en-US" sz="3200" dirty="0">
                <a:latin typeface="Times New Roman" pitchFamily="18" charset="0"/>
              </a:rPr>
              <a:t> </a:t>
            </a:r>
            <a:r>
              <a:rPr lang="en-US" sz="3200" dirty="0" err="1">
                <a:latin typeface="Times New Roman" pitchFamily="18" charset="0"/>
              </a:rPr>
              <a:t>chất</a:t>
            </a:r>
            <a:r>
              <a:rPr lang="en-US" sz="3200" dirty="0">
                <a:latin typeface="Times New Roman" pitchFamily="18" charset="0"/>
              </a:rPr>
              <a:t>)? </a:t>
            </a:r>
            <a:r>
              <a:rPr lang="en-US" sz="3200" dirty="0" err="1">
                <a:latin typeface="Times New Roman" pitchFamily="18" charset="0"/>
              </a:rPr>
              <a:t>Tại</a:t>
            </a:r>
            <a:r>
              <a:rPr lang="en-US" sz="3200" dirty="0">
                <a:latin typeface="Times New Roman" pitchFamily="18" charset="0"/>
              </a:rPr>
              <a:t> </a:t>
            </a:r>
            <a:r>
              <a:rPr lang="en-US" sz="3200" dirty="0" err="1">
                <a:latin typeface="Times New Roman" pitchFamily="18" charset="0"/>
              </a:rPr>
              <a:t>sao</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làm</a:t>
            </a:r>
            <a:r>
              <a:rPr lang="en-US" sz="3200" dirty="0">
                <a:latin typeface="Times New Roman" pitchFamily="18" charset="0"/>
              </a:rPr>
              <a:t> </a:t>
            </a:r>
            <a:r>
              <a:rPr lang="en-US" sz="3200" dirty="0" err="1">
                <a:latin typeface="Times New Roman" pitchFamily="18" charset="0"/>
              </a:rPr>
              <a:t>như</a:t>
            </a:r>
            <a:r>
              <a:rPr lang="en-US" sz="3200" dirty="0">
                <a:latin typeface="Times New Roman" pitchFamily="18" charset="0"/>
              </a:rPr>
              <a:t> </a:t>
            </a:r>
            <a:r>
              <a:rPr lang="en-US" sz="3200" dirty="0" err="1">
                <a:latin typeface="Times New Roman" pitchFamily="18" charset="0"/>
              </a:rPr>
              <a:t>vậy</a:t>
            </a:r>
            <a:r>
              <a:rPr lang="en-US" sz="3200" dirty="0">
                <a:latin typeface="Times New Roman" pitchFamily="18" charset="0"/>
              </a:rPr>
              <a:t>?</a:t>
            </a:r>
          </a:p>
        </p:txBody>
      </p:sp>
    </p:spTree>
    <p:extLst>
      <p:ext uri="{BB962C8B-B14F-4D97-AF65-F5344CB8AC3E}">
        <p14:creationId xmlns:p14="http://schemas.microsoft.com/office/powerpoint/2010/main" val="27887990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F58C34D-2F5A-55DD-51A4-0728F4A219AB}"/>
              </a:ext>
            </a:extLst>
          </p:cNvPr>
          <p:cNvGrpSpPr>
            <a:grpSpLocks/>
          </p:cNvGrpSpPr>
          <p:nvPr/>
        </p:nvGrpSpPr>
        <p:grpSpPr bwMode="auto">
          <a:xfrm>
            <a:off x="3434126" y="1287904"/>
            <a:ext cx="577454" cy="3505200"/>
            <a:chOff x="3215" y="1152"/>
            <a:chExt cx="485" cy="2208"/>
          </a:xfrm>
        </p:grpSpPr>
        <p:grpSp>
          <p:nvGrpSpPr>
            <p:cNvPr id="24637" name="Group 3">
              <a:extLst>
                <a:ext uri="{FF2B5EF4-FFF2-40B4-BE49-F238E27FC236}">
                  <a16:creationId xmlns:a16="http://schemas.microsoft.com/office/drawing/2014/main" xmlns="" id="{10787ECE-0722-6097-A068-C41CF97282BF}"/>
                </a:ext>
              </a:extLst>
            </p:cNvPr>
            <p:cNvGrpSpPr>
              <a:grpSpLocks/>
            </p:cNvGrpSpPr>
            <p:nvPr/>
          </p:nvGrpSpPr>
          <p:grpSpPr bwMode="auto">
            <a:xfrm>
              <a:off x="3312" y="1152"/>
              <a:ext cx="388" cy="384"/>
              <a:chOff x="4368" y="2784"/>
              <a:chExt cx="388" cy="384"/>
            </a:xfrm>
          </p:grpSpPr>
          <p:sp>
            <p:nvSpPr>
              <p:cNvPr id="24644" name="Oval 4">
                <a:extLst>
                  <a:ext uri="{FF2B5EF4-FFF2-40B4-BE49-F238E27FC236}">
                    <a16:creationId xmlns:a16="http://schemas.microsoft.com/office/drawing/2014/main" xmlns="" id="{4DA3ED1D-6B0C-B4F7-D3F1-E6C41A5ED062}"/>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45" name="Text Box 5">
                <a:extLst>
                  <a:ext uri="{FF2B5EF4-FFF2-40B4-BE49-F238E27FC236}">
                    <a16:creationId xmlns:a16="http://schemas.microsoft.com/office/drawing/2014/main" xmlns="" id="{3EA37E4E-68C1-E2BC-3906-1A0F00169FCD}"/>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nvGrpSpPr>
            <p:cNvPr id="24638" name="Group 6">
              <a:extLst>
                <a:ext uri="{FF2B5EF4-FFF2-40B4-BE49-F238E27FC236}">
                  <a16:creationId xmlns:a16="http://schemas.microsoft.com/office/drawing/2014/main" xmlns="" id="{D88A8158-4F79-B9B9-044C-89FDCB9E0481}"/>
                </a:ext>
              </a:extLst>
            </p:cNvPr>
            <p:cNvGrpSpPr>
              <a:grpSpLocks/>
            </p:cNvGrpSpPr>
            <p:nvPr/>
          </p:nvGrpSpPr>
          <p:grpSpPr bwMode="auto">
            <a:xfrm>
              <a:off x="3215" y="1476"/>
              <a:ext cx="49" cy="1556"/>
              <a:chOff x="3215" y="1476"/>
              <a:chExt cx="49" cy="1556"/>
            </a:xfrm>
          </p:grpSpPr>
          <p:sp>
            <p:nvSpPr>
              <p:cNvPr id="24642" name="Rectangle 7">
                <a:extLst>
                  <a:ext uri="{FF2B5EF4-FFF2-40B4-BE49-F238E27FC236}">
                    <a16:creationId xmlns:a16="http://schemas.microsoft.com/office/drawing/2014/main" xmlns="" id="{AB420710-2827-BCFC-B7FE-9CE4125A868D}"/>
                  </a:ext>
                </a:extLst>
              </p:cNvPr>
              <p:cNvSpPr>
                <a:spLocks noChangeArrowheads="1"/>
              </p:cNvSpPr>
              <p:nvPr/>
            </p:nvSpPr>
            <p:spPr bwMode="auto">
              <a:xfrm rot="17962126" flipH="1">
                <a:off x="2899" y="1794"/>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43" name="Rectangle 8">
                <a:extLst>
                  <a:ext uri="{FF2B5EF4-FFF2-40B4-BE49-F238E27FC236}">
                    <a16:creationId xmlns:a16="http://schemas.microsoft.com/office/drawing/2014/main" xmlns="" id="{515D52F0-35F0-7060-2C91-5BAB790295F7}"/>
                  </a:ext>
                </a:extLst>
              </p:cNvPr>
              <p:cNvSpPr>
                <a:spLocks noChangeArrowheads="1"/>
              </p:cNvSpPr>
              <p:nvPr/>
            </p:nvSpPr>
            <p:spPr bwMode="auto">
              <a:xfrm rot="3637874" flipH="1" flipV="1">
                <a:off x="2897" y="2667"/>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grpSp>
          <p:nvGrpSpPr>
            <p:cNvPr id="24639" name="Group 9">
              <a:extLst>
                <a:ext uri="{FF2B5EF4-FFF2-40B4-BE49-F238E27FC236}">
                  <a16:creationId xmlns:a16="http://schemas.microsoft.com/office/drawing/2014/main" xmlns="" id="{19207609-C21B-1241-625E-635055A094F2}"/>
                </a:ext>
              </a:extLst>
            </p:cNvPr>
            <p:cNvGrpSpPr>
              <a:grpSpLocks/>
            </p:cNvGrpSpPr>
            <p:nvPr/>
          </p:nvGrpSpPr>
          <p:grpSpPr bwMode="auto">
            <a:xfrm>
              <a:off x="3312" y="2976"/>
              <a:ext cx="388" cy="384"/>
              <a:chOff x="4368" y="2784"/>
              <a:chExt cx="388" cy="384"/>
            </a:xfrm>
          </p:grpSpPr>
          <p:sp>
            <p:nvSpPr>
              <p:cNvPr id="24640" name="Oval 10">
                <a:extLst>
                  <a:ext uri="{FF2B5EF4-FFF2-40B4-BE49-F238E27FC236}">
                    <a16:creationId xmlns:a16="http://schemas.microsoft.com/office/drawing/2014/main" xmlns="" id="{EB092C1A-47CF-E7A7-B1C3-8CB11493CEC3}"/>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41" name="Text Box 11">
                <a:extLst>
                  <a:ext uri="{FF2B5EF4-FFF2-40B4-BE49-F238E27FC236}">
                    <a16:creationId xmlns:a16="http://schemas.microsoft.com/office/drawing/2014/main" xmlns="" id="{B5AA9A9A-C499-664D-545A-F52D8C60F465}"/>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grpSp>
        <p:nvGrpSpPr>
          <p:cNvPr id="6" name="Group 12">
            <a:extLst>
              <a:ext uri="{FF2B5EF4-FFF2-40B4-BE49-F238E27FC236}">
                <a16:creationId xmlns:a16="http://schemas.microsoft.com/office/drawing/2014/main" xmlns="" id="{1C0BD864-3515-A0A5-9F3D-361831BE0967}"/>
              </a:ext>
            </a:extLst>
          </p:cNvPr>
          <p:cNvGrpSpPr>
            <a:grpSpLocks/>
          </p:cNvGrpSpPr>
          <p:nvPr/>
        </p:nvGrpSpPr>
        <p:grpSpPr bwMode="auto">
          <a:xfrm>
            <a:off x="790935" y="1364104"/>
            <a:ext cx="571500" cy="3505200"/>
            <a:chOff x="960" y="1152"/>
            <a:chExt cx="480" cy="2208"/>
          </a:xfrm>
        </p:grpSpPr>
        <p:grpSp>
          <p:nvGrpSpPr>
            <p:cNvPr id="24628" name="Group 13">
              <a:extLst>
                <a:ext uri="{FF2B5EF4-FFF2-40B4-BE49-F238E27FC236}">
                  <a16:creationId xmlns:a16="http://schemas.microsoft.com/office/drawing/2014/main" xmlns="" id="{57D013C4-77BE-25AE-E2D1-2725721941EA}"/>
                </a:ext>
              </a:extLst>
            </p:cNvPr>
            <p:cNvGrpSpPr>
              <a:grpSpLocks/>
            </p:cNvGrpSpPr>
            <p:nvPr/>
          </p:nvGrpSpPr>
          <p:grpSpPr bwMode="auto">
            <a:xfrm>
              <a:off x="1391" y="1480"/>
              <a:ext cx="49" cy="1556"/>
              <a:chOff x="1391" y="1480"/>
              <a:chExt cx="49" cy="1556"/>
            </a:xfrm>
          </p:grpSpPr>
          <p:sp>
            <p:nvSpPr>
              <p:cNvPr id="24635" name="Rectangle 14">
                <a:extLst>
                  <a:ext uri="{FF2B5EF4-FFF2-40B4-BE49-F238E27FC236}">
                    <a16:creationId xmlns:a16="http://schemas.microsoft.com/office/drawing/2014/main" xmlns="" id="{A6D94138-7490-9E38-53CD-674C5D06C246}"/>
                  </a:ext>
                </a:extLst>
              </p:cNvPr>
              <p:cNvSpPr>
                <a:spLocks noChangeArrowheads="1"/>
              </p:cNvSpPr>
              <p:nvPr/>
            </p:nvSpPr>
            <p:spPr bwMode="auto">
              <a:xfrm rot="3637874">
                <a:off x="1075" y="1798"/>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36" name="Rectangle 15">
                <a:extLst>
                  <a:ext uri="{FF2B5EF4-FFF2-40B4-BE49-F238E27FC236}">
                    <a16:creationId xmlns:a16="http://schemas.microsoft.com/office/drawing/2014/main" xmlns="" id="{6CC3BF9E-8686-CB7C-355A-F64E16E1C872}"/>
                  </a:ext>
                </a:extLst>
              </p:cNvPr>
              <p:cNvSpPr>
                <a:spLocks noChangeArrowheads="1"/>
              </p:cNvSpPr>
              <p:nvPr/>
            </p:nvSpPr>
            <p:spPr bwMode="auto">
              <a:xfrm rot="17962126" flipV="1">
                <a:off x="1073" y="2671"/>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grpSp>
          <p:nvGrpSpPr>
            <p:cNvPr id="24629" name="Group 16">
              <a:extLst>
                <a:ext uri="{FF2B5EF4-FFF2-40B4-BE49-F238E27FC236}">
                  <a16:creationId xmlns:a16="http://schemas.microsoft.com/office/drawing/2014/main" xmlns="" id="{557CEE30-467D-821E-A1B7-2D66486E67F9}"/>
                </a:ext>
              </a:extLst>
            </p:cNvPr>
            <p:cNvGrpSpPr>
              <a:grpSpLocks/>
            </p:cNvGrpSpPr>
            <p:nvPr/>
          </p:nvGrpSpPr>
          <p:grpSpPr bwMode="auto">
            <a:xfrm>
              <a:off x="960" y="1152"/>
              <a:ext cx="388" cy="384"/>
              <a:chOff x="4368" y="2784"/>
              <a:chExt cx="388" cy="384"/>
            </a:xfrm>
          </p:grpSpPr>
          <p:sp>
            <p:nvSpPr>
              <p:cNvPr id="24633" name="Oval 17">
                <a:extLst>
                  <a:ext uri="{FF2B5EF4-FFF2-40B4-BE49-F238E27FC236}">
                    <a16:creationId xmlns:a16="http://schemas.microsoft.com/office/drawing/2014/main" xmlns="" id="{0DC05550-BFCA-41A7-7857-6F7F68419CB6}"/>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34" name="Text Box 18">
                <a:extLst>
                  <a:ext uri="{FF2B5EF4-FFF2-40B4-BE49-F238E27FC236}">
                    <a16:creationId xmlns:a16="http://schemas.microsoft.com/office/drawing/2014/main" xmlns="" id="{47399479-C594-C1A2-DEF6-6F851824817A}"/>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nvGrpSpPr>
            <p:cNvPr id="24630" name="Group 19">
              <a:extLst>
                <a:ext uri="{FF2B5EF4-FFF2-40B4-BE49-F238E27FC236}">
                  <a16:creationId xmlns:a16="http://schemas.microsoft.com/office/drawing/2014/main" xmlns="" id="{B92EC703-C30E-CC5E-C560-060C29D7C8FE}"/>
                </a:ext>
              </a:extLst>
            </p:cNvPr>
            <p:cNvGrpSpPr>
              <a:grpSpLocks/>
            </p:cNvGrpSpPr>
            <p:nvPr/>
          </p:nvGrpSpPr>
          <p:grpSpPr bwMode="auto">
            <a:xfrm>
              <a:off x="960" y="2976"/>
              <a:ext cx="388" cy="384"/>
              <a:chOff x="4368" y="2784"/>
              <a:chExt cx="388" cy="384"/>
            </a:xfrm>
          </p:grpSpPr>
          <p:sp>
            <p:nvSpPr>
              <p:cNvPr id="24631" name="Oval 20">
                <a:extLst>
                  <a:ext uri="{FF2B5EF4-FFF2-40B4-BE49-F238E27FC236}">
                    <a16:creationId xmlns:a16="http://schemas.microsoft.com/office/drawing/2014/main" xmlns="" id="{8E36BD34-3379-3C2E-6257-4D5847D209FD}"/>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32" name="Text Box 21">
                <a:extLst>
                  <a:ext uri="{FF2B5EF4-FFF2-40B4-BE49-F238E27FC236}">
                    <a16:creationId xmlns:a16="http://schemas.microsoft.com/office/drawing/2014/main" xmlns="" id="{9B74C492-7FB6-E9E9-271C-8E57B9752129}"/>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sp>
        <p:nvSpPr>
          <p:cNvPr id="48150" name="Rectangle 22">
            <a:extLst>
              <a:ext uri="{FF2B5EF4-FFF2-40B4-BE49-F238E27FC236}">
                <a16:creationId xmlns:a16="http://schemas.microsoft.com/office/drawing/2014/main" xmlns="" id="{8869BA51-66A3-BC7E-7D8D-130D0AA1DCF3}"/>
              </a:ext>
            </a:extLst>
          </p:cNvPr>
          <p:cNvSpPr>
            <a:spLocks noChangeArrowheads="1"/>
          </p:cNvSpPr>
          <p:nvPr/>
        </p:nvSpPr>
        <p:spPr bwMode="auto">
          <a:xfrm>
            <a:off x="2189920" y="3019866"/>
            <a:ext cx="1257300"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51" name="Rectangle 23">
            <a:extLst>
              <a:ext uri="{FF2B5EF4-FFF2-40B4-BE49-F238E27FC236}">
                <a16:creationId xmlns:a16="http://schemas.microsoft.com/office/drawing/2014/main" xmlns="" id="{273F5120-585F-BE33-56B1-8267A18ADACD}"/>
              </a:ext>
            </a:extLst>
          </p:cNvPr>
          <p:cNvSpPr>
            <a:spLocks noChangeArrowheads="1"/>
          </p:cNvSpPr>
          <p:nvPr/>
        </p:nvSpPr>
        <p:spPr bwMode="auto">
          <a:xfrm>
            <a:off x="1389820" y="3019866"/>
            <a:ext cx="1257300"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52" name="Rectangle 24">
            <a:extLst>
              <a:ext uri="{FF2B5EF4-FFF2-40B4-BE49-F238E27FC236}">
                <a16:creationId xmlns:a16="http://schemas.microsoft.com/office/drawing/2014/main" xmlns="" id="{79D53DDC-226B-41E5-15C9-0A6B8FAD1BB1}"/>
              </a:ext>
            </a:extLst>
          </p:cNvPr>
          <p:cNvSpPr>
            <a:spLocks noChangeArrowheads="1"/>
          </p:cNvSpPr>
          <p:nvPr/>
        </p:nvSpPr>
        <p:spPr bwMode="auto">
          <a:xfrm rot="5400000">
            <a:off x="694495" y="3254815"/>
            <a:ext cx="1676400" cy="57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48153" name="Rectangle 25">
            <a:extLst>
              <a:ext uri="{FF2B5EF4-FFF2-40B4-BE49-F238E27FC236}">
                <a16:creationId xmlns:a16="http://schemas.microsoft.com/office/drawing/2014/main" xmlns="" id="{5083EC44-48CF-FA09-4556-3F3508FF0625}"/>
              </a:ext>
            </a:extLst>
          </p:cNvPr>
          <p:cNvSpPr>
            <a:spLocks noChangeArrowheads="1"/>
          </p:cNvSpPr>
          <p:nvPr/>
        </p:nvSpPr>
        <p:spPr bwMode="auto">
          <a:xfrm rot="5400000">
            <a:off x="2470907" y="3240529"/>
            <a:ext cx="1676400" cy="57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48154" name="Rectangle 26">
            <a:extLst>
              <a:ext uri="{FF2B5EF4-FFF2-40B4-BE49-F238E27FC236}">
                <a16:creationId xmlns:a16="http://schemas.microsoft.com/office/drawing/2014/main" xmlns="" id="{8DC89BF2-02DD-A1E7-D3BB-7D9BA6E01626}"/>
              </a:ext>
            </a:extLst>
          </p:cNvPr>
          <p:cNvSpPr>
            <a:spLocks noChangeArrowheads="1"/>
          </p:cNvSpPr>
          <p:nvPr/>
        </p:nvSpPr>
        <p:spPr bwMode="auto">
          <a:xfrm>
            <a:off x="1757725" y="3151629"/>
            <a:ext cx="1278731" cy="762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48155" name="Rectangle 27">
            <a:extLst>
              <a:ext uri="{FF2B5EF4-FFF2-40B4-BE49-F238E27FC236}">
                <a16:creationId xmlns:a16="http://schemas.microsoft.com/office/drawing/2014/main" xmlns="" id="{9684773C-EAB8-AA48-8C1F-39DA69D301BD}"/>
              </a:ext>
            </a:extLst>
          </p:cNvPr>
          <p:cNvSpPr>
            <a:spLocks noChangeArrowheads="1"/>
          </p:cNvSpPr>
          <p:nvPr/>
        </p:nvSpPr>
        <p:spPr bwMode="auto">
          <a:xfrm>
            <a:off x="1757723" y="3705666"/>
            <a:ext cx="1268016" cy="76200"/>
          </a:xfrm>
          <a:prstGeom prst="rect">
            <a:avLst/>
          </a:prstGeom>
          <a:gradFill rotWithShape="1">
            <a:gsLst>
              <a:gs pos="0">
                <a:schemeClr val="tx2"/>
              </a:gs>
              <a:gs pos="50000">
                <a:srgbClr val="969696"/>
              </a:gs>
              <a:gs pos="100000">
                <a:schemeClr val="tx2"/>
              </a:gs>
            </a:gsLst>
            <a:lin ang="5400000" scaled="1"/>
          </a:gradFill>
          <a:ln w="9525">
            <a:solidFill>
              <a:schemeClr val="tx1"/>
            </a:solidFill>
            <a:miter lim="800000"/>
            <a:headEnd/>
            <a:tailEnd/>
          </a:ln>
          <a:effectLst/>
        </p:spPr>
        <p:txBody>
          <a:bodyPr wrap="none" anchor="ctr"/>
          <a:lstStyle/>
          <a:p>
            <a:pPr>
              <a:defRPr/>
            </a:pPr>
            <a:endParaRPr lang="en-US" sz="1350">
              <a:latin typeface="Arial" charset="0"/>
            </a:endParaRPr>
          </a:p>
        </p:txBody>
      </p:sp>
      <p:sp>
        <p:nvSpPr>
          <p:cNvPr id="48156" name="Oval 28">
            <a:extLst>
              <a:ext uri="{FF2B5EF4-FFF2-40B4-BE49-F238E27FC236}">
                <a16:creationId xmlns:a16="http://schemas.microsoft.com/office/drawing/2014/main" xmlns="" id="{76558FAA-C480-8B23-7BDB-2187D8D0C77E}"/>
              </a:ext>
            </a:extLst>
          </p:cNvPr>
          <p:cNvSpPr>
            <a:spLocks noChangeArrowheads="1"/>
          </p:cNvSpPr>
          <p:nvPr/>
        </p:nvSpPr>
        <p:spPr bwMode="auto">
          <a:xfrm>
            <a:off x="2905485" y="2659504"/>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48157" name="Oval 29">
            <a:extLst>
              <a:ext uri="{FF2B5EF4-FFF2-40B4-BE49-F238E27FC236}">
                <a16:creationId xmlns:a16="http://schemas.microsoft.com/office/drawing/2014/main" xmlns="" id="{51D8B096-BE01-3665-8036-917B1DFF4E38}"/>
              </a:ext>
            </a:extLst>
          </p:cNvPr>
          <p:cNvSpPr>
            <a:spLocks noChangeArrowheads="1"/>
          </p:cNvSpPr>
          <p:nvPr/>
        </p:nvSpPr>
        <p:spPr bwMode="auto">
          <a:xfrm>
            <a:off x="1348148" y="2659504"/>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48158" name="Oval 30">
            <a:extLst>
              <a:ext uri="{FF2B5EF4-FFF2-40B4-BE49-F238E27FC236}">
                <a16:creationId xmlns:a16="http://schemas.microsoft.com/office/drawing/2014/main" xmlns="" id="{4192F915-5091-E774-5750-B1FC061EC19F}"/>
              </a:ext>
            </a:extLst>
          </p:cNvPr>
          <p:cNvSpPr>
            <a:spLocks noChangeArrowheads="1"/>
          </p:cNvSpPr>
          <p:nvPr/>
        </p:nvSpPr>
        <p:spPr bwMode="auto">
          <a:xfrm>
            <a:off x="1233848" y="3380229"/>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48159" name="Oval 31">
            <a:extLst>
              <a:ext uri="{FF2B5EF4-FFF2-40B4-BE49-F238E27FC236}">
                <a16:creationId xmlns:a16="http://schemas.microsoft.com/office/drawing/2014/main" xmlns="" id="{FCB2FD87-0422-7E6B-40FD-40D89CE79447}"/>
              </a:ext>
            </a:extLst>
          </p:cNvPr>
          <p:cNvSpPr>
            <a:spLocks noChangeArrowheads="1"/>
          </p:cNvSpPr>
          <p:nvPr/>
        </p:nvSpPr>
        <p:spPr bwMode="auto">
          <a:xfrm>
            <a:off x="3005498" y="3365941"/>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grpSp>
        <p:nvGrpSpPr>
          <p:cNvPr id="10" name="Group 32">
            <a:extLst>
              <a:ext uri="{FF2B5EF4-FFF2-40B4-BE49-F238E27FC236}">
                <a16:creationId xmlns:a16="http://schemas.microsoft.com/office/drawing/2014/main" xmlns="" id="{2782E87C-6D91-ECCE-F2EF-E55C5E059BF5}"/>
              </a:ext>
            </a:extLst>
          </p:cNvPr>
          <p:cNvGrpSpPr>
            <a:grpSpLocks/>
          </p:cNvGrpSpPr>
          <p:nvPr/>
        </p:nvGrpSpPr>
        <p:grpSpPr bwMode="auto">
          <a:xfrm>
            <a:off x="4572000" y="1295400"/>
            <a:ext cx="2041922" cy="864616"/>
            <a:chOff x="3456" y="144"/>
            <a:chExt cx="960" cy="1344"/>
          </a:xfrm>
        </p:grpSpPr>
        <p:sp>
          <p:nvSpPr>
            <p:cNvPr id="24626" name="AutoShape 33">
              <a:extLst>
                <a:ext uri="{FF2B5EF4-FFF2-40B4-BE49-F238E27FC236}">
                  <a16:creationId xmlns:a16="http://schemas.microsoft.com/office/drawing/2014/main" xmlns="" id="{8AFDC081-207C-8AB2-EA2A-FA17E4E46A65}"/>
                </a:ext>
              </a:extLst>
            </p:cNvPr>
            <p:cNvSpPr>
              <a:spLocks noChangeArrowheads="1"/>
            </p:cNvSpPr>
            <p:nvPr/>
          </p:nvSpPr>
          <p:spPr bwMode="auto">
            <a:xfrm>
              <a:off x="3456" y="144"/>
              <a:ext cx="960" cy="1344"/>
            </a:xfrm>
            <a:prstGeom prst="downArrow">
              <a:avLst>
                <a:gd name="adj1" fmla="val 50000"/>
                <a:gd name="adj2" fmla="val 35000"/>
              </a:avLst>
            </a:prstGeom>
            <a:gradFill rotWithShape="1">
              <a:gsLst>
                <a:gs pos="0">
                  <a:srgbClr val="0033CC"/>
                </a:gs>
                <a:gs pos="50000">
                  <a:srgbClr val="FFFFFF"/>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350">
                <a:latin typeface="Garamond" panose="02020404030301010803" pitchFamily="18" charset="0"/>
              </a:endParaRPr>
            </a:p>
          </p:txBody>
        </p:sp>
        <p:sp>
          <p:nvSpPr>
            <p:cNvPr id="24627" name="Text Box 34">
              <a:extLst>
                <a:ext uri="{FF2B5EF4-FFF2-40B4-BE49-F238E27FC236}">
                  <a16:creationId xmlns:a16="http://schemas.microsoft.com/office/drawing/2014/main" xmlns="" id="{EB6B57AA-BC13-D3D9-49AD-E1C3E6CD2B44}"/>
                </a:ext>
              </a:extLst>
            </p:cNvPr>
            <p:cNvSpPr txBox="1">
              <a:spLocks noChangeArrowheads="1"/>
            </p:cNvSpPr>
            <p:nvPr/>
          </p:nvSpPr>
          <p:spPr bwMode="auto">
            <a:xfrm>
              <a:off x="3696" y="192"/>
              <a:ext cx="547"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err="1">
                  <a:solidFill>
                    <a:srgbClr val="CC3300"/>
                  </a:solidFill>
                </a:rPr>
                <a:t>t</a:t>
              </a:r>
              <a:r>
                <a:rPr lang="en-US" altLang="en-US" b="1" baseline="30000" dirty="0" err="1">
                  <a:solidFill>
                    <a:srgbClr val="CC3300"/>
                  </a:solidFill>
                </a:rPr>
                <a:t>o</a:t>
              </a:r>
              <a:r>
                <a:rPr lang="en-US" altLang="en-US" b="1" dirty="0" err="1">
                  <a:solidFill>
                    <a:srgbClr val="CC3300"/>
                  </a:solidFill>
                </a:rPr>
                <a:t>C</a:t>
              </a:r>
              <a:r>
                <a:rPr lang="en-US" altLang="en-US" b="1" dirty="0">
                  <a:solidFill>
                    <a:srgbClr val="CC3300"/>
                  </a:solidFill>
                </a:rPr>
                <a:t>, </a:t>
              </a:r>
              <a:r>
                <a:rPr lang="en-US" altLang="en-US" b="1" dirty="0" err="1">
                  <a:solidFill>
                    <a:srgbClr val="CC3300"/>
                  </a:solidFill>
                </a:rPr>
                <a:t>p,xt</a:t>
              </a:r>
              <a:endParaRPr lang="en-US" altLang="en-US" b="1" dirty="0">
                <a:solidFill>
                  <a:srgbClr val="CC3300"/>
                </a:solidFill>
              </a:endParaRPr>
            </a:p>
          </p:txBody>
        </p:sp>
      </p:grpSp>
      <p:grpSp>
        <p:nvGrpSpPr>
          <p:cNvPr id="11" name="Group 35">
            <a:extLst>
              <a:ext uri="{FF2B5EF4-FFF2-40B4-BE49-F238E27FC236}">
                <a16:creationId xmlns:a16="http://schemas.microsoft.com/office/drawing/2014/main" xmlns="" id="{35240886-0C8C-B6C7-FC84-926C48D2147B}"/>
              </a:ext>
            </a:extLst>
          </p:cNvPr>
          <p:cNvGrpSpPr>
            <a:grpSpLocks/>
          </p:cNvGrpSpPr>
          <p:nvPr/>
        </p:nvGrpSpPr>
        <p:grpSpPr bwMode="auto">
          <a:xfrm>
            <a:off x="6620238" y="1287904"/>
            <a:ext cx="577454" cy="3505200"/>
            <a:chOff x="3215" y="1152"/>
            <a:chExt cx="485" cy="2208"/>
          </a:xfrm>
        </p:grpSpPr>
        <p:grpSp>
          <p:nvGrpSpPr>
            <p:cNvPr id="24617" name="Group 36">
              <a:extLst>
                <a:ext uri="{FF2B5EF4-FFF2-40B4-BE49-F238E27FC236}">
                  <a16:creationId xmlns:a16="http://schemas.microsoft.com/office/drawing/2014/main" xmlns="" id="{A3E85AF4-DF2C-BE45-F32D-F4EA73FF0915}"/>
                </a:ext>
              </a:extLst>
            </p:cNvPr>
            <p:cNvGrpSpPr>
              <a:grpSpLocks/>
            </p:cNvGrpSpPr>
            <p:nvPr/>
          </p:nvGrpSpPr>
          <p:grpSpPr bwMode="auto">
            <a:xfrm>
              <a:off x="3312" y="1152"/>
              <a:ext cx="388" cy="384"/>
              <a:chOff x="4368" y="2784"/>
              <a:chExt cx="388" cy="384"/>
            </a:xfrm>
          </p:grpSpPr>
          <p:sp>
            <p:nvSpPr>
              <p:cNvPr id="24624" name="Oval 37">
                <a:extLst>
                  <a:ext uri="{FF2B5EF4-FFF2-40B4-BE49-F238E27FC236}">
                    <a16:creationId xmlns:a16="http://schemas.microsoft.com/office/drawing/2014/main" xmlns="" id="{F41241B4-0592-35D3-CBD7-C42450A48040}"/>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25" name="Text Box 38">
                <a:extLst>
                  <a:ext uri="{FF2B5EF4-FFF2-40B4-BE49-F238E27FC236}">
                    <a16:creationId xmlns:a16="http://schemas.microsoft.com/office/drawing/2014/main" xmlns="" id="{5376EC0F-5E21-91A2-2DD3-FCA5E0CF091C}"/>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nvGrpSpPr>
            <p:cNvPr id="24618" name="Group 39">
              <a:extLst>
                <a:ext uri="{FF2B5EF4-FFF2-40B4-BE49-F238E27FC236}">
                  <a16:creationId xmlns:a16="http://schemas.microsoft.com/office/drawing/2014/main" xmlns="" id="{352F099F-0530-0007-364E-87BC8C7A8448}"/>
                </a:ext>
              </a:extLst>
            </p:cNvPr>
            <p:cNvGrpSpPr>
              <a:grpSpLocks/>
            </p:cNvGrpSpPr>
            <p:nvPr/>
          </p:nvGrpSpPr>
          <p:grpSpPr bwMode="auto">
            <a:xfrm>
              <a:off x="3215" y="1476"/>
              <a:ext cx="49" cy="1556"/>
              <a:chOff x="3215" y="1476"/>
              <a:chExt cx="49" cy="1556"/>
            </a:xfrm>
          </p:grpSpPr>
          <p:sp>
            <p:nvSpPr>
              <p:cNvPr id="24622" name="Rectangle 40">
                <a:extLst>
                  <a:ext uri="{FF2B5EF4-FFF2-40B4-BE49-F238E27FC236}">
                    <a16:creationId xmlns:a16="http://schemas.microsoft.com/office/drawing/2014/main" xmlns="" id="{0FA09479-0E44-30F2-A9B0-64BF21C73201}"/>
                  </a:ext>
                </a:extLst>
              </p:cNvPr>
              <p:cNvSpPr>
                <a:spLocks noChangeArrowheads="1"/>
              </p:cNvSpPr>
              <p:nvPr/>
            </p:nvSpPr>
            <p:spPr bwMode="auto">
              <a:xfrm rot="17962126" flipH="1">
                <a:off x="2899" y="1794"/>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23" name="Rectangle 41">
                <a:extLst>
                  <a:ext uri="{FF2B5EF4-FFF2-40B4-BE49-F238E27FC236}">
                    <a16:creationId xmlns:a16="http://schemas.microsoft.com/office/drawing/2014/main" xmlns="" id="{23479955-09F9-8902-9D95-2A58F0429E5B}"/>
                  </a:ext>
                </a:extLst>
              </p:cNvPr>
              <p:cNvSpPr>
                <a:spLocks noChangeArrowheads="1"/>
              </p:cNvSpPr>
              <p:nvPr/>
            </p:nvSpPr>
            <p:spPr bwMode="auto">
              <a:xfrm rot="3637874" flipH="1" flipV="1">
                <a:off x="2897" y="2667"/>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grpSp>
          <p:nvGrpSpPr>
            <p:cNvPr id="24619" name="Group 42">
              <a:extLst>
                <a:ext uri="{FF2B5EF4-FFF2-40B4-BE49-F238E27FC236}">
                  <a16:creationId xmlns:a16="http://schemas.microsoft.com/office/drawing/2014/main" xmlns="" id="{24515D4B-C0F4-95EB-8825-019ABE44E40C}"/>
                </a:ext>
              </a:extLst>
            </p:cNvPr>
            <p:cNvGrpSpPr>
              <a:grpSpLocks/>
            </p:cNvGrpSpPr>
            <p:nvPr/>
          </p:nvGrpSpPr>
          <p:grpSpPr bwMode="auto">
            <a:xfrm>
              <a:off x="3312" y="2976"/>
              <a:ext cx="388" cy="384"/>
              <a:chOff x="4368" y="2784"/>
              <a:chExt cx="388" cy="384"/>
            </a:xfrm>
          </p:grpSpPr>
          <p:sp>
            <p:nvSpPr>
              <p:cNvPr id="24620" name="Oval 43">
                <a:extLst>
                  <a:ext uri="{FF2B5EF4-FFF2-40B4-BE49-F238E27FC236}">
                    <a16:creationId xmlns:a16="http://schemas.microsoft.com/office/drawing/2014/main" xmlns="" id="{AEDFF5DD-420C-6CF5-532F-52591A529F54}"/>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21" name="Text Box 44">
                <a:extLst>
                  <a:ext uri="{FF2B5EF4-FFF2-40B4-BE49-F238E27FC236}">
                    <a16:creationId xmlns:a16="http://schemas.microsoft.com/office/drawing/2014/main" xmlns="" id="{752B9848-62A4-F40B-B27A-1C9AD18E23D1}"/>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grpSp>
        <p:nvGrpSpPr>
          <p:cNvPr id="15" name="Group 45">
            <a:extLst>
              <a:ext uri="{FF2B5EF4-FFF2-40B4-BE49-F238E27FC236}">
                <a16:creationId xmlns:a16="http://schemas.microsoft.com/office/drawing/2014/main" xmlns="" id="{92951B82-14B2-45A4-4C8A-367FFB06F074}"/>
              </a:ext>
            </a:extLst>
          </p:cNvPr>
          <p:cNvGrpSpPr>
            <a:grpSpLocks/>
          </p:cNvGrpSpPr>
          <p:nvPr/>
        </p:nvGrpSpPr>
        <p:grpSpPr bwMode="auto">
          <a:xfrm>
            <a:off x="3819885" y="1273616"/>
            <a:ext cx="571500" cy="3505200"/>
            <a:chOff x="960" y="1152"/>
            <a:chExt cx="480" cy="2208"/>
          </a:xfrm>
        </p:grpSpPr>
        <p:grpSp>
          <p:nvGrpSpPr>
            <p:cNvPr id="24608" name="Group 46">
              <a:extLst>
                <a:ext uri="{FF2B5EF4-FFF2-40B4-BE49-F238E27FC236}">
                  <a16:creationId xmlns:a16="http://schemas.microsoft.com/office/drawing/2014/main" xmlns="" id="{4AE112EC-921E-2DDB-7CE7-45CC89B5C9DB}"/>
                </a:ext>
              </a:extLst>
            </p:cNvPr>
            <p:cNvGrpSpPr>
              <a:grpSpLocks/>
            </p:cNvGrpSpPr>
            <p:nvPr/>
          </p:nvGrpSpPr>
          <p:grpSpPr bwMode="auto">
            <a:xfrm>
              <a:off x="1391" y="1480"/>
              <a:ext cx="49" cy="1556"/>
              <a:chOff x="1391" y="1480"/>
              <a:chExt cx="49" cy="1556"/>
            </a:xfrm>
          </p:grpSpPr>
          <p:sp>
            <p:nvSpPr>
              <p:cNvPr id="24615" name="Rectangle 47">
                <a:extLst>
                  <a:ext uri="{FF2B5EF4-FFF2-40B4-BE49-F238E27FC236}">
                    <a16:creationId xmlns:a16="http://schemas.microsoft.com/office/drawing/2014/main" xmlns="" id="{1778C277-7D52-7579-EB7A-26DF244F8BB2}"/>
                  </a:ext>
                </a:extLst>
              </p:cNvPr>
              <p:cNvSpPr>
                <a:spLocks noChangeArrowheads="1"/>
              </p:cNvSpPr>
              <p:nvPr/>
            </p:nvSpPr>
            <p:spPr bwMode="auto">
              <a:xfrm rot="3637874">
                <a:off x="1075" y="1798"/>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16" name="Rectangle 48">
                <a:extLst>
                  <a:ext uri="{FF2B5EF4-FFF2-40B4-BE49-F238E27FC236}">
                    <a16:creationId xmlns:a16="http://schemas.microsoft.com/office/drawing/2014/main" xmlns="" id="{2DF7D352-D3BD-0042-E668-7060E14A5B22}"/>
                  </a:ext>
                </a:extLst>
              </p:cNvPr>
              <p:cNvSpPr>
                <a:spLocks noChangeArrowheads="1"/>
              </p:cNvSpPr>
              <p:nvPr/>
            </p:nvSpPr>
            <p:spPr bwMode="auto">
              <a:xfrm rot="17962126" flipV="1">
                <a:off x="1073" y="2671"/>
                <a:ext cx="683" cy="47"/>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grpSp>
        <p:grpSp>
          <p:nvGrpSpPr>
            <p:cNvPr id="24609" name="Group 49">
              <a:extLst>
                <a:ext uri="{FF2B5EF4-FFF2-40B4-BE49-F238E27FC236}">
                  <a16:creationId xmlns:a16="http://schemas.microsoft.com/office/drawing/2014/main" xmlns="" id="{7CBDC90E-50ED-908E-00D6-5B4E4423DDE0}"/>
                </a:ext>
              </a:extLst>
            </p:cNvPr>
            <p:cNvGrpSpPr>
              <a:grpSpLocks/>
            </p:cNvGrpSpPr>
            <p:nvPr/>
          </p:nvGrpSpPr>
          <p:grpSpPr bwMode="auto">
            <a:xfrm>
              <a:off x="960" y="1152"/>
              <a:ext cx="388" cy="384"/>
              <a:chOff x="4368" y="2784"/>
              <a:chExt cx="388" cy="384"/>
            </a:xfrm>
          </p:grpSpPr>
          <p:sp>
            <p:nvSpPr>
              <p:cNvPr id="24613" name="Oval 50">
                <a:extLst>
                  <a:ext uri="{FF2B5EF4-FFF2-40B4-BE49-F238E27FC236}">
                    <a16:creationId xmlns:a16="http://schemas.microsoft.com/office/drawing/2014/main" xmlns="" id="{BF3C674A-9499-4C4F-7E70-0DA8B3076803}"/>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14" name="Text Box 51">
                <a:extLst>
                  <a:ext uri="{FF2B5EF4-FFF2-40B4-BE49-F238E27FC236}">
                    <a16:creationId xmlns:a16="http://schemas.microsoft.com/office/drawing/2014/main" xmlns="" id="{6B8F24D3-7E38-F903-809F-EB2A0ABFAAF5}"/>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nvGrpSpPr>
            <p:cNvPr id="24610" name="Group 52">
              <a:extLst>
                <a:ext uri="{FF2B5EF4-FFF2-40B4-BE49-F238E27FC236}">
                  <a16:creationId xmlns:a16="http://schemas.microsoft.com/office/drawing/2014/main" xmlns="" id="{D21D8C82-9577-CD55-3D55-56252AB50057}"/>
                </a:ext>
              </a:extLst>
            </p:cNvPr>
            <p:cNvGrpSpPr>
              <a:grpSpLocks/>
            </p:cNvGrpSpPr>
            <p:nvPr/>
          </p:nvGrpSpPr>
          <p:grpSpPr bwMode="auto">
            <a:xfrm>
              <a:off x="960" y="2976"/>
              <a:ext cx="388" cy="384"/>
              <a:chOff x="4368" y="2784"/>
              <a:chExt cx="388" cy="384"/>
            </a:xfrm>
          </p:grpSpPr>
          <p:sp>
            <p:nvSpPr>
              <p:cNvPr id="24611" name="Oval 53">
                <a:extLst>
                  <a:ext uri="{FF2B5EF4-FFF2-40B4-BE49-F238E27FC236}">
                    <a16:creationId xmlns:a16="http://schemas.microsoft.com/office/drawing/2014/main" xmlns="" id="{327DF5B0-59D9-60BE-4544-4BD5B4581E83}"/>
                  </a:ext>
                </a:extLst>
              </p:cNvPr>
              <p:cNvSpPr>
                <a:spLocks noChangeArrowheads="1"/>
              </p:cNvSpPr>
              <p:nvPr/>
            </p:nvSpPr>
            <p:spPr bwMode="auto">
              <a:xfrm>
                <a:off x="4368" y="2784"/>
                <a:ext cx="384" cy="384"/>
              </a:xfrm>
              <a:prstGeom prst="ellipse">
                <a:avLst/>
              </a:prstGeom>
              <a:gradFill rotWithShape="1">
                <a:gsLst>
                  <a:gs pos="0">
                    <a:srgbClr val="33CCCC"/>
                  </a:gs>
                  <a:gs pos="100000">
                    <a:srgbClr val="18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4612" name="Text Box 54">
                <a:extLst>
                  <a:ext uri="{FF2B5EF4-FFF2-40B4-BE49-F238E27FC236}">
                    <a16:creationId xmlns:a16="http://schemas.microsoft.com/office/drawing/2014/main" xmlns="" id="{926B0CEE-F4E1-2811-E2AD-37770004DF8A}"/>
                  </a:ext>
                </a:extLst>
              </p:cNvPr>
              <p:cNvSpPr txBox="1">
                <a:spLocks noChangeArrowheads="1"/>
              </p:cNvSpPr>
              <p:nvPr/>
            </p:nvSpPr>
            <p:spPr bwMode="auto">
              <a:xfrm>
                <a:off x="4429" y="2806"/>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latin typeface="Tahoma" panose="020B0604030504040204" pitchFamily="34" charset="0"/>
                  </a:rPr>
                  <a:t>H</a:t>
                </a:r>
              </a:p>
            </p:txBody>
          </p:sp>
        </p:grpSp>
      </p:grpSp>
      <p:sp>
        <p:nvSpPr>
          <p:cNvPr id="48183" name="Rectangle 55">
            <a:extLst>
              <a:ext uri="{FF2B5EF4-FFF2-40B4-BE49-F238E27FC236}">
                <a16:creationId xmlns:a16="http://schemas.microsoft.com/office/drawing/2014/main" xmlns="" id="{9604512B-E1BC-B3CF-4F84-794058AC0186}"/>
              </a:ext>
            </a:extLst>
          </p:cNvPr>
          <p:cNvSpPr>
            <a:spLocks noChangeArrowheads="1"/>
          </p:cNvSpPr>
          <p:nvPr/>
        </p:nvSpPr>
        <p:spPr bwMode="auto">
          <a:xfrm>
            <a:off x="5218870" y="3005578"/>
            <a:ext cx="1257300"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84" name="Rectangle 56">
            <a:extLst>
              <a:ext uri="{FF2B5EF4-FFF2-40B4-BE49-F238E27FC236}">
                <a16:creationId xmlns:a16="http://schemas.microsoft.com/office/drawing/2014/main" xmlns="" id="{E2753E33-FDED-0D52-4D4A-4E1109F1C25C}"/>
              </a:ext>
            </a:extLst>
          </p:cNvPr>
          <p:cNvSpPr>
            <a:spLocks noChangeArrowheads="1"/>
          </p:cNvSpPr>
          <p:nvPr/>
        </p:nvSpPr>
        <p:spPr bwMode="auto">
          <a:xfrm>
            <a:off x="4418770" y="3005578"/>
            <a:ext cx="1257300"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85" name="Rectangle 57">
            <a:extLst>
              <a:ext uri="{FF2B5EF4-FFF2-40B4-BE49-F238E27FC236}">
                <a16:creationId xmlns:a16="http://schemas.microsoft.com/office/drawing/2014/main" xmlns="" id="{F53DD209-5EE2-6683-E99C-1C0D4496194C}"/>
              </a:ext>
            </a:extLst>
          </p:cNvPr>
          <p:cNvSpPr>
            <a:spLocks noChangeArrowheads="1"/>
          </p:cNvSpPr>
          <p:nvPr/>
        </p:nvSpPr>
        <p:spPr bwMode="auto">
          <a:xfrm rot="5400000">
            <a:off x="3723445" y="3240529"/>
            <a:ext cx="1676400" cy="57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48186" name="Rectangle 58">
            <a:extLst>
              <a:ext uri="{FF2B5EF4-FFF2-40B4-BE49-F238E27FC236}">
                <a16:creationId xmlns:a16="http://schemas.microsoft.com/office/drawing/2014/main" xmlns="" id="{C11A8E34-9993-425A-4AA8-A48F7591CF50}"/>
              </a:ext>
            </a:extLst>
          </p:cNvPr>
          <p:cNvSpPr>
            <a:spLocks noChangeArrowheads="1"/>
          </p:cNvSpPr>
          <p:nvPr/>
        </p:nvSpPr>
        <p:spPr bwMode="auto">
          <a:xfrm rot="5400000">
            <a:off x="5499857" y="3226241"/>
            <a:ext cx="1676400" cy="57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48187" name="Rectangle 59">
            <a:extLst>
              <a:ext uri="{FF2B5EF4-FFF2-40B4-BE49-F238E27FC236}">
                <a16:creationId xmlns:a16="http://schemas.microsoft.com/office/drawing/2014/main" xmlns="" id="{4C8127DA-27C2-DDFB-DAD9-7431617A503B}"/>
              </a:ext>
            </a:extLst>
          </p:cNvPr>
          <p:cNvSpPr>
            <a:spLocks noChangeArrowheads="1"/>
          </p:cNvSpPr>
          <p:nvPr/>
        </p:nvSpPr>
        <p:spPr bwMode="auto">
          <a:xfrm>
            <a:off x="4786675" y="3137341"/>
            <a:ext cx="1278731"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88" name="Rectangle 60">
            <a:extLst>
              <a:ext uri="{FF2B5EF4-FFF2-40B4-BE49-F238E27FC236}">
                <a16:creationId xmlns:a16="http://schemas.microsoft.com/office/drawing/2014/main" xmlns="" id="{D6C0ADF4-6DEE-72B4-325E-35DD2D095D2C}"/>
              </a:ext>
            </a:extLst>
          </p:cNvPr>
          <p:cNvSpPr>
            <a:spLocks noChangeArrowheads="1"/>
          </p:cNvSpPr>
          <p:nvPr/>
        </p:nvSpPr>
        <p:spPr bwMode="auto">
          <a:xfrm>
            <a:off x="4786673" y="3691378"/>
            <a:ext cx="1268016" cy="76200"/>
          </a:xfrm>
          <a:prstGeom prst="rect">
            <a:avLst/>
          </a:prstGeom>
          <a:gradFill rotWithShape="1">
            <a:gsLst>
              <a:gs pos="0">
                <a:schemeClr val="tx2"/>
              </a:gs>
              <a:gs pos="50000">
                <a:srgbClr val="969696"/>
              </a:gs>
              <a:gs pos="100000">
                <a:schemeClr val="tx2"/>
              </a:gs>
            </a:gsLst>
            <a:lin ang="540000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48189" name="Oval 61">
            <a:extLst>
              <a:ext uri="{FF2B5EF4-FFF2-40B4-BE49-F238E27FC236}">
                <a16:creationId xmlns:a16="http://schemas.microsoft.com/office/drawing/2014/main" xmlns="" id="{80FF21DD-FB7D-6884-9B80-6E8720BE7975}"/>
              </a:ext>
            </a:extLst>
          </p:cNvPr>
          <p:cNvSpPr>
            <a:spLocks noChangeArrowheads="1"/>
          </p:cNvSpPr>
          <p:nvPr/>
        </p:nvSpPr>
        <p:spPr bwMode="auto">
          <a:xfrm>
            <a:off x="5991585" y="2583304"/>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 pitchFamily="34" charset="0"/>
              </a:rPr>
              <a:t>C</a:t>
            </a:r>
          </a:p>
        </p:txBody>
      </p:sp>
      <p:sp>
        <p:nvSpPr>
          <p:cNvPr id="48190" name="Oval 62">
            <a:extLst>
              <a:ext uri="{FF2B5EF4-FFF2-40B4-BE49-F238E27FC236}">
                <a16:creationId xmlns:a16="http://schemas.microsoft.com/office/drawing/2014/main" xmlns="" id="{F0F6A0DC-9674-E077-F105-44BD77002443}"/>
              </a:ext>
            </a:extLst>
          </p:cNvPr>
          <p:cNvSpPr>
            <a:spLocks noChangeArrowheads="1"/>
          </p:cNvSpPr>
          <p:nvPr/>
        </p:nvSpPr>
        <p:spPr bwMode="auto">
          <a:xfrm>
            <a:off x="4277085" y="2659504"/>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48191" name="Oval 63">
            <a:extLst>
              <a:ext uri="{FF2B5EF4-FFF2-40B4-BE49-F238E27FC236}">
                <a16:creationId xmlns:a16="http://schemas.microsoft.com/office/drawing/2014/main" xmlns="" id="{A8346DDB-E512-F43C-6652-FA68C853DAD0}"/>
              </a:ext>
            </a:extLst>
          </p:cNvPr>
          <p:cNvSpPr>
            <a:spLocks noChangeArrowheads="1"/>
          </p:cNvSpPr>
          <p:nvPr/>
        </p:nvSpPr>
        <p:spPr bwMode="auto">
          <a:xfrm>
            <a:off x="4262798" y="3365941"/>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48192" name="Oval 64">
            <a:extLst>
              <a:ext uri="{FF2B5EF4-FFF2-40B4-BE49-F238E27FC236}">
                <a16:creationId xmlns:a16="http://schemas.microsoft.com/office/drawing/2014/main" xmlns="" id="{FCD63484-7D08-C053-E45F-58F88EC52E05}"/>
              </a:ext>
            </a:extLst>
          </p:cNvPr>
          <p:cNvSpPr>
            <a:spLocks noChangeArrowheads="1"/>
          </p:cNvSpPr>
          <p:nvPr/>
        </p:nvSpPr>
        <p:spPr bwMode="auto">
          <a:xfrm>
            <a:off x="6034448" y="3351654"/>
            <a:ext cx="571500" cy="762000"/>
          </a:xfrm>
          <a:prstGeom prst="ellipse">
            <a:avLst/>
          </a:prstGeom>
          <a:gradFill rotWithShape="1">
            <a:gsLst>
              <a:gs pos="0">
                <a:srgbClr val="5F5F5F"/>
              </a:gs>
              <a:gs pos="100000">
                <a:srgbClr val="2C2C2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a:latin typeface=".VnArial NarrowH" pitchFamily="34" charset="0"/>
              </a:rPr>
              <a:t>C</a:t>
            </a:r>
          </a:p>
        </p:txBody>
      </p:sp>
      <p:sp>
        <p:nvSpPr>
          <p:cNvPr id="24604" name="Text Box 66">
            <a:extLst>
              <a:ext uri="{FF2B5EF4-FFF2-40B4-BE49-F238E27FC236}">
                <a16:creationId xmlns:a16="http://schemas.microsoft.com/office/drawing/2014/main" xmlns="" id="{EC9B1B81-4D8E-40BB-DE92-8E1BCED72EAD}"/>
              </a:ext>
            </a:extLst>
          </p:cNvPr>
          <p:cNvSpPr txBox="1">
            <a:spLocks noChangeArrowheads="1"/>
          </p:cNvSpPr>
          <p:nvPr/>
        </p:nvSpPr>
        <p:spPr bwMode="auto">
          <a:xfrm>
            <a:off x="762000" y="5334000"/>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itchFamily="18" charset="0"/>
              </a:rPr>
              <a:t>2 </a:t>
            </a:r>
            <a:r>
              <a:rPr lang="en-US" altLang="en-US" sz="2400" b="1" dirty="0" err="1">
                <a:solidFill>
                  <a:srgbClr val="0000FF"/>
                </a:solidFill>
                <a:latin typeface="Times New Roman" pitchFamily="18" charset="0"/>
              </a:rPr>
              <a:t>phân</a:t>
            </a:r>
            <a:r>
              <a:rPr lang="en-US" altLang="en-US" sz="2400" b="1" dirty="0">
                <a:solidFill>
                  <a:srgbClr val="0000FF"/>
                </a:solidFill>
                <a:latin typeface="Times New Roman" pitchFamily="18" charset="0"/>
              </a:rPr>
              <a:t> </a:t>
            </a:r>
            <a:r>
              <a:rPr lang="en-US" altLang="en-US" sz="2400" b="1" err="1">
                <a:solidFill>
                  <a:srgbClr val="0000FF"/>
                </a:solidFill>
                <a:latin typeface="Times New Roman" pitchFamily="18" charset="0"/>
              </a:rPr>
              <a:t>tử</a:t>
            </a:r>
            <a:r>
              <a:rPr lang="en-US" altLang="en-US" sz="2400" b="1">
                <a:solidFill>
                  <a:srgbClr val="0000FF"/>
                </a:solidFill>
                <a:latin typeface="Times New Roman" pitchFamily="18" charset="0"/>
              </a:rPr>
              <a:t> </a:t>
            </a:r>
            <a:r>
              <a:rPr lang="en-US" altLang="en-US" sz="2400" b="1" smtClean="0">
                <a:solidFill>
                  <a:srgbClr val="0000FF"/>
                </a:solidFill>
                <a:latin typeface="Times New Roman" pitchFamily="18" charset="0"/>
              </a:rPr>
              <a:t>ethylene kết </a:t>
            </a:r>
            <a:r>
              <a:rPr lang="en-US" altLang="en-US" sz="2400" b="1" dirty="0" err="1">
                <a:solidFill>
                  <a:srgbClr val="0000FF"/>
                </a:solidFill>
                <a:latin typeface="Times New Roman" pitchFamily="18" charset="0"/>
              </a:rPr>
              <a:t>hợp</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với</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nhau</a:t>
            </a:r>
            <a:endParaRPr lang="en-US" altLang="en-US" sz="2400" b="1" dirty="0">
              <a:solidFill>
                <a:srgbClr val="0000FF"/>
              </a:solidFill>
              <a:latin typeface="Times New Roman" pitchFamily="18" charset="0"/>
            </a:endParaRPr>
          </a:p>
        </p:txBody>
      </p:sp>
      <p:grpSp>
        <p:nvGrpSpPr>
          <p:cNvPr id="19" name="Group 84">
            <a:extLst>
              <a:ext uri="{FF2B5EF4-FFF2-40B4-BE49-F238E27FC236}">
                <a16:creationId xmlns:a16="http://schemas.microsoft.com/office/drawing/2014/main" xmlns="" id="{C180E740-AA01-DBC3-0C82-272910D3F6A0}"/>
              </a:ext>
            </a:extLst>
          </p:cNvPr>
          <p:cNvGrpSpPr>
            <a:grpSpLocks/>
          </p:cNvGrpSpPr>
          <p:nvPr/>
        </p:nvGrpSpPr>
        <p:grpSpPr bwMode="auto">
          <a:xfrm>
            <a:off x="1394948" y="1554284"/>
            <a:ext cx="1964536" cy="981509"/>
            <a:chOff x="3456" y="144"/>
            <a:chExt cx="960" cy="1344"/>
          </a:xfrm>
        </p:grpSpPr>
        <p:sp>
          <p:nvSpPr>
            <p:cNvPr id="24606" name="AutoShape 85">
              <a:extLst>
                <a:ext uri="{FF2B5EF4-FFF2-40B4-BE49-F238E27FC236}">
                  <a16:creationId xmlns:a16="http://schemas.microsoft.com/office/drawing/2014/main" xmlns="" id="{247835D3-CEEA-2CE9-7D10-1AF308031F53}"/>
                </a:ext>
              </a:extLst>
            </p:cNvPr>
            <p:cNvSpPr>
              <a:spLocks noChangeArrowheads="1"/>
            </p:cNvSpPr>
            <p:nvPr/>
          </p:nvSpPr>
          <p:spPr bwMode="auto">
            <a:xfrm>
              <a:off x="3456" y="144"/>
              <a:ext cx="960" cy="1344"/>
            </a:xfrm>
            <a:prstGeom prst="downArrow">
              <a:avLst>
                <a:gd name="adj1" fmla="val 50000"/>
                <a:gd name="adj2" fmla="val 35000"/>
              </a:avLst>
            </a:prstGeom>
            <a:gradFill rotWithShape="1">
              <a:gsLst>
                <a:gs pos="0">
                  <a:srgbClr val="0033CC"/>
                </a:gs>
                <a:gs pos="50000">
                  <a:srgbClr val="FFFFFF"/>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350">
                <a:latin typeface="Garamond" panose="02020404030301010803" pitchFamily="18" charset="0"/>
              </a:endParaRPr>
            </a:p>
          </p:txBody>
        </p:sp>
        <p:sp>
          <p:nvSpPr>
            <p:cNvPr id="24607" name="Text Box 86">
              <a:extLst>
                <a:ext uri="{FF2B5EF4-FFF2-40B4-BE49-F238E27FC236}">
                  <a16:creationId xmlns:a16="http://schemas.microsoft.com/office/drawing/2014/main" xmlns="" id="{5EFE37DB-A4E8-48F1-B19D-C5489C5517C9}"/>
                </a:ext>
              </a:extLst>
            </p:cNvPr>
            <p:cNvSpPr txBox="1">
              <a:spLocks noChangeArrowheads="1"/>
            </p:cNvSpPr>
            <p:nvPr/>
          </p:nvSpPr>
          <p:spPr bwMode="auto">
            <a:xfrm>
              <a:off x="3696" y="192"/>
              <a:ext cx="54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err="1">
                  <a:solidFill>
                    <a:srgbClr val="CC3300"/>
                  </a:solidFill>
                </a:rPr>
                <a:t>t</a:t>
              </a:r>
              <a:r>
                <a:rPr lang="en-US" altLang="en-US" b="1" baseline="30000" dirty="0" err="1">
                  <a:solidFill>
                    <a:srgbClr val="CC3300"/>
                  </a:solidFill>
                </a:rPr>
                <a:t>o</a:t>
              </a:r>
              <a:r>
                <a:rPr lang="en-US" altLang="en-US" b="1" dirty="0" err="1">
                  <a:solidFill>
                    <a:srgbClr val="CC3300"/>
                  </a:solidFill>
                </a:rPr>
                <a:t>C,p,xt</a:t>
              </a:r>
              <a:endParaRPr lang="en-US" altLang="en-US" b="1" dirty="0">
                <a:solidFill>
                  <a:srgbClr val="CC3300"/>
                </a:solidFill>
              </a:endParaRPr>
            </a:p>
          </p:txBody>
        </p:sp>
      </p:grpSp>
      <p:sp>
        <p:nvSpPr>
          <p:cNvPr id="79" name="矩形 28">
            <a:extLst>
              <a:ext uri="{FF2B5EF4-FFF2-40B4-BE49-F238E27FC236}">
                <a16:creationId xmlns:a16="http://schemas.microsoft.com/office/drawing/2014/main" xmlns="" id="{5BA292D4-48DC-9757-2062-B8AAE332F9F3}"/>
              </a:ext>
            </a:extLst>
          </p:cNvPr>
          <p:cNvSpPr/>
          <p:nvPr/>
        </p:nvSpPr>
        <p:spPr>
          <a:xfrm>
            <a:off x="457200" y="381000"/>
            <a:ext cx="5791200" cy="615594"/>
          </a:xfrm>
          <a:prstGeom prst="rect">
            <a:avLst/>
          </a:prstGeom>
          <a:solidFill>
            <a:schemeClr val="bg1"/>
          </a:solidFill>
        </p:spPr>
        <p:txBody>
          <a:bodyPr wrap="square" lIns="121960" tIns="60980" rIns="121960" bIns="60980">
            <a:spAutoFit/>
          </a:bodyPr>
          <a:lstStyle/>
          <a:p>
            <a:pPr lvl="0" algn="ctr">
              <a:defRPr/>
            </a:pP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c</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Phản ứng </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trùng hợp</a:t>
            </a:r>
            <a:endParaRPr lang="zh-CN"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Top)">
                                      <p:cBhvr>
                                        <p:cTn id="7" dur="1000"/>
                                        <p:tgtEl>
                                          <p:spTgt spid="10"/>
                                        </p:tgtEl>
                                      </p:cBhvr>
                                    </p:animEffect>
                                  </p:childTnLst>
                                </p:cTn>
                              </p:par>
                              <p:par>
                                <p:cTn id="8" presetID="1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Top)">
                                      <p:cBhvr>
                                        <p:cTn id="10" dur="1000"/>
                                        <p:tgtEl>
                                          <p:spTgt spid="19"/>
                                        </p:tgtEl>
                                      </p:cBhvr>
                                    </p:animEffect>
                                  </p:childTnLst>
                                </p:cTn>
                              </p:par>
                            </p:childTnLst>
                          </p:cTn>
                        </p:par>
                        <p:par>
                          <p:cTn id="11" fill="hold" nodeType="afterGroup">
                            <p:stCondLst>
                              <p:cond delay="1000"/>
                            </p:stCondLst>
                            <p:childTnLst>
                              <p:par>
                                <p:cTn id="12" presetID="42" presetClass="path" presetSubtype="0" repeatCount="2000" accel="50000" decel="50000" fill="hold" nodeType="afterEffect">
                                  <p:stCondLst>
                                    <p:cond delay="0"/>
                                  </p:stCondLst>
                                  <p:childTnLst>
                                    <p:animMotion origin="layout" path="M 1.38889E-6 -1.23457E-6 L 1.38889E-6 0.17747 " pathEditMode="relative" rAng="0" ptsTypes="AA">
                                      <p:cBhvr>
                                        <p:cTn id="13" dur="2000" fill="hold"/>
                                        <p:tgtEl>
                                          <p:spTgt spid="19"/>
                                        </p:tgtEl>
                                        <p:attrNameLst>
                                          <p:attrName>ppt_x</p:attrName>
                                          <p:attrName>ppt_y</p:attrName>
                                        </p:attrNameLst>
                                      </p:cBhvr>
                                      <p:rCtr x="0" y="8858"/>
                                    </p:animMotion>
                                  </p:childTnLst>
                                  <p:subTnLst>
                                    <p:set>
                                      <p:cBhvr override="childStyle">
                                        <p:cTn dur="1" fill="hold" display="0" masterRel="sameClick" afterEffect="1">
                                          <p:stCondLst>
                                            <p:cond evt="end" delay="0">
                                              <p:tn val="12"/>
                                            </p:cond>
                                          </p:stCondLst>
                                        </p:cTn>
                                        <p:tgtEl>
                                          <p:spTgt spid="19"/>
                                        </p:tgtEl>
                                        <p:attrNameLst>
                                          <p:attrName>style.visibility</p:attrName>
                                        </p:attrNameLst>
                                      </p:cBhvr>
                                      <p:to>
                                        <p:strVal val="hidden"/>
                                      </p:to>
                                    </p:set>
                                  </p:subTnLst>
                                </p:cTn>
                              </p:par>
                              <p:par>
                                <p:cTn id="14" presetID="42" presetClass="path" presetSubtype="0" repeatCount="2000" accel="50000" decel="50000" fill="hold" nodeType="withEffect">
                                  <p:stCondLst>
                                    <p:cond delay="0"/>
                                  </p:stCondLst>
                                  <p:childTnLst>
                                    <p:animMotion origin="layout" path="M -4.72222E-6 -4.93827E-6 L -4.72222E-6 0.17747 " pathEditMode="relative" rAng="0" ptsTypes="AA">
                                      <p:cBhvr>
                                        <p:cTn id="15" dur="2000" fill="hold"/>
                                        <p:tgtEl>
                                          <p:spTgt spid="10"/>
                                        </p:tgtEl>
                                        <p:attrNameLst>
                                          <p:attrName>ppt_x</p:attrName>
                                          <p:attrName>ppt_y</p:attrName>
                                        </p:attrNameLst>
                                      </p:cBhvr>
                                      <p:rCtr x="0" y="8858"/>
                                    </p:animMotion>
                                  </p:childTnLst>
                                  <p:subTnLst>
                                    <p:set>
                                      <p:cBhvr override="childStyle">
                                        <p:cTn dur="1" fill="hold" display="0" masterRel="sameClick" afterEffect="1">
                                          <p:stCondLst>
                                            <p:cond evt="end" delay="0">
                                              <p:tn val="14"/>
                                            </p:cond>
                                          </p:stCondLst>
                                        </p:cTn>
                                        <p:tgtEl>
                                          <p:spTgt spid="10"/>
                                        </p:tgtEl>
                                        <p:attrNameLst>
                                          <p:attrName>style.visibility</p:attrName>
                                        </p:attrNameLst>
                                      </p:cBhvr>
                                      <p:to>
                                        <p:strVal val="hidden"/>
                                      </p:to>
                                    </p:set>
                                  </p:subTnLst>
                                </p:cTn>
                              </p:par>
                              <p:par>
                                <p:cTn id="16" presetID="8" presetClass="emph" presetSubtype="0" fill="hold" nodeType="withEffect">
                                  <p:stCondLst>
                                    <p:cond delay="0"/>
                                  </p:stCondLst>
                                  <p:childTnLst>
                                    <p:animRot by="5400000">
                                      <p:cBhvr>
                                        <p:cTn id="17" dur="2000" fill="hold"/>
                                        <p:tgtEl>
                                          <p:spTgt spid="48150"/>
                                        </p:tgtEl>
                                        <p:attrNameLst>
                                          <p:attrName>r</p:attrName>
                                        </p:attrNameLst>
                                      </p:cBhvr>
                                    </p:animRot>
                                  </p:childTnLst>
                                </p:cTn>
                              </p:par>
                              <p:par>
                                <p:cTn id="18" presetID="8" presetClass="emph" presetSubtype="0" fill="hold" nodeType="withEffect">
                                  <p:stCondLst>
                                    <p:cond delay="0"/>
                                  </p:stCondLst>
                                  <p:childTnLst>
                                    <p:animRot by="-5400000">
                                      <p:cBhvr>
                                        <p:cTn id="19" dur="2000" fill="hold"/>
                                        <p:tgtEl>
                                          <p:spTgt spid="48151"/>
                                        </p:tgtEl>
                                        <p:attrNameLst>
                                          <p:attrName>r</p:attrName>
                                        </p:attrNameLst>
                                      </p:cBhvr>
                                    </p:animRot>
                                  </p:childTnLst>
                                </p:cTn>
                              </p:par>
                              <p:par>
                                <p:cTn id="20" presetID="43" presetClass="path" presetSubtype="0" accel="50000" decel="50000" fill="hold" nodeType="withEffect">
                                  <p:stCondLst>
                                    <p:cond delay="0"/>
                                  </p:stCondLst>
                                  <p:childTnLst>
                                    <p:animMotion origin="layout" path="M -0.05208 0.07778 L -0.02604 0.07778 C -0.01458 0.07778 -1.11111E-6 0.05617 -1.11111E-6 0.03889 L -1.11111E-6 -1.60494E-6 " pathEditMode="relative" rAng="0" ptsTypes="AAAA">
                                      <p:cBhvr>
                                        <p:cTn id="21" dur="2000" spd="-100000" fill="hold"/>
                                        <p:tgtEl>
                                          <p:spTgt spid="48156"/>
                                        </p:tgtEl>
                                        <p:attrNameLst>
                                          <p:attrName>ppt_x</p:attrName>
                                          <p:attrName>ppt_y</p:attrName>
                                        </p:attrNameLst>
                                      </p:cBhvr>
                                      <p:rCtr x="2604" y="-3889"/>
                                    </p:animMotion>
                                  </p:childTnLst>
                                </p:cTn>
                              </p:par>
                              <p:par>
                                <p:cTn id="22" presetID="36" presetClass="path" presetSubtype="0" accel="50000" decel="50000" fill="hold" nodeType="withEffect">
                                  <p:stCondLst>
                                    <p:cond delay="0"/>
                                  </p:stCondLst>
                                  <p:childTnLst>
                                    <p:animMotion origin="layout" path="M 1.38889E-6 -1.60494E-6 L 1.38889E-6 0.04445 C 1.38889E-6 0.0642 0.01285 0.08889 0.0243 0.08889 L 0.05 0.08735 " pathEditMode="relative" rAng="0" ptsTypes="AAAA">
                                      <p:cBhvr>
                                        <p:cTn id="23" dur="2000" fill="hold"/>
                                        <p:tgtEl>
                                          <p:spTgt spid="48157"/>
                                        </p:tgtEl>
                                        <p:attrNameLst>
                                          <p:attrName>ppt_x</p:attrName>
                                          <p:attrName>ppt_y</p:attrName>
                                        </p:attrNameLst>
                                      </p:cBhvr>
                                      <p:rCtr x="2500" y="4444"/>
                                    </p:animMotion>
                                  </p:childTnLst>
                                </p:cTn>
                              </p:par>
                              <p:par>
                                <p:cTn id="24" presetID="42" presetClass="path" presetSubtype="0" accel="50000" decel="50000" fill="hold" nodeType="withEffect">
                                  <p:stCondLst>
                                    <p:cond delay="0"/>
                                  </p:stCondLst>
                                  <p:childTnLst>
                                    <p:animMotion origin="layout" path="M -1.94444E-6 3.45679E-6 L -0.00451 0.07222 " pathEditMode="relative" rAng="0" ptsTypes="AA">
                                      <p:cBhvr>
                                        <p:cTn id="25" dur="2000" fill="hold"/>
                                        <p:tgtEl>
                                          <p:spTgt spid="48154"/>
                                        </p:tgtEl>
                                        <p:attrNameLst>
                                          <p:attrName>ppt_x</p:attrName>
                                          <p:attrName>ppt_y</p:attrName>
                                        </p:attrNameLst>
                                      </p:cBhvr>
                                      <p:rCtr x="-226" y="3611"/>
                                    </p:animMotion>
                                  </p:childTnLst>
                                </p:cTn>
                              </p:par>
                              <p:par>
                                <p:cTn id="26" presetID="36" presetClass="path" presetSubtype="0" accel="50000" decel="50000" fill="hold" nodeType="withEffect">
                                  <p:stCondLst>
                                    <p:cond delay="0"/>
                                  </p:stCondLst>
                                  <p:childTnLst>
                                    <p:animMotion origin="layout" path="M 0.00625 0.00525 L 0.00625 0.05525 C 0.00625 0.07747 0.02222 0.10525 0.03542 0.10525 L 0.06458 0.10525 " pathEditMode="relative" rAng="0" ptsTypes="AAAA">
                                      <p:cBhvr>
                                        <p:cTn id="27" dur="2000" fill="hold"/>
                                        <p:tgtEl>
                                          <p:spTgt spid="6"/>
                                        </p:tgtEl>
                                        <p:attrNameLst>
                                          <p:attrName>ppt_x</p:attrName>
                                          <p:attrName>ppt_y</p:attrName>
                                        </p:attrNameLst>
                                      </p:cBhvr>
                                      <p:rCtr x="2917" y="5000"/>
                                    </p:animMotion>
                                  </p:childTnLst>
                                </p:cTn>
                              </p:par>
                              <p:par>
                                <p:cTn id="28" presetID="43" presetClass="path" presetSubtype="0" accel="50000" decel="50000" fill="hold" nodeType="withEffect">
                                  <p:stCondLst>
                                    <p:cond delay="0"/>
                                  </p:stCondLst>
                                  <p:childTnLst>
                                    <p:animMotion origin="layout" path="M -0.06493 0.09753 L -0.03472 0.09105 C -0.02031 0.09105 -0.00903 0.07222 -0.00903 0.05093 L -0.00417 0.00617 " pathEditMode="relative" rAng="0" ptsTypes="AAAA">
                                      <p:cBhvr>
                                        <p:cTn id="29" dur="2000" spd="-100000" fill="hold"/>
                                        <p:tgtEl>
                                          <p:spTgt spid="2"/>
                                        </p:tgtEl>
                                        <p:attrNameLst>
                                          <p:attrName>ppt_x</p:attrName>
                                          <p:attrName>ppt_y</p:attrName>
                                        </p:attrNameLst>
                                      </p:cBhvr>
                                      <p:rCtr x="3038" y="-4568"/>
                                    </p:animMotion>
                                  </p:childTnLst>
                                </p:cTn>
                              </p:par>
                            </p:childTnLst>
                          </p:cTn>
                        </p:par>
                        <p:par>
                          <p:cTn id="30" fill="hold" nodeType="afterGroup">
                            <p:stCondLst>
                              <p:cond delay="5000"/>
                            </p:stCondLst>
                            <p:childTnLst>
                              <p:par>
                                <p:cTn id="31" presetID="1" presetClass="exit" presetSubtype="0" fill="hold" nodeType="afterEffect">
                                  <p:stCondLst>
                                    <p:cond delay="0"/>
                                  </p:stCondLst>
                                  <p:childTnLst>
                                    <p:set>
                                      <p:cBhvr>
                                        <p:cTn id="32" dur="1" fill="hold">
                                          <p:stCondLst>
                                            <p:cond delay="0"/>
                                          </p:stCondLst>
                                        </p:cTn>
                                        <p:tgtEl>
                                          <p:spTgt spid="4815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815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15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81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815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8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1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1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1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155"/>
                                        </p:tgtEl>
                                        <p:attrNameLst>
                                          <p:attrName>style.visibility</p:attrName>
                                        </p:attrNameLst>
                                      </p:cBhvr>
                                      <p:to>
                                        <p:strVal val="visible"/>
                                      </p:to>
                                    </p:set>
                                  </p:childTnLst>
                                </p:cTn>
                              </p:par>
                              <p:par>
                                <p:cTn id="51" presetID="36" presetClass="path" presetSubtype="0" accel="50000" decel="50000" fill="hold" nodeType="withEffect">
                                  <p:stCondLst>
                                    <p:cond delay="0"/>
                                  </p:stCondLst>
                                  <p:childTnLst>
                                    <p:animMotion origin="layout" path="M -0.0559 0.01389 L -0.0559 0.06266 C -0.0559 0.08426 -0.0434 0.11142 -0.03316 0.11142 L -0.01042 0.11142 " pathEditMode="relative" rAng="0" ptsTypes="AAAA">
                                      <p:cBhvr>
                                        <p:cTn id="52" dur="2000" spd="-100000" fill="hold"/>
                                        <p:tgtEl>
                                          <p:spTgt spid="2"/>
                                        </p:tgtEl>
                                        <p:attrNameLst>
                                          <p:attrName>ppt_x</p:attrName>
                                          <p:attrName>ppt_y</p:attrName>
                                        </p:attrNameLst>
                                      </p:cBhvr>
                                      <p:rCtr x="2274" y="4877"/>
                                    </p:animMotion>
                                  </p:childTnLst>
                                </p:cTn>
                              </p:par>
                              <p:par>
                                <p:cTn id="53" presetID="43" presetClass="path" presetSubtype="0" accel="50000" decel="50000" fill="hold" nodeType="withEffect">
                                  <p:stCondLst>
                                    <p:cond delay="0"/>
                                  </p:stCondLst>
                                  <p:childTnLst>
                                    <p:animMotion origin="layout" path="M -0.00833 0.08889 L 0.04167 0.08889 C 0.06406 0.08889 0.06945 0.07192 0.06945 0.0571 L 0.06007 0.0321 " pathEditMode="relative" rAng="0" ptsTypes="AAAA">
                                      <p:cBhvr>
                                        <p:cTn id="54" dur="2000" fill="hold"/>
                                        <p:tgtEl>
                                          <p:spTgt spid="6"/>
                                        </p:tgtEl>
                                        <p:attrNameLst>
                                          <p:attrName>ppt_x</p:attrName>
                                          <p:attrName>ppt_y</p:attrName>
                                        </p:attrNameLst>
                                      </p:cBhvr>
                                      <p:rCtr x="3889" y="-2840"/>
                                    </p:animMotion>
                                  </p:childTnLst>
                                </p:cTn>
                              </p:par>
                              <p:par>
                                <p:cTn id="55" presetID="64" presetClass="path" presetSubtype="0" accel="50000" decel="50000" fill="hold" nodeType="withEffect">
                                  <p:stCondLst>
                                    <p:cond delay="0"/>
                                  </p:stCondLst>
                                  <p:childTnLst>
                                    <p:animMotion origin="layout" path="M -1.11111E-6 -7.40741E-7 L -1.11111E-6 -0.06667 " pathEditMode="relative" rAng="0" ptsTypes="AA">
                                      <p:cBhvr>
                                        <p:cTn id="56" dur="2000" fill="hold"/>
                                        <p:tgtEl>
                                          <p:spTgt spid="48155"/>
                                        </p:tgtEl>
                                        <p:attrNameLst>
                                          <p:attrName>ppt_x</p:attrName>
                                          <p:attrName>ppt_y</p:attrName>
                                        </p:attrNameLst>
                                      </p:cBhvr>
                                      <p:rCtr x="0" y="-3333"/>
                                    </p:animMotion>
                                  </p:childTnLst>
                                </p:cTn>
                              </p:par>
                              <p:par>
                                <p:cTn id="57" presetID="8" presetClass="emph" presetSubtype="0" fill="hold" nodeType="withEffect">
                                  <p:stCondLst>
                                    <p:cond delay="0"/>
                                  </p:stCondLst>
                                  <p:childTnLst>
                                    <p:animRot by="-5400000">
                                      <p:cBhvr>
                                        <p:cTn id="58" dur="2000" fill="hold"/>
                                        <p:tgtEl>
                                          <p:spTgt spid="48152"/>
                                        </p:tgtEl>
                                        <p:attrNameLst>
                                          <p:attrName>r</p:attrName>
                                        </p:attrNameLst>
                                      </p:cBhvr>
                                    </p:animRot>
                                  </p:childTnLst>
                                </p:cTn>
                              </p:par>
                              <p:par>
                                <p:cTn id="59" presetID="8" presetClass="emph" presetSubtype="0" fill="hold" nodeType="withEffect">
                                  <p:stCondLst>
                                    <p:cond delay="0"/>
                                  </p:stCondLst>
                                  <p:childTnLst>
                                    <p:animRot by="5400000">
                                      <p:cBhvr>
                                        <p:cTn id="60" dur="2000" fill="hold"/>
                                        <p:tgtEl>
                                          <p:spTgt spid="48153"/>
                                        </p:tgtEl>
                                        <p:attrNameLst>
                                          <p:attrName>r</p:attrName>
                                        </p:attrNameLst>
                                      </p:cBhvr>
                                    </p:animRot>
                                  </p:childTnLst>
                                </p:cTn>
                              </p:par>
                              <p:par>
                                <p:cTn id="61" presetID="43" presetClass="path" presetSubtype="0" accel="50000" decel="50000" fill="hold" nodeType="withEffect">
                                  <p:stCondLst>
                                    <p:cond delay="0"/>
                                  </p:stCondLst>
                                  <p:childTnLst>
                                    <p:animMotion origin="layout" path="M 1.38889E-6 1.23457E-7 L 0.02917 1.23457E-7 C 0.04167 1.23457E-7 0.05833 -0.01852 0.05833 -0.03364 L 0.05833 -0.06667 " pathEditMode="relative" rAng="0" ptsTypes="AAAA">
                                      <p:cBhvr>
                                        <p:cTn id="62" dur="2000" fill="hold"/>
                                        <p:tgtEl>
                                          <p:spTgt spid="48158"/>
                                        </p:tgtEl>
                                        <p:attrNameLst>
                                          <p:attrName>ppt_x</p:attrName>
                                          <p:attrName>ppt_y</p:attrName>
                                        </p:attrNameLst>
                                      </p:cBhvr>
                                      <p:rCtr x="2917" y="-3333"/>
                                    </p:animMotion>
                                  </p:childTnLst>
                                </p:cTn>
                              </p:par>
                              <p:par>
                                <p:cTn id="63" presetID="36" presetClass="path" presetSubtype="0" accel="50000" decel="50000" fill="hold" nodeType="withEffect">
                                  <p:stCondLst>
                                    <p:cond delay="0"/>
                                  </p:stCondLst>
                                  <p:childTnLst>
                                    <p:animMotion origin="layout" path="M -0.05833 -0.07284 L -0.05833 -0.03673 C -0.05833 -0.02037 -0.04254 1.97531E-6 -0.02917 1.97531E-6 L 1.38889E-6 1.97531E-6 " pathEditMode="relative" rAng="0" ptsTypes="AAAA">
                                      <p:cBhvr>
                                        <p:cTn id="64" dur="2000" spd="-100000" fill="hold"/>
                                        <p:tgtEl>
                                          <p:spTgt spid="48159"/>
                                        </p:tgtEl>
                                        <p:attrNameLst>
                                          <p:attrName>ppt_x</p:attrName>
                                          <p:attrName>ppt_y</p:attrName>
                                        </p:attrNameLst>
                                      </p:cBhvr>
                                      <p:rCtr x="2917" y="3642"/>
                                    </p:animMotion>
                                  </p:childTnLst>
                                </p:cTn>
                              </p:par>
                              <p:par>
                                <p:cTn id="65" presetID="8" presetClass="emph" presetSubtype="0" fill="hold" nodeType="withEffect">
                                  <p:stCondLst>
                                    <p:cond delay="0"/>
                                  </p:stCondLst>
                                  <p:childTnLst>
                                    <p:animRot by="5400000">
                                      <p:cBhvr>
                                        <p:cTn id="66" dur="2000" fill="hold"/>
                                        <p:tgtEl>
                                          <p:spTgt spid="48183"/>
                                        </p:tgtEl>
                                        <p:attrNameLst>
                                          <p:attrName>r</p:attrName>
                                        </p:attrNameLst>
                                      </p:cBhvr>
                                    </p:animRot>
                                  </p:childTnLst>
                                </p:cTn>
                              </p:par>
                              <p:par>
                                <p:cTn id="67" presetID="8" presetClass="emph" presetSubtype="0" fill="hold" nodeType="withEffect">
                                  <p:stCondLst>
                                    <p:cond delay="0"/>
                                  </p:stCondLst>
                                  <p:childTnLst>
                                    <p:animRot by="-5400000">
                                      <p:cBhvr>
                                        <p:cTn id="68" dur="2000" fill="hold"/>
                                        <p:tgtEl>
                                          <p:spTgt spid="48184"/>
                                        </p:tgtEl>
                                        <p:attrNameLst>
                                          <p:attrName>r</p:attrName>
                                        </p:attrNameLst>
                                      </p:cBhvr>
                                    </p:animRot>
                                  </p:childTnLst>
                                </p:cTn>
                              </p:par>
                              <p:par>
                                <p:cTn id="69" presetID="43" presetClass="path" presetSubtype="0" accel="50000" decel="50000" fill="hold" nodeType="withEffect">
                                  <p:stCondLst>
                                    <p:cond delay="0"/>
                                  </p:stCondLst>
                                  <p:childTnLst>
                                    <p:animMotion origin="layout" path="M -0.05208 0.07778 L -0.02604 0.07778 C -0.01458 0.07778 -1.11111E-6 0.05617 -1.11111E-6 0.03889 L -1.11111E-6 -4.93827E-7 " pathEditMode="relative" rAng="0" ptsTypes="AAAA">
                                      <p:cBhvr>
                                        <p:cTn id="70" dur="2000" spd="-100000" fill="hold"/>
                                        <p:tgtEl>
                                          <p:spTgt spid="48189"/>
                                        </p:tgtEl>
                                        <p:attrNameLst>
                                          <p:attrName>ppt_x</p:attrName>
                                          <p:attrName>ppt_y</p:attrName>
                                        </p:attrNameLst>
                                      </p:cBhvr>
                                      <p:rCtr x="2604" y="-3889"/>
                                    </p:animMotion>
                                  </p:childTnLst>
                                </p:cTn>
                              </p:par>
                              <p:par>
                                <p:cTn id="71" presetID="36" presetClass="path" presetSubtype="0" accel="50000" decel="50000" fill="hold" nodeType="withEffect">
                                  <p:stCondLst>
                                    <p:cond delay="0"/>
                                  </p:stCondLst>
                                  <p:childTnLst>
                                    <p:animMotion origin="layout" path="M -1.11111E-6 -1.60494E-6 L -1.11111E-6 0.04445 C -1.11111E-6 0.0642 0.01285 0.08889 0.02431 0.08889 L 0.05 0.08735 " pathEditMode="relative" rAng="0" ptsTypes="AAAA">
                                      <p:cBhvr>
                                        <p:cTn id="72" dur="2000" fill="hold"/>
                                        <p:tgtEl>
                                          <p:spTgt spid="48190"/>
                                        </p:tgtEl>
                                        <p:attrNameLst>
                                          <p:attrName>ppt_x</p:attrName>
                                          <p:attrName>ppt_y</p:attrName>
                                        </p:attrNameLst>
                                      </p:cBhvr>
                                      <p:rCtr x="2500" y="4444"/>
                                    </p:animMotion>
                                  </p:childTnLst>
                                </p:cTn>
                              </p:par>
                              <p:par>
                                <p:cTn id="73" presetID="42" presetClass="path" presetSubtype="0" accel="50000" decel="50000" fill="hold" nodeType="withEffect">
                                  <p:stCondLst>
                                    <p:cond delay="0"/>
                                  </p:stCondLst>
                                  <p:childTnLst>
                                    <p:animMotion origin="layout" path="M -1.94444E-6 -4.69136E-6 L -0.00451 0.07223 " pathEditMode="relative" rAng="0" ptsTypes="AA">
                                      <p:cBhvr>
                                        <p:cTn id="74" dur="2000" fill="hold"/>
                                        <p:tgtEl>
                                          <p:spTgt spid="48187"/>
                                        </p:tgtEl>
                                        <p:attrNameLst>
                                          <p:attrName>ppt_x</p:attrName>
                                          <p:attrName>ppt_y</p:attrName>
                                        </p:attrNameLst>
                                      </p:cBhvr>
                                      <p:rCtr x="-226" y="3611"/>
                                    </p:animMotion>
                                  </p:childTnLst>
                                </p:cTn>
                              </p:par>
                              <p:par>
                                <p:cTn id="75" presetID="36" presetClass="path" presetSubtype="0" accel="50000" decel="50000" fill="hold" nodeType="withEffect">
                                  <p:stCondLst>
                                    <p:cond delay="0"/>
                                  </p:stCondLst>
                                  <p:childTnLst>
                                    <p:animMotion origin="layout" path="M 0.00625 0.00525 L 0.00625 0.05525 C 0.00625 0.07747 0.02222 0.10525 0.03542 0.10525 L 0.06458 0.10525 " pathEditMode="relative" rAng="0" ptsTypes="AAAA">
                                      <p:cBhvr>
                                        <p:cTn id="76" dur="2000" fill="hold"/>
                                        <p:tgtEl>
                                          <p:spTgt spid="15"/>
                                        </p:tgtEl>
                                        <p:attrNameLst>
                                          <p:attrName>ppt_x</p:attrName>
                                          <p:attrName>ppt_y</p:attrName>
                                        </p:attrNameLst>
                                      </p:cBhvr>
                                      <p:rCtr x="2917" y="5000"/>
                                    </p:animMotion>
                                  </p:childTnLst>
                                </p:cTn>
                              </p:par>
                              <p:par>
                                <p:cTn id="77" presetID="43" presetClass="path" presetSubtype="0" accel="50000" decel="50000" fill="hold" nodeType="withEffect">
                                  <p:stCondLst>
                                    <p:cond delay="0"/>
                                  </p:stCondLst>
                                  <p:childTnLst>
                                    <p:animMotion origin="layout" path="M -0.06493 0.09753 L -0.03472 0.09105 C -0.02031 0.09105 -0.00903 0.07222 -0.00903 0.05093 L -0.00417 0.00617 " pathEditMode="relative" rAng="0" ptsTypes="AAAA">
                                      <p:cBhvr>
                                        <p:cTn id="78" dur="2000" spd="-100000" fill="hold"/>
                                        <p:tgtEl>
                                          <p:spTgt spid="11"/>
                                        </p:tgtEl>
                                        <p:attrNameLst>
                                          <p:attrName>ppt_x</p:attrName>
                                          <p:attrName>ppt_y</p:attrName>
                                        </p:attrNameLst>
                                      </p:cBhvr>
                                      <p:rCtr x="3038" y="-4568"/>
                                    </p:animMotion>
                                  </p:childTnLst>
                                </p:cTn>
                              </p:par>
                            </p:childTnLst>
                          </p:cTn>
                        </p:par>
                        <p:par>
                          <p:cTn id="79" fill="hold" nodeType="afterGroup">
                            <p:stCondLst>
                              <p:cond delay="7000"/>
                            </p:stCondLst>
                            <p:childTnLst>
                              <p:par>
                                <p:cTn id="80" presetID="1" presetClass="exit" presetSubtype="0" fill="hold" nodeType="afterEffect">
                                  <p:stCondLst>
                                    <p:cond delay="0"/>
                                  </p:stCondLst>
                                  <p:childTnLst>
                                    <p:set>
                                      <p:cBhvr>
                                        <p:cTn id="81" dur="1" fill="hold">
                                          <p:stCondLst>
                                            <p:cond delay="0"/>
                                          </p:stCondLst>
                                        </p:cTn>
                                        <p:tgtEl>
                                          <p:spTgt spid="4818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8190"/>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818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8183"/>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48187"/>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4819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8191"/>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818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818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8188"/>
                                        </p:tgtEl>
                                        <p:attrNameLst>
                                          <p:attrName>style.visibility</p:attrName>
                                        </p:attrNameLst>
                                      </p:cBhvr>
                                      <p:to>
                                        <p:strVal val="visible"/>
                                      </p:to>
                                    </p:set>
                                  </p:childTnLst>
                                </p:cTn>
                              </p:par>
                              <p:par>
                                <p:cTn id="100" presetID="36" presetClass="path" presetSubtype="0" accel="50000" decel="50000" fill="hold" nodeType="withEffect">
                                  <p:stCondLst>
                                    <p:cond delay="0"/>
                                  </p:stCondLst>
                                  <p:childTnLst>
                                    <p:animMotion origin="layout" path="M -0.0559 0.01389 L -0.0559 0.06266 C -0.0559 0.08426 -0.0434 0.11142 -0.03316 0.11142 L -0.01042 0.11142 " pathEditMode="relative" rAng="0" ptsTypes="AAAA">
                                      <p:cBhvr>
                                        <p:cTn id="101" dur="2000" spd="-100000" fill="hold"/>
                                        <p:tgtEl>
                                          <p:spTgt spid="11"/>
                                        </p:tgtEl>
                                        <p:attrNameLst>
                                          <p:attrName>ppt_x</p:attrName>
                                          <p:attrName>ppt_y</p:attrName>
                                        </p:attrNameLst>
                                      </p:cBhvr>
                                      <p:rCtr x="2274" y="4877"/>
                                    </p:animMotion>
                                  </p:childTnLst>
                                </p:cTn>
                              </p:par>
                              <p:par>
                                <p:cTn id="102" presetID="43" presetClass="path" presetSubtype="0" accel="50000" decel="50000" fill="hold" nodeType="withEffect">
                                  <p:stCondLst>
                                    <p:cond delay="0"/>
                                  </p:stCondLst>
                                  <p:childTnLst>
                                    <p:animMotion origin="layout" path="M -0.00833 0.08889 L 0.04167 0.08889 C 0.06406 0.08889 0.06945 0.07191 0.06945 0.0571 L 0.06007 0.0321 " pathEditMode="relative" rAng="0" ptsTypes="AAAA">
                                      <p:cBhvr>
                                        <p:cTn id="103" dur="2000" fill="hold"/>
                                        <p:tgtEl>
                                          <p:spTgt spid="15"/>
                                        </p:tgtEl>
                                        <p:attrNameLst>
                                          <p:attrName>ppt_x</p:attrName>
                                          <p:attrName>ppt_y</p:attrName>
                                        </p:attrNameLst>
                                      </p:cBhvr>
                                      <p:rCtr x="3889" y="-2840"/>
                                    </p:animMotion>
                                  </p:childTnLst>
                                </p:cTn>
                              </p:par>
                              <p:par>
                                <p:cTn id="104" presetID="64" presetClass="path" presetSubtype="0" accel="50000" decel="50000" fill="hold" nodeType="withEffect">
                                  <p:stCondLst>
                                    <p:cond delay="0"/>
                                  </p:stCondLst>
                                  <p:childTnLst>
                                    <p:animMotion origin="layout" path="M -1.11111E-6 -2.46914E-7 L -1.11111E-6 -0.06667 " pathEditMode="relative" rAng="0" ptsTypes="AA">
                                      <p:cBhvr>
                                        <p:cTn id="105" dur="2000" fill="hold"/>
                                        <p:tgtEl>
                                          <p:spTgt spid="48188"/>
                                        </p:tgtEl>
                                        <p:attrNameLst>
                                          <p:attrName>ppt_x</p:attrName>
                                          <p:attrName>ppt_y</p:attrName>
                                        </p:attrNameLst>
                                      </p:cBhvr>
                                      <p:rCtr x="0" y="-3333"/>
                                    </p:animMotion>
                                  </p:childTnLst>
                                </p:cTn>
                              </p:par>
                              <p:par>
                                <p:cTn id="106" presetID="8" presetClass="emph" presetSubtype="0" fill="hold" nodeType="withEffect">
                                  <p:stCondLst>
                                    <p:cond delay="0"/>
                                  </p:stCondLst>
                                  <p:childTnLst>
                                    <p:animRot by="-5400000">
                                      <p:cBhvr>
                                        <p:cTn id="107" dur="2000" fill="hold"/>
                                        <p:tgtEl>
                                          <p:spTgt spid="48185"/>
                                        </p:tgtEl>
                                        <p:attrNameLst>
                                          <p:attrName>r</p:attrName>
                                        </p:attrNameLst>
                                      </p:cBhvr>
                                    </p:animRot>
                                  </p:childTnLst>
                                </p:cTn>
                              </p:par>
                              <p:par>
                                <p:cTn id="108" presetID="8" presetClass="emph" presetSubtype="0" fill="hold" nodeType="withEffect">
                                  <p:stCondLst>
                                    <p:cond delay="0"/>
                                  </p:stCondLst>
                                  <p:childTnLst>
                                    <p:animRot by="5400000">
                                      <p:cBhvr>
                                        <p:cTn id="109" dur="2000" fill="hold"/>
                                        <p:tgtEl>
                                          <p:spTgt spid="48186"/>
                                        </p:tgtEl>
                                        <p:attrNameLst>
                                          <p:attrName>r</p:attrName>
                                        </p:attrNameLst>
                                      </p:cBhvr>
                                    </p:animRot>
                                  </p:childTnLst>
                                </p:cTn>
                              </p:par>
                              <p:par>
                                <p:cTn id="110" presetID="43" presetClass="path" presetSubtype="0" accel="50000" decel="50000" fill="hold" nodeType="withEffect">
                                  <p:stCondLst>
                                    <p:cond delay="0"/>
                                  </p:stCondLst>
                                  <p:childTnLst>
                                    <p:animMotion origin="layout" path="M 1.38889E-6 1.97531E-6 L 0.02917 1.97531E-6 C 0.04167 1.97531E-6 0.05833 -0.01852 0.05833 -0.03364 L 0.05833 -0.06667 " pathEditMode="relative" rAng="0" ptsTypes="AAAA">
                                      <p:cBhvr>
                                        <p:cTn id="111" dur="2000" fill="hold"/>
                                        <p:tgtEl>
                                          <p:spTgt spid="48191"/>
                                        </p:tgtEl>
                                        <p:attrNameLst>
                                          <p:attrName>ppt_x</p:attrName>
                                          <p:attrName>ppt_y</p:attrName>
                                        </p:attrNameLst>
                                      </p:cBhvr>
                                      <p:rCtr x="2917" y="-3333"/>
                                    </p:animMotion>
                                  </p:childTnLst>
                                </p:cTn>
                              </p:par>
                              <p:par>
                                <p:cTn id="112" presetID="36" presetClass="path" presetSubtype="0" accel="50000" decel="50000" fill="hold" nodeType="withEffect">
                                  <p:stCondLst>
                                    <p:cond delay="0"/>
                                  </p:stCondLst>
                                  <p:childTnLst>
                                    <p:animMotion origin="layout" path="M -0.05833 -0.07284 L -0.05833 -0.03673 C -0.05833 -0.02037 -0.04254 2.46914E-6 -0.02917 2.46914E-6 L 1.38889E-6 2.46914E-6 " pathEditMode="relative" rAng="0" ptsTypes="AAAA">
                                      <p:cBhvr>
                                        <p:cTn id="113" dur="2000" spd="-100000" fill="hold"/>
                                        <p:tgtEl>
                                          <p:spTgt spid="48192"/>
                                        </p:tgtEl>
                                        <p:attrNameLst>
                                          <p:attrName>ppt_x</p:attrName>
                                          <p:attrName>ppt_y</p:attrName>
                                        </p:attrNameLst>
                                      </p:cBhvr>
                                      <p:rCtr x="2917" y="36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0" grpId="0" animBg="1"/>
      <p:bldP spid="48150" grpId="1" animBg="1"/>
      <p:bldP spid="48151" grpId="0" animBg="1"/>
      <p:bldP spid="48151" grpId="1" animBg="1"/>
      <p:bldP spid="48152" grpId="0" animBg="1"/>
      <p:bldP spid="48152" grpId="1" animBg="1"/>
      <p:bldP spid="48153" grpId="0" animBg="1"/>
      <p:bldP spid="48153" grpId="1" animBg="1"/>
      <p:bldP spid="48154" grpId="0" animBg="1"/>
      <p:bldP spid="48154" grpId="1" animBg="1"/>
      <p:bldP spid="48155" grpId="0" animBg="1"/>
      <p:bldP spid="48155" grpId="1" animBg="1"/>
      <p:bldP spid="48156" grpId="0" animBg="1"/>
      <p:bldP spid="48157" grpId="0" animBg="1"/>
      <p:bldP spid="48158" grpId="0" animBg="1"/>
      <p:bldP spid="48158" grpId="1" animBg="1"/>
      <p:bldP spid="48159" grpId="0" animBg="1"/>
      <p:bldP spid="48159" grpId="1" animBg="1"/>
      <p:bldP spid="48183" grpId="0" animBg="1"/>
      <p:bldP spid="48183" grpId="1" animBg="1"/>
      <p:bldP spid="48184" grpId="0" animBg="1"/>
      <p:bldP spid="48184" grpId="1" animBg="1"/>
      <p:bldP spid="48185" grpId="0" animBg="1"/>
      <p:bldP spid="48185" grpId="1" animBg="1"/>
      <p:bldP spid="48186" grpId="0" animBg="1"/>
      <p:bldP spid="48186" grpId="1" animBg="1"/>
      <p:bldP spid="48187" grpId="0" animBg="1"/>
      <p:bldP spid="48187" grpId="1" animBg="1"/>
      <p:bldP spid="48188" grpId="0" animBg="1"/>
      <p:bldP spid="48188" grpId="1" animBg="1"/>
      <p:bldP spid="48189" grpId="0" animBg="1"/>
      <p:bldP spid="48189" grpId="1" animBg="1"/>
      <p:bldP spid="48190" grpId="0" animBg="1"/>
      <p:bldP spid="48190" grpId="1" animBg="1"/>
      <p:bldP spid="48191" grpId="0" animBg="1"/>
      <p:bldP spid="48191" grpId="1" animBg="1"/>
      <p:bldP spid="48192" grpId="0" animBg="1"/>
      <p:bldP spid="4819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C63FA5FF-DEFB-588E-5719-A3605E58BE99}"/>
              </a:ext>
            </a:extLst>
          </p:cNvPr>
          <p:cNvSpPr txBox="1"/>
          <p:nvPr/>
        </p:nvSpPr>
        <p:spPr>
          <a:xfrm>
            <a:off x="0" y="1066800"/>
            <a:ext cx="8883565" cy="1905330"/>
          </a:xfrm>
          <a:prstGeom prst="rect">
            <a:avLst/>
          </a:prstGeom>
          <a:noFill/>
        </p:spPr>
        <p:txBody>
          <a:bodyPr wrap="square">
            <a:spAutoFit/>
          </a:bodyPr>
          <a:lstStyle/>
          <a:p>
            <a:pPr marL="457200" algn="just">
              <a:lnSpc>
                <a:spcPct val="107000"/>
              </a:lnSpc>
              <a:spcAft>
                <a:spcPts val="800"/>
              </a:spcAft>
            </a:pPr>
            <a:r>
              <a:rPr lang="en-US" sz="2800" b="1" dirty="0">
                <a:effectLst/>
                <a:latin typeface="Times New Roman" pitchFamily="18" charset="0"/>
                <a:ea typeface="Arial" panose="020B0604020202020204" pitchFamily="34" charset="0"/>
                <a:cs typeface="Times New Roman" panose="02020603050405020304" pitchFamily="18" charset="0"/>
              </a:rPr>
              <a:t>Ở </a:t>
            </a:r>
            <a:r>
              <a:rPr lang="en-US" sz="2800" b="1" dirty="0" err="1">
                <a:effectLst/>
                <a:latin typeface="Times New Roman" pitchFamily="18" charset="0"/>
                <a:ea typeface="Arial" panose="020B0604020202020204" pitchFamily="34" charset="0"/>
                <a:cs typeface="Times New Roman" panose="02020603050405020304" pitchFamily="18" charset="0"/>
              </a:rPr>
              <a:t>điều</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kiện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thích</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hợp</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các</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phân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tử</a:t>
            </a:r>
            <a:r>
              <a:rPr lang="en-US" sz="2800" b="1" dirty="0">
                <a:effectLst/>
                <a:latin typeface="Times New Roman" pitchFamily="18" charset="0"/>
                <a:ea typeface="Arial" panose="020B0604020202020204" pitchFamily="34" charset="0"/>
                <a:cs typeface="Times New Roman" panose="02020603050405020304" pitchFamily="18" charset="0"/>
              </a:rPr>
              <a:t> ethylene </a:t>
            </a:r>
            <a:r>
              <a:rPr lang="en-US" sz="2800" b="1" dirty="0" err="1">
                <a:effectLst/>
                <a:latin typeface="Times New Roman" pitchFamily="18" charset="0"/>
                <a:ea typeface="Arial" panose="020B0604020202020204" pitchFamily="34" charset="0"/>
                <a:cs typeface="Times New Roman" panose="02020603050405020304" pitchFamily="18" charset="0"/>
              </a:rPr>
              <a:t>cộng</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hợp</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liên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tiếp</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với</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nhau</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liên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kết</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kém</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bền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trong</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liên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kết</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đôi</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của</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phân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tử</a:t>
            </a:r>
            <a:r>
              <a:rPr lang="en-US" sz="2800" b="1" dirty="0">
                <a:effectLst/>
                <a:latin typeface="Times New Roman" pitchFamily="18" charset="0"/>
                <a:ea typeface="Arial" panose="020B0604020202020204" pitchFamily="34" charset="0"/>
                <a:cs typeface="Times New Roman" panose="02020603050405020304" pitchFamily="18" charset="0"/>
              </a:rPr>
              <a:t> ethylene </a:t>
            </a:r>
            <a:r>
              <a:rPr lang="en-US" sz="2800" b="1" dirty="0" err="1">
                <a:effectLst/>
                <a:latin typeface="Times New Roman" pitchFamily="18" charset="0"/>
                <a:ea typeface="Arial" panose="020B0604020202020204" pitchFamily="34" charset="0"/>
                <a:cs typeface="Times New Roman" panose="02020603050405020304" pitchFamily="18" charset="0"/>
              </a:rPr>
              <a:t>bị</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phá</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vỡ</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tạp</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thành</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chất</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có</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khối</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lượng</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phân</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tử</a:t>
            </a:r>
            <a:r>
              <a:rPr lang="en-US" sz="2800" b="1" dirty="0">
                <a:effectLst/>
                <a:latin typeface="Times New Roman" pitchFamily="18" charset="0"/>
                <a:ea typeface="Arial" panose="020B0604020202020204" pitchFamily="34" charset="0"/>
                <a:cs typeface="Times New Roman" panose="02020603050405020304" pitchFamily="18" charset="0"/>
              </a:rPr>
              <a:t> </a:t>
            </a:r>
            <a:r>
              <a:rPr lang="en-US" sz="2800" b="1" dirty="0" err="1">
                <a:effectLst/>
                <a:latin typeface="Times New Roman" pitchFamily="18" charset="0"/>
                <a:ea typeface="Arial" panose="020B0604020202020204" pitchFamily="34" charset="0"/>
                <a:cs typeface="Times New Roman" panose="02020603050405020304" pitchFamily="18" charset="0"/>
              </a:rPr>
              <a:t>lớn</a:t>
            </a:r>
            <a:r>
              <a:rPr lang="en-US" sz="2800" b="1" dirty="0">
                <a:effectLst/>
                <a:latin typeface="Times New Roman" pitchFamily="18" charset="0"/>
                <a:ea typeface="Arial" panose="020B0604020202020204" pitchFamily="34" charset="0"/>
                <a:cs typeface="Times New Roman" panose="02020603050405020304" pitchFamily="18" charset="0"/>
              </a:rPr>
              <a:t> (polyethylene).</a:t>
            </a:r>
          </a:p>
        </p:txBody>
      </p:sp>
      <p:sp>
        <p:nvSpPr>
          <p:cNvPr id="17" name="TextBox 16">
            <a:extLst>
              <a:ext uri="{FF2B5EF4-FFF2-40B4-BE49-F238E27FC236}">
                <a16:creationId xmlns:a16="http://schemas.microsoft.com/office/drawing/2014/main" xmlns="" id="{0AAE508C-F0E5-6784-823A-B311163B944C}"/>
              </a:ext>
            </a:extLst>
          </p:cNvPr>
          <p:cNvSpPr txBox="1"/>
          <p:nvPr/>
        </p:nvSpPr>
        <p:spPr>
          <a:xfrm>
            <a:off x="910677" y="3266751"/>
            <a:ext cx="7547523" cy="553357"/>
          </a:xfrm>
          <a:prstGeom prst="rect">
            <a:avLst/>
          </a:prstGeom>
          <a:noFill/>
        </p:spPr>
        <p:txBody>
          <a:bodyPr wrap="square">
            <a:spAutoFit/>
          </a:bodyPr>
          <a:lstStyle/>
          <a:p>
            <a:pPr marL="457200">
              <a:lnSpc>
                <a:spcPct val="107000"/>
              </a:lnSpc>
              <a:spcAft>
                <a:spcPts val="800"/>
              </a:spcAft>
            </a:pPr>
            <a:r>
              <a:rPr lang="en-US" sz="2800" smtClean="0">
                <a:effectLst/>
                <a:latin typeface="Times New Roman" pitchFamily="18" charset="0"/>
                <a:ea typeface="Arial" panose="020B0604020202020204" pitchFamily="34" charset="0"/>
                <a:cs typeface="Times New Roman" panose="02020603050405020304" pitchFamily="18" charset="0"/>
              </a:rPr>
              <a:t>   n</a:t>
            </a:r>
            <a:r>
              <a:rPr lang="vi-VN" sz="2800" dirty="0">
                <a:effectLst/>
                <a:latin typeface="Times New Roman" pitchFamily="18" charset="0"/>
                <a:ea typeface="Arial" panose="020B0604020202020204" pitchFamily="34" charset="0"/>
                <a:cs typeface="Times New Roman" pitchFamily="18" charset="0"/>
              </a:rPr>
              <a:t>CH­</a:t>
            </a:r>
            <a:r>
              <a:rPr lang="vi-VN" sz="2800" baseline="-25000" dirty="0">
                <a:effectLst/>
                <a:latin typeface="Times New Roman" pitchFamily="18" charset="0"/>
                <a:ea typeface="Arial" panose="020B0604020202020204" pitchFamily="34" charset="0"/>
                <a:cs typeface="Times New Roman" pitchFamily="18" charset="0"/>
              </a:rPr>
              <a:t>2</a:t>
            </a:r>
            <a:r>
              <a:rPr lang="vi-VN" sz="2800" baseline="-25000">
                <a:effectLst/>
                <a:latin typeface="Times New Roman" pitchFamily="18" charset="0"/>
                <a:ea typeface="Arial" panose="020B0604020202020204" pitchFamily="34" charset="0"/>
                <a:cs typeface="Times New Roman" pitchFamily="18" charset="0"/>
              </a:rPr>
              <a:t>­</a:t>
            </a:r>
            <a:r>
              <a:rPr lang="vi-VN" sz="2800">
                <a:effectLst/>
                <a:latin typeface="Times New Roman" pitchFamily="18" charset="0"/>
                <a:ea typeface="Arial" panose="020B0604020202020204" pitchFamily="34" charset="0"/>
                <a:cs typeface="Times New Roman" pitchFamily="18" charset="0"/>
              </a:rPr>
              <a:t>=</a:t>
            </a:r>
            <a:r>
              <a:rPr lang="vi-VN" sz="2800" smtClean="0">
                <a:effectLst/>
                <a:latin typeface="Times New Roman" pitchFamily="18" charset="0"/>
                <a:ea typeface="Arial" panose="020B0604020202020204" pitchFamily="34" charset="0"/>
                <a:cs typeface="Times New Roman" pitchFamily="18" charset="0"/>
              </a:rPr>
              <a:t>CH­</a:t>
            </a:r>
            <a:r>
              <a:rPr lang="vi-VN" sz="2800" baseline="-25000" smtClean="0">
                <a:effectLst/>
                <a:latin typeface="Times New Roman" pitchFamily="18" charset="0"/>
                <a:ea typeface="Arial" panose="020B0604020202020204" pitchFamily="34" charset="0"/>
                <a:cs typeface="Times New Roman" pitchFamily="18" charset="0"/>
              </a:rPr>
              <a:t>2</a:t>
            </a:r>
            <a:r>
              <a:rPr lang="en-US" sz="2800" baseline="-25000" smtClean="0">
                <a:effectLst/>
                <a:latin typeface="Times New Roman" pitchFamily="18" charset="0"/>
                <a:ea typeface="Arial" panose="020B0604020202020204" pitchFamily="34" charset="0"/>
                <a:cs typeface="Times New Roman" panose="02020603050405020304" pitchFamily="18" charset="0"/>
              </a:rPr>
              <a: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 CH</a:t>
            </a:r>
            <a:r>
              <a:rPr lang="en-US" sz="2800" baseline="-25000">
                <a:latin typeface="Times New Roman" pitchFamily="18" charset="0"/>
                <a:cs typeface="Times New Roman" pitchFamily="18" charset="0"/>
              </a:rPr>
              <a:t>2 </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CH</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 </a:t>
            </a:r>
            <a:endParaRPr lang="en-US" sz="2800" dirty="0">
              <a:effectLst/>
              <a:latin typeface="Times New Roman" pitchFamily="18" charset="0"/>
              <a:ea typeface="Arial" panose="020B060402020202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xmlns="" id="{BF2B4E0F-66F0-346D-D530-9AAEC2C97DA3}"/>
              </a:ext>
            </a:extLst>
          </p:cNvPr>
          <p:cNvCxnSpPr/>
          <p:nvPr/>
        </p:nvCxnSpPr>
        <p:spPr>
          <a:xfrm>
            <a:off x="3924300" y="3634487"/>
            <a:ext cx="13716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xmlns="" id="{47605051-D7B8-B623-DD3C-89E55E5FB027}"/>
              </a:ext>
            </a:extLst>
          </p:cNvPr>
          <p:cNvSpPr txBox="1"/>
          <p:nvPr/>
        </p:nvSpPr>
        <p:spPr>
          <a:xfrm>
            <a:off x="4038600" y="3200400"/>
            <a:ext cx="1066800" cy="369332"/>
          </a:xfrm>
          <a:prstGeom prst="rect">
            <a:avLst/>
          </a:prstGeom>
          <a:noFill/>
        </p:spPr>
        <p:txBody>
          <a:bodyPr wrap="square" rtlCol="0">
            <a:spAutoFit/>
          </a:bodyPr>
          <a:lstStyle/>
          <a:p>
            <a:pPr algn="ctr"/>
            <a:r>
              <a:rPr lang="en-US" err="1">
                <a:latin typeface="Times New Roman" pitchFamily="18" charset="0"/>
              </a:rPr>
              <a:t>Xúc</a:t>
            </a:r>
            <a:r>
              <a:rPr lang="en-US">
                <a:latin typeface="Times New Roman" pitchFamily="18" charset="0"/>
              </a:rPr>
              <a:t> </a:t>
            </a:r>
            <a:r>
              <a:rPr lang="en-US" smtClean="0">
                <a:latin typeface="Times New Roman" pitchFamily="18" charset="0"/>
              </a:rPr>
              <a:t>tác</a:t>
            </a:r>
            <a:endParaRPr lang="en-US" dirty="0">
              <a:latin typeface="Times New Roman" pitchFamily="18" charset="0"/>
            </a:endParaRPr>
          </a:p>
        </p:txBody>
      </p:sp>
      <p:sp>
        <p:nvSpPr>
          <p:cNvPr id="21" name="TextBox 20">
            <a:extLst>
              <a:ext uri="{FF2B5EF4-FFF2-40B4-BE49-F238E27FC236}">
                <a16:creationId xmlns:a16="http://schemas.microsoft.com/office/drawing/2014/main" xmlns="" id="{7AE2B73A-9621-4218-FAE1-B8FFBCA0D5F9}"/>
              </a:ext>
            </a:extLst>
          </p:cNvPr>
          <p:cNvSpPr txBox="1"/>
          <p:nvPr/>
        </p:nvSpPr>
        <p:spPr>
          <a:xfrm>
            <a:off x="4000500" y="3605864"/>
            <a:ext cx="1066800" cy="369332"/>
          </a:xfrm>
          <a:prstGeom prst="rect">
            <a:avLst/>
          </a:prstGeom>
          <a:noFill/>
        </p:spPr>
        <p:txBody>
          <a:bodyPr wrap="square" rtlCol="0">
            <a:spAutoFit/>
          </a:bodyPr>
          <a:lstStyle/>
          <a:p>
            <a:pPr algn="ctr"/>
            <a:r>
              <a:rPr lang="en-US" dirty="0">
                <a:latin typeface="Times New Roman" pitchFamily="18" charset="0"/>
              </a:rPr>
              <a:t>t</a:t>
            </a:r>
            <a:r>
              <a:rPr lang="en-US" baseline="30000" dirty="0">
                <a:latin typeface="Times New Roman" pitchFamily="18" charset="0"/>
              </a:rPr>
              <a:t>o</a:t>
            </a:r>
            <a:r>
              <a:rPr lang="en-US" dirty="0">
                <a:latin typeface="Times New Roman" pitchFamily="18" charset="0"/>
              </a:rPr>
              <a:t>, p</a:t>
            </a:r>
          </a:p>
        </p:txBody>
      </p:sp>
      <p:sp>
        <p:nvSpPr>
          <p:cNvPr id="18" name="矩形 28">
            <a:extLst>
              <a:ext uri="{FF2B5EF4-FFF2-40B4-BE49-F238E27FC236}">
                <a16:creationId xmlns:a16="http://schemas.microsoft.com/office/drawing/2014/main" xmlns="" id="{5BA292D4-48DC-9757-2062-B8AAE332F9F3}"/>
              </a:ext>
            </a:extLst>
          </p:cNvPr>
          <p:cNvSpPr/>
          <p:nvPr/>
        </p:nvSpPr>
        <p:spPr>
          <a:xfrm>
            <a:off x="457200" y="381000"/>
            <a:ext cx="5791200" cy="615594"/>
          </a:xfrm>
          <a:prstGeom prst="rect">
            <a:avLst/>
          </a:prstGeom>
          <a:solidFill>
            <a:schemeClr val="bg1"/>
          </a:solidFill>
        </p:spPr>
        <p:txBody>
          <a:bodyPr wrap="square" lIns="121960" tIns="60980" rIns="121960" bIns="60980">
            <a:spAutoFit/>
          </a:bodyPr>
          <a:lstStyle/>
          <a:p>
            <a:pPr lvl="0" algn="ctr">
              <a:defRPr/>
            </a:pP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c</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3200" b="1" kern="100">
                <a:solidFill>
                  <a:srgbClr val="002060"/>
                </a:solidFill>
                <a:latin typeface="Times New Roman" pitchFamily="18" charset="0"/>
                <a:ea typeface="Source Han Sans CN Medium" panose="020B0500000000000000" pitchFamily="34" charset="-128"/>
                <a:cs typeface="Times New Roman" panose="02020603050405020304" pitchFamily="18" charset="0"/>
              </a:rPr>
              <a:t>Phản ứng </a:t>
            </a:r>
            <a:r>
              <a:rPr lang="en-US" altLang="zh-CN" sz="32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trung hợp</a:t>
            </a:r>
            <a:endParaRPr lang="zh-CN" altLang="zh-CN" sz="32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62371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A3C39088-F0D8-185E-7216-FCB030C2CB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7089" y1="74576" x2="33803" y2="56356"/>
                        <a14:foregroundMark x1="34272" y1="77542" x2="32864" y2="67373"/>
                        <a14:foregroundMark x1="33803" y1="50424" x2="33333" y2="43644"/>
                        <a14:foregroundMark x1="38028" y1="27966" x2="38028" y2="24153"/>
                        <a14:foregroundMark x1="63380" y1="50847" x2="62911" y2="61441"/>
                        <a14:foregroundMark x1="61972" y1="85169" x2="61972" y2="63983"/>
                        <a14:foregroundMark x1="63380" y1="63983" x2="64789" y2="79661"/>
                      </a14:backgroundRemoval>
                    </a14:imgEffect>
                  </a14:imgLayer>
                </a14:imgProps>
              </a:ext>
            </a:extLst>
          </a:blip>
          <a:stretch>
            <a:fillRect/>
          </a:stretch>
        </p:blipFill>
        <p:spPr>
          <a:xfrm>
            <a:off x="914400" y="533400"/>
            <a:ext cx="2246199" cy="2997200"/>
          </a:xfrm>
          <a:prstGeom prst="rect">
            <a:avLst/>
          </a:prstGeom>
        </p:spPr>
      </p:pic>
      <p:pic>
        <p:nvPicPr>
          <p:cNvPr id="22" name="Picture 21">
            <a:extLst>
              <a:ext uri="{FF2B5EF4-FFF2-40B4-BE49-F238E27FC236}">
                <a16:creationId xmlns:a16="http://schemas.microsoft.com/office/drawing/2014/main" xmlns="" id="{3D5C7938-26ED-A799-0207-36998803F4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77" b="90000" l="10000" r="90000">
                        <a14:foregroundMark x1="53984" y1="23008" x2="52695" y2="7617"/>
                        <a14:foregroundMark x1="51758" y1="9688" x2="51758" y2="3477"/>
                      </a14:backgroundRemoval>
                    </a14:imgEffect>
                  </a14:imgLayer>
                </a14:imgProps>
              </a:ext>
            </a:extLst>
          </a:blip>
          <a:stretch>
            <a:fillRect/>
          </a:stretch>
        </p:blipFill>
        <p:spPr>
          <a:xfrm>
            <a:off x="152400" y="3581400"/>
            <a:ext cx="2362200" cy="2844800"/>
          </a:xfrm>
          <a:prstGeom prst="rect">
            <a:avLst/>
          </a:prstGeom>
        </p:spPr>
      </p:pic>
      <p:pic>
        <p:nvPicPr>
          <p:cNvPr id="21" name="Picture 20">
            <a:extLst>
              <a:ext uri="{FF2B5EF4-FFF2-40B4-BE49-F238E27FC236}">
                <a16:creationId xmlns:a16="http://schemas.microsoft.com/office/drawing/2014/main" xmlns="" id="{CB41F8BC-02D7-E96B-5ADE-1742626AEB05}"/>
              </a:ext>
            </a:extLst>
          </p:cNvPr>
          <p:cNvPicPr>
            <a:picLocks noChangeAspect="1"/>
          </p:cNvPicPr>
          <p:nvPr/>
        </p:nvPicPr>
        <p:blipFill>
          <a:blip r:embed="rId6"/>
          <a:stretch>
            <a:fillRect/>
          </a:stretch>
        </p:blipFill>
        <p:spPr>
          <a:xfrm>
            <a:off x="4876800" y="5715000"/>
            <a:ext cx="2895600" cy="1779195"/>
          </a:xfrm>
          <a:prstGeom prst="rect">
            <a:avLst/>
          </a:prstGeom>
        </p:spPr>
      </p:pic>
      <p:pic>
        <p:nvPicPr>
          <p:cNvPr id="20" name="Picture 19">
            <a:extLst>
              <a:ext uri="{FF2B5EF4-FFF2-40B4-BE49-F238E27FC236}">
                <a16:creationId xmlns:a16="http://schemas.microsoft.com/office/drawing/2014/main" xmlns="" id="{770745C8-408B-1F82-C6D7-1ACF4966A551}"/>
              </a:ext>
            </a:extLst>
          </p:cNvPr>
          <p:cNvPicPr>
            <a:picLocks noChangeAspect="1"/>
          </p:cNvPicPr>
          <p:nvPr/>
        </p:nvPicPr>
        <p:blipFill>
          <a:blip r:embed="rId7"/>
          <a:stretch>
            <a:fillRect/>
          </a:stretch>
        </p:blipFill>
        <p:spPr>
          <a:xfrm>
            <a:off x="6324600" y="3733800"/>
            <a:ext cx="2151228" cy="1414673"/>
          </a:xfrm>
          <a:prstGeom prst="rect">
            <a:avLst/>
          </a:prstGeom>
        </p:spPr>
      </p:pic>
      <p:pic>
        <p:nvPicPr>
          <p:cNvPr id="19" name="Picture 18">
            <a:extLst>
              <a:ext uri="{FF2B5EF4-FFF2-40B4-BE49-F238E27FC236}">
                <a16:creationId xmlns:a16="http://schemas.microsoft.com/office/drawing/2014/main" xmlns="" id="{316C64A9-C5CC-3E0B-AFE0-48F419D7F76C}"/>
              </a:ext>
            </a:extLst>
          </p:cNvPr>
          <p:cNvPicPr>
            <a:picLocks noChangeAspect="1"/>
          </p:cNvPicPr>
          <p:nvPr/>
        </p:nvPicPr>
        <p:blipFill>
          <a:blip r:embed="rId8"/>
          <a:stretch>
            <a:fillRect/>
          </a:stretch>
        </p:blipFill>
        <p:spPr>
          <a:xfrm rot="2744967">
            <a:off x="5343543" y="776438"/>
            <a:ext cx="1524000" cy="1733423"/>
          </a:xfrm>
          <a:prstGeom prst="rect">
            <a:avLst/>
          </a:prstGeom>
        </p:spPr>
      </p:pic>
      <p:sp>
        <p:nvSpPr>
          <p:cNvPr id="5" name="矩形 28">
            <a:extLst>
              <a:ext uri="{FF2B5EF4-FFF2-40B4-BE49-F238E27FC236}">
                <a16:creationId xmlns:a16="http://schemas.microsoft.com/office/drawing/2014/main" xmlns="" id="{44D21B9A-8560-C8A7-ECB1-E973A20FA29C}"/>
              </a:ext>
            </a:extLst>
          </p:cNvPr>
          <p:cNvSpPr/>
          <p:nvPr/>
        </p:nvSpPr>
        <p:spPr>
          <a:xfrm>
            <a:off x="-1371601" y="381000"/>
            <a:ext cx="6917871" cy="738704"/>
          </a:xfrm>
          <a:prstGeom prst="rect">
            <a:avLst/>
          </a:prstGeom>
          <a:solidFill>
            <a:srgbClr val="A3D157">
              <a:lumMod val="60000"/>
              <a:lumOff val="40000"/>
            </a:srgbClr>
          </a:solidFill>
        </p:spPr>
        <p:txBody>
          <a:bodyPr wrap="square" lIns="121960" tIns="60980" rIns="121960" bIns="6098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100" cap="none" spc="0" normalizeH="0" baseline="0" noProof="0" smtClean="0">
                <a:ln>
                  <a:noFill/>
                </a:ln>
                <a:solidFill>
                  <a:srgbClr val="002060"/>
                </a:solidFill>
                <a:effectLst/>
                <a:uLnTx/>
                <a:uFillTx/>
                <a:latin typeface="Times New Roman" pitchFamily="18" charset="0"/>
                <a:ea typeface="Source Han Sans CN Medium" panose="020B0500000000000000" pitchFamily="34" charset="-128"/>
                <a:cs typeface="Times New Roman" panose="02020603050405020304" pitchFamily="18" charset="0"/>
              </a:rPr>
              <a:t>4. Ứng </a:t>
            </a:r>
            <a:r>
              <a:rPr kumimoji="0" lang="en-US" altLang="zh-CN" sz="4000" b="1" i="0" u="none" strike="noStrike" kern="100" cap="none" spc="0" normalizeH="0" baseline="0" noProof="0" dirty="0" err="1">
                <a:ln>
                  <a:noFill/>
                </a:ln>
                <a:solidFill>
                  <a:srgbClr val="002060"/>
                </a:solidFill>
                <a:effectLst/>
                <a:uLnTx/>
                <a:uFillTx/>
                <a:latin typeface="Times New Roman" pitchFamily="18" charset="0"/>
                <a:ea typeface="Source Han Sans CN Medium" panose="020B0500000000000000" pitchFamily="34" charset="-128"/>
                <a:cs typeface="Times New Roman" panose="02020603050405020304" pitchFamily="18" charset="0"/>
              </a:rPr>
              <a:t>dụng</a:t>
            </a:r>
            <a:endParaRPr kumimoji="0" lang="zh-CN" altLang="zh-CN" sz="4000" b="1" i="0" u="none" strike="noStrike" kern="100" cap="none" spc="0" normalizeH="0" baseline="0" noProof="0" dirty="0">
              <a:ln>
                <a:noFill/>
              </a:ln>
              <a:solidFill>
                <a:srgbClr val="002060"/>
              </a:solidFill>
              <a:effectLst/>
              <a:uLnTx/>
              <a:uFillTx/>
              <a:latin typeface="Times New Roman" pitchFamily="18" charset="0"/>
              <a:ea typeface="Source Han Sans CN Medium" panose="020B0500000000000000" pitchFamily="34" charset="-128"/>
              <a:cs typeface="Times New Roman" panose="02020603050405020304" pitchFamily="18" charset="0"/>
            </a:endParaRPr>
          </a:p>
        </p:txBody>
      </p:sp>
      <p:sp>
        <p:nvSpPr>
          <p:cNvPr id="9" name="Pentagon 8">
            <a:extLst>
              <a:ext uri="{FF2B5EF4-FFF2-40B4-BE49-F238E27FC236}">
                <a16:creationId xmlns:a16="http://schemas.microsoft.com/office/drawing/2014/main" xmlns="" id="{36A7297A-A437-B97E-1731-0C59016D8F37}"/>
              </a:ext>
            </a:extLst>
          </p:cNvPr>
          <p:cNvSpPr/>
          <p:nvPr/>
        </p:nvSpPr>
        <p:spPr>
          <a:xfrm>
            <a:off x="2895600" y="2895600"/>
            <a:ext cx="2514600" cy="2438400"/>
          </a:xfrm>
          <a:prstGeom prst="pen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Times New Roman" pitchFamily="18" charset="0"/>
              </a:rPr>
              <a:t>ỨNG DỤNG CỦA ETHYLENE</a:t>
            </a:r>
          </a:p>
        </p:txBody>
      </p:sp>
      <p:sp>
        <p:nvSpPr>
          <p:cNvPr id="10" name="Flowchart: Delay 9">
            <a:extLst>
              <a:ext uri="{FF2B5EF4-FFF2-40B4-BE49-F238E27FC236}">
                <a16:creationId xmlns:a16="http://schemas.microsoft.com/office/drawing/2014/main" xmlns="" id="{880D5648-CF00-52C6-3BB8-4F4A8275AB47}"/>
              </a:ext>
            </a:extLst>
          </p:cNvPr>
          <p:cNvSpPr/>
          <p:nvPr/>
        </p:nvSpPr>
        <p:spPr>
          <a:xfrm rot="1206358">
            <a:off x="4986767" y="4122416"/>
            <a:ext cx="1281051" cy="1641395"/>
          </a:xfrm>
          <a:prstGeom prst="flowChartDelay">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itchFamily="18" charset="0"/>
              </a:rPr>
              <a:t>Kích</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thích</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quả</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mau</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chín</a:t>
            </a:r>
            <a:endParaRPr lang="en-US" sz="2000" b="1" dirty="0">
              <a:solidFill>
                <a:srgbClr val="002060"/>
              </a:solidFill>
              <a:latin typeface="Times New Roman" pitchFamily="18" charset="0"/>
            </a:endParaRPr>
          </a:p>
        </p:txBody>
      </p:sp>
      <p:sp>
        <p:nvSpPr>
          <p:cNvPr id="11" name="Flowchart: Delay 10">
            <a:extLst>
              <a:ext uri="{FF2B5EF4-FFF2-40B4-BE49-F238E27FC236}">
                <a16:creationId xmlns:a16="http://schemas.microsoft.com/office/drawing/2014/main" xmlns="" id="{9A441403-626D-DDE4-C8A6-3F3AE57E7A3F}"/>
              </a:ext>
            </a:extLst>
          </p:cNvPr>
          <p:cNvSpPr/>
          <p:nvPr/>
        </p:nvSpPr>
        <p:spPr>
          <a:xfrm rot="18202252">
            <a:off x="4336720" y="2136904"/>
            <a:ext cx="1338013" cy="1362944"/>
          </a:xfrm>
          <a:prstGeom prst="flowChartDelay">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itchFamily="18" charset="0"/>
              </a:rPr>
              <a:t>Sản</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xuất</a:t>
            </a:r>
            <a:r>
              <a:rPr lang="en-US" sz="2000" b="1" dirty="0">
                <a:solidFill>
                  <a:srgbClr val="002060"/>
                </a:solidFill>
                <a:latin typeface="Times New Roman" pitchFamily="18" charset="0"/>
              </a:rPr>
              <a:t> dung </a:t>
            </a:r>
            <a:r>
              <a:rPr lang="en-US" sz="2000" b="1" dirty="0" err="1">
                <a:solidFill>
                  <a:srgbClr val="002060"/>
                </a:solidFill>
                <a:latin typeface="Times New Roman" pitchFamily="18" charset="0"/>
              </a:rPr>
              <a:t>môi</a:t>
            </a:r>
            <a:endParaRPr lang="en-US" sz="2000" b="1" dirty="0">
              <a:solidFill>
                <a:srgbClr val="002060"/>
              </a:solidFill>
              <a:latin typeface="Times New Roman" pitchFamily="18" charset="0"/>
            </a:endParaRPr>
          </a:p>
        </p:txBody>
      </p:sp>
      <p:sp>
        <p:nvSpPr>
          <p:cNvPr id="13" name="Flowchart: Delay 12">
            <a:extLst>
              <a:ext uri="{FF2B5EF4-FFF2-40B4-BE49-F238E27FC236}">
                <a16:creationId xmlns:a16="http://schemas.microsoft.com/office/drawing/2014/main" xmlns="" id="{42199332-F705-2BAD-5468-8EDB07F123C8}"/>
              </a:ext>
            </a:extLst>
          </p:cNvPr>
          <p:cNvSpPr/>
          <p:nvPr/>
        </p:nvSpPr>
        <p:spPr>
          <a:xfrm rot="5400000">
            <a:off x="3537410" y="5370903"/>
            <a:ext cx="1345587" cy="1423697"/>
          </a:xfrm>
          <a:prstGeom prst="flowChartDelay">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060"/>
              </a:solidFill>
              <a:latin typeface="Times New Roman" pitchFamily="18" charset="0"/>
            </a:endParaRPr>
          </a:p>
        </p:txBody>
      </p:sp>
      <p:sp>
        <p:nvSpPr>
          <p:cNvPr id="14" name="Flowchart: Delay 13">
            <a:extLst>
              <a:ext uri="{FF2B5EF4-FFF2-40B4-BE49-F238E27FC236}">
                <a16:creationId xmlns:a16="http://schemas.microsoft.com/office/drawing/2014/main" xmlns="" id="{FA39E528-3D2E-EA9C-052D-329CE946359F}"/>
              </a:ext>
            </a:extLst>
          </p:cNvPr>
          <p:cNvSpPr/>
          <p:nvPr/>
        </p:nvSpPr>
        <p:spPr>
          <a:xfrm rot="9603645">
            <a:off x="2202543" y="3991466"/>
            <a:ext cx="1117318" cy="1714560"/>
          </a:xfrm>
          <a:prstGeom prst="flowChartDelay">
            <a:avLst/>
          </a:prstGeom>
          <a:solidFill>
            <a:schemeClr val="bg1"/>
          </a:solidFill>
          <a:ln w="38100">
            <a:solidFill>
              <a:srgbClr val="EE8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5" name="Flowchart: Delay 14">
            <a:extLst>
              <a:ext uri="{FF2B5EF4-FFF2-40B4-BE49-F238E27FC236}">
                <a16:creationId xmlns:a16="http://schemas.microsoft.com/office/drawing/2014/main" xmlns="" id="{A6C09FB4-0427-5BB5-BF81-1A860DDC79E1}"/>
              </a:ext>
            </a:extLst>
          </p:cNvPr>
          <p:cNvSpPr/>
          <p:nvPr/>
        </p:nvSpPr>
        <p:spPr>
          <a:xfrm rot="14221255">
            <a:off x="2687340" y="2000306"/>
            <a:ext cx="1345587" cy="1423697"/>
          </a:xfrm>
          <a:prstGeom prst="flowChartDelay">
            <a:avLst/>
          </a:prstGeom>
          <a:solidFill>
            <a:schemeClr val="bg1"/>
          </a:solidFill>
          <a:ln w="38100">
            <a:solidFill>
              <a:srgbClr val="0899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002060"/>
              </a:solidFill>
              <a:latin typeface="Times New Roman" pitchFamily="18" charset="0"/>
            </a:endParaRPr>
          </a:p>
        </p:txBody>
      </p:sp>
      <p:sp>
        <p:nvSpPr>
          <p:cNvPr id="16" name="TextBox 15">
            <a:extLst>
              <a:ext uri="{FF2B5EF4-FFF2-40B4-BE49-F238E27FC236}">
                <a16:creationId xmlns:a16="http://schemas.microsoft.com/office/drawing/2014/main" xmlns="" id="{D4267896-4E0A-D970-FFCC-B8CBCC1AB6FD}"/>
              </a:ext>
            </a:extLst>
          </p:cNvPr>
          <p:cNvSpPr txBox="1"/>
          <p:nvPr/>
        </p:nvSpPr>
        <p:spPr>
          <a:xfrm>
            <a:off x="3551463" y="5670550"/>
            <a:ext cx="1247390" cy="707886"/>
          </a:xfrm>
          <a:prstGeom prst="rect">
            <a:avLst/>
          </a:prstGeom>
          <a:noFill/>
        </p:spPr>
        <p:txBody>
          <a:bodyPr wrap="square" rtlCol="0">
            <a:spAutoFit/>
          </a:bodyPr>
          <a:lstStyle/>
          <a:p>
            <a:pPr algn="ctr"/>
            <a:r>
              <a:rPr lang="en-US" sz="2000" b="1" dirty="0" err="1">
                <a:solidFill>
                  <a:srgbClr val="002060"/>
                </a:solidFill>
                <a:latin typeface="Times New Roman" pitchFamily="18" charset="0"/>
              </a:rPr>
              <a:t>Sản</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xuất</a:t>
            </a:r>
            <a:r>
              <a:rPr lang="en-US" sz="2000" b="1" dirty="0">
                <a:solidFill>
                  <a:srgbClr val="002060"/>
                </a:solidFill>
                <a:latin typeface="Times New Roman" pitchFamily="18" charset="0"/>
              </a:rPr>
              <a:t> PE, PVC</a:t>
            </a:r>
          </a:p>
        </p:txBody>
      </p:sp>
      <p:sp>
        <p:nvSpPr>
          <p:cNvPr id="17" name="TextBox 16">
            <a:extLst>
              <a:ext uri="{FF2B5EF4-FFF2-40B4-BE49-F238E27FC236}">
                <a16:creationId xmlns:a16="http://schemas.microsoft.com/office/drawing/2014/main" xmlns="" id="{61B055CA-3ACB-73C1-0E87-301009059672}"/>
              </a:ext>
            </a:extLst>
          </p:cNvPr>
          <p:cNvSpPr txBox="1"/>
          <p:nvPr/>
        </p:nvSpPr>
        <p:spPr>
          <a:xfrm rot="3663212">
            <a:off x="2189929" y="4198962"/>
            <a:ext cx="1173099" cy="1323439"/>
          </a:xfrm>
          <a:prstGeom prst="rect">
            <a:avLst/>
          </a:prstGeom>
          <a:noFill/>
        </p:spPr>
        <p:txBody>
          <a:bodyPr wrap="square" rtlCol="0">
            <a:spAutoFit/>
          </a:bodyPr>
          <a:lstStyle/>
          <a:p>
            <a:pPr algn="ctr"/>
            <a:r>
              <a:rPr lang="en-US" sz="2000" b="1" dirty="0" err="1">
                <a:solidFill>
                  <a:srgbClr val="002060"/>
                </a:solidFill>
                <a:latin typeface="Times New Roman" pitchFamily="18" charset="0"/>
              </a:rPr>
              <a:t>Tổng</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hợp</a:t>
            </a:r>
            <a:r>
              <a:rPr lang="en-US" sz="2000" b="1" dirty="0">
                <a:solidFill>
                  <a:srgbClr val="002060"/>
                </a:solidFill>
                <a:latin typeface="Times New Roman" pitchFamily="18" charset="0"/>
              </a:rPr>
              <a:t> acetic acid</a:t>
            </a:r>
          </a:p>
        </p:txBody>
      </p:sp>
      <p:sp>
        <p:nvSpPr>
          <p:cNvPr id="18" name="TextBox 17">
            <a:extLst>
              <a:ext uri="{FF2B5EF4-FFF2-40B4-BE49-F238E27FC236}">
                <a16:creationId xmlns:a16="http://schemas.microsoft.com/office/drawing/2014/main" xmlns="" id="{197CC383-2C37-78B9-6EA7-3E60CEF458E7}"/>
              </a:ext>
            </a:extLst>
          </p:cNvPr>
          <p:cNvSpPr txBox="1"/>
          <p:nvPr/>
        </p:nvSpPr>
        <p:spPr>
          <a:xfrm rot="19886829">
            <a:off x="2708155" y="2254584"/>
            <a:ext cx="1298788" cy="1015663"/>
          </a:xfrm>
          <a:prstGeom prst="rect">
            <a:avLst/>
          </a:prstGeom>
          <a:noFill/>
        </p:spPr>
        <p:txBody>
          <a:bodyPr wrap="square" rtlCol="0">
            <a:spAutoFit/>
          </a:bodyPr>
          <a:lstStyle/>
          <a:p>
            <a:pPr algn="ctr"/>
            <a:r>
              <a:rPr lang="en-US" sz="2000" b="1" dirty="0" err="1">
                <a:solidFill>
                  <a:srgbClr val="002060"/>
                </a:solidFill>
                <a:latin typeface="Times New Roman" pitchFamily="18" charset="0"/>
              </a:rPr>
              <a:t>Tổng</a:t>
            </a:r>
            <a:r>
              <a:rPr lang="en-US" sz="2000" b="1" dirty="0">
                <a:solidFill>
                  <a:srgbClr val="002060"/>
                </a:solidFill>
                <a:latin typeface="Times New Roman" pitchFamily="18" charset="0"/>
              </a:rPr>
              <a:t> </a:t>
            </a:r>
            <a:r>
              <a:rPr lang="en-US" sz="2000" b="1" dirty="0" err="1">
                <a:solidFill>
                  <a:srgbClr val="002060"/>
                </a:solidFill>
                <a:latin typeface="Times New Roman" pitchFamily="18" charset="0"/>
              </a:rPr>
              <a:t>hợp</a:t>
            </a:r>
            <a:r>
              <a:rPr lang="en-US" sz="2000" b="1" dirty="0">
                <a:solidFill>
                  <a:srgbClr val="002060"/>
                </a:solidFill>
                <a:latin typeface="Times New Roman" pitchFamily="18" charset="0"/>
              </a:rPr>
              <a:t> ethylic alcohol</a:t>
            </a:r>
          </a:p>
        </p:txBody>
      </p:sp>
    </p:spTree>
    <p:extLst>
      <p:ext uri="{BB962C8B-B14F-4D97-AF65-F5344CB8AC3E}">
        <p14:creationId xmlns:p14="http://schemas.microsoft.com/office/powerpoint/2010/main" val="655640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par>
                                <p:cTn id="49" presetID="2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ách sử dụng màng bọc thực phẩm an toàn - Báo VnExpress Đời sống">
            <a:extLst>
              <a:ext uri="{FF2B5EF4-FFF2-40B4-BE49-F238E27FC236}">
                <a16:creationId xmlns:a16="http://schemas.microsoft.com/office/drawing/2014/main" xmlns="" id="{B1558262-2A77-9CD0-67DF-BDCCAB63D7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295" y="1110463"/>
            <a:ext cx="4753240" cy="5670845"/>
          </a:xfrm>
          <a:prstGeom prst="rect">
            <a:avLst/>
          </a:prstGeom>
          <a:noFill/>
          <a:ln>
            <a:noFill/>
          </a:ln>
        </p:spPr>
      </p:pic>
      <p:sp>
        <p:nvSpPr>
          <p:cNvPr id="40" name="Rectangle 39"/>
          <p:cNvSpPr/>
          <p:nvPr/>
        </p:nvSpPr>
        <p:spPr>
          <a:xfrm>
            <a:off x="2191473" y="1057302"/>
            <a:ext cx="2362200" cy="287128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a:ea typeface="+mn-ea"/>
                <a:cs typeface="+mn-cs"/>
              </a:rPr>
              <a:t>1</a:t>
            </a:r>
          </a:p>
        </p:txBody>
      </p:sp>
      <p:sp>
        <p:nvSpPr>
          <p:cNvPr id="32" name="Rectangle 31"/>
          <p:cNvSpPr/>
          <p:nvPr/>
        </p:nvSpPr>
        <p:spPr>
          <a:xfrm>
            <a:off x="2602200" y="45502"/>
            <a:ext cx="396390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Calibri"/>
                <a:ea typeface="+mn-ea"/>
                <a:cs typeface="+mn-cs"/>
              </a:rPr>
              <a:t>BỨC TRANH BÍ MẬT</a:t>
            </a: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994" y="195827"/>
            <a:ext cx="495300" cy="58420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931" y="735800"/>
            <a:ext cx="495300" cy="584200"/>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00" y="195827"/>
            <a:ext cx="495300" cy="58420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983" y="735800"/>
            <a:ext cx="495300" cy="584200"/>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861" y="748106"/>
            <a:ext cx="4228206" cy="309641"/>
          </a:xfrm>
          <a:prstGeom prst="rect">
            <a:avLst/>
          </a:prstGeom>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4800" y="5461486"/>
            <a:ext cx="1009650" cy="1206500"/>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9"/>
          <a:stretch>
            <a:fillRect/>
          </a:stretch>
        </p:blipFill>
        <p:spPr>
          <a:xfrm>
            <a:off x="4279876" y="7289800"/>
            <a:ext cx="609600" cy="812800"/>
          </a:xfrm>
          <a:prstGeom prst="rect">
            <a:avLst/>
          </a:prstGeom>
        </p:spPr>
      </p:pic>
      <p:sp>
        <p:nvSpPr>
          <p:cNvPr id="7" name="Rectangle 6">
            <a:hlinkClick r:id="rId10" action="ppaction://hlinksldjump"/>
          </p:cNvPr>
          <p:cNvSpPr/>
          <p:nvPr/>
        </p:nvSpPr>
        <p:spPr>
          <a:xfrm>
            <a:off x="2183853" y="1061463"/>
            <a:ext cx="2377440" cy="2860203"/>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41" name="Rectangle 40"/>
          <p:cNvSpPr/>
          <p:nvPr/>
        </p:nvSpPr>
        <p:spPr>
          <a:xfrm>
            <a:off x="4568913" y="1081295"/>
            <a:ext cx="2384792" cy="28516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42" name="Rectangle 41">
            <a:hlinkClick r:id="rId11" action="ppaction://hlinksldjump"/>
          </p:cNvPr>
          <p:cNvSpPr/>
          <p:nvPr/>
        </p:nvSpPr>
        <p:spPr>
          <a:xfrm>
            <a:off x="4576533" y="1070052"/>
            <a:ext cx="2377172" cy="2851613"/>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a:ea typeface="+mn-ea"/>
                <a:cs typeface="+mn-cs"/>
              </a:rPr>
              <a:t>2</a:t>
            </a:r>
          </a:p>
        </p:txBody>
      </p:sp>
      <p:sp>
        <p:nvSpPr>
          <p:cNvPr id="44" name="Rectangle 43"/>
          <p:cNvSpPr/>
          <p:nvPr/>
        </p:nvSpPr>
        <p:spPr>
          <a:xfrm>
            <a:off x="2184191" y="3921666"/>
            <a:ext cx="2392343" cy="285161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a:ea typeface="+mn-ea"/>
                <a:cs typeface="+mn-cs"/>
              </a:rPr>
              <a:t>3</a:t>
            </a:r>
          </a:p>
        </p:txBody>
      </p:sp>
      <p:sp>
        <p:nvSpPr>
          <p:cNvPr id="45" name="Rectangle 44">
            <a:hlinkClick r:id="rId12" action="ppaction://hlinksldjump"/>
          </p:cNvPr>
          <p:cNvSpPr/>
          <p:nvPr/>
        </p:nvSpPr>
        <p:spPr>
          <a:xfrm>
            <a:off x="2182675" y="3910141"/>
            <a:ext cx="2370998" cy="285161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46" name="Rectangle 45"/>
          <p:cNvSpPr/>
          <p:nvPr/>
        </p:nvSpPr>
        <p:spPr>
          <a:xfrm>
            <a:off x="4584153" y="3910141"/>
            <a:ext cx="2384792" cy="28516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a:ea typeface="+mn-ea"/>
                <a:cs typeface="+mn-cs"/>
              </a:rPr>
              <a:t>4</a:t>
            </a:r>
          </a:p>
        </p:txBody>
      </p:sp>
      <p:sp>
        <p:nvSpPr>
          <p:cNvPr id="47" name="Rectangle 46">
            <a:hlinkClick r:id="rId13" action="ppaction://hlinksldjump"/>
          </p:cNvPr>
          <p:cNvSpPr/>
          <p:nvPr/>
        </p:nvSpPr>
        <p:spPr>
          <a:xfrm>
            <a:off x="4568575" y="3899181"/>
            <a:ext cx="2400370" cy="28513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a:ea typeface="+mn-ea"/>
                <a:cs typeface="+mn-cs"/>
              </a:rPr>
              <a:t>4</a:t>
            </a:r>
          </a:p>
        </p:txBody>
      </p:sp>
      <p:sp>
        <p:nvSpPr>
          <p:cNvPr id="6" name="5-Point Star 5"/>
          <p:cNvSpPr/>
          <p:nvPr/>
        </p:nvSpPr>
        <p:spPr>
          <a:xfrm>
            <a:off x="135182" y="68827"/>
            <a:ext cx="533400" cy="7112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74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6"/>
                                        </p:tgtEl>
                                      </p:cBhvr>
                                    </p:animEffect>
                                    <p:animScale>
                                      <p:cBhvr>
                                        <p:cTn id="66" dur="250" autoRev="1" fill="hold"/>
                                        <p:tgtEl>
                                          <p:spTgt spid="6"/>
                                        </p:tgtEl>
                                      </p:cBhvr>
                                      <p:by x="105000" y="105000"/>
                                    </p:animScale>
                                  </p:childTnLst>
                                </p:cTn>
                              </p:par>
                              <p:par>
                                <p:cTn id="67" presetID="10" presetClass="exit" presetSubtype="0" fill="hold" grpId="0"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46"/>
                                        </p:tgtEl>
                                      </p:cBhvr>
                                    </p:animEffect>
                                    <p:set>
                                      <p:cBhvr>
                                        <p:cTn id="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4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79400"/>
            <a:ext cx="8458200" cy="1422400"/>
          </a:xfrm>
          <a:prstGeom prst="rect">
            <a:avLst/>
          </a:prstGeom>
          <a:solidFill>
            <a:srgbClr val="37715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600" b="0" i="0" u="none" strike="noStrike" kern="1200" cap="none" spc="0" normalizeH="0" baseline="0" noProof="0" dirty="0" err="1">
                <a:ln>
                  <a:noFill/>
                </a:ln>
                <a:solidFill>
                  <a:schemeClr val="bg2"/>
                </a:solidFill>
                <a:effectLst/>
                <a:uLnTx/>
                <a:uFillTx/>
                <a:latin typeface="Times New Roman" pitchFamily="18" charset="0"/>
              </a:rPr>
              <a:t>Câu</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hỏi</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số</a:t>
            </a:r>
            <a:r>
              <a:rPr kumimoji="0" lang="en-US" sz="2600" b="0" i="0" u="none" strike="noStrike" kern="1200" cap="none" spc="0" normalizeH="0" baseline="0" noProof="0" dirty="0">
                <a:ln>
                  <a:noFill/>
                </a:ln>
                <a:solidFill>
                  <a:schemeClr val="bg2"/>
                </a:solidFill>
                <a:effectLst/>
                <a:uLnTx/>
                <a:uFillTx/>
                <a:latin typeface="Times New Roman" pitchFamily="18" charset="0"/>
              </a:rPr>
              <a:t> 1: </a:t>
            </a:r>
            <a:r>
              <a:rPr lang="en-US" sz="2600" dirty="0" err="1">
                <a:solidFill>
                  <a:schemeClr val="bg2"/>
                </a:solidFill>
                <a:latin typeface="Times New Roman" pitchFamily="18" charset="0"/>
              </a:rPr>
              <a:t>Công</a:t>
            </a:r>
            <a:r>
              <a:rPr lang="en-US" sz="2600" dirty="0">
                <a:solidFill>
                  <a:schemeClr val="bg2"/>
                </a:solidFill>
                <a:latin typeface="Times New Roman" pitchFamily="18" charset="0"/>
              </a:rPr>
              <a:t> </a:t>
            </a:r>
            <a:r>
              <a:rPr lang="en-US" sz="2600" dirty="0" err="1">
                <a:solidFill>
                  <a:schemeClr val="bg2"/>
                </a:solidFill>
                <a:latin typeface="Times New Roman" pitchFamily="18" charset="0"/>
              </a:rPr>
              <a:t>thức</a:t>
            </a:r>
            <a:r>
              <a:rPr lang="en-US" sz="2600" dirty="0">
                <a:solidFill>
                  <a:schemeClr val="bg2"/>
                </a:solidFill>
                <a:latin typeface="Times New Roman" pitchFamily="18" charset="0"/>
              </a:rPr>
              <a:t> </a:t>
            </a:r>
            <a:r>
              <a:rPr lang="en-US" sz="2600" dirty="0" err="1">
                <a:solidFill>
                  <a:schemeClr val="bg2"/>
                </a:solidFill>
                <a:latin typeface="Times New Roman" pitchFamily="18" charset="0"/>
              </a:rPr>
              <a:t>chung</a:t>
            </a:r>
            <a:r>
              <a:rPr lang="en-US" sz="2600" dirty="0">
                <a:solidFill>
                  <a:schemeClr val="bg2"/>
                </a:solidFill>
                <a:latin typeface="Times New Roman" pitchFamily="18" charset="0"/>
              </a:rPr>
              <a:t> </a:t>
            </a:r>
            <a:r>
              <a:rPr lang="en-US" sz="2600" dirty="0" err="1">
                <a:solidFill>
                  <a:schemeClr val="bg2"/>
                </a:solidFill>
                <a:latin typeface="Times New Roman" pitchFamily="18" charset="0"/>
              </a:rPr>
              <a:t>của</a:t>
            </a:r>
            <a:r>
              <a:rPr lang="en-US" sz="2600" dirty="0">
                <a:solidFill>
                  <a:schemeClr val="bg2"/>
                </a:solidFill>
                <a:latin typeface="Times New Roman" pitchFamily="18" charset="0"/>
              </a:rPr>
              <a:t> alkene </a:t>
            </a:r>
            <a:r>
              <a:rPr lang="en-US" sz="2600" dirty="0" err="1">
                <a:solidFill>
                  <a:schemeClr val="bg2"/>
                </a:solidFill>
                <a:latin typeface="Times New Roman" pitchFamily="18" charset="0"/>
              </a:rPr>
              <a:t>có</a:t>
            </a:r>
            <a:r>
              <a:rPr lang="en-US" sz="2600" dirty="0">
                <a:solidFill>
                  <a:schemeClr val="bg2"/>
                </a:solidFill>
                <a:latin typeface="Times New Roman" pitchFamily="18" charset="0"/>
              </a:rPr>
              <a:t> </a:t>
            </a:r>
            <a:r>
              <a:rPr lang="en-US" sz="2600" dirty="0" err="1">
                <a:solidFill>
                  <a:schemeClr val="bg2"/>
                </a:solidFill>
                <a:latin typeface="Times New Roman" pitchFamily="18" charset="0"/>
              </a:rPr>
              <a:t>dạng</a:t>
            </a:r>
            <a:endParaRPr kumimoji="0" lang="en-US" sz="2600" b="0" i="0" u="none" strike="noStrike" kern="1200" cap="none" spc="0" normalizeH="0" baseline="0" noProof="0" dirty="0">
              <a:ln>
                <a:noFill/>
              </a:ln>
              <a:solidFill>
                <a:schemeClr val="bg2"/>
              </a:solidFill>
              <a:effectLst/>
              <a:uLnTx/>
              <a:uFillTx/>
              <a:latin typeface="Times New Roman" pitchFamily="18" charset="0"/>
            </a:endParaRPr>
          </a:p>
        </p:txBody>
      </p:sp>
      <p:sp>
        <p:nvSpPr>
          <p:cNvPr id="6" name="Pentagon 5">
            <a:hlinkClick r:id="rId4" action="ppaction://hlinksldjump"/>
          </p:cNvPr>
          <p:cNvSpPr/>
          <p:nvPr/>
        </p:nvSpPr>
        <p:spPr>
          <a:xfrm flipH="1">
            <a:off x="7195456" y="5736772"/>
            <a:ext cx="1905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Times New Roman" pitchFamily="18" charset="0"/>
              </a:rPr>
              <a:t>Quay về</a:t>
            </a:r>
          </a:p>
        </p:txBody>
      </p:sp>
      <p:sp>
        <p:nvSpPr>
          <p:cNvPr id="3" name="Oval 2"/>
          <p:cNvSpPr/>
          <p:nvPr/>
        </p:nvSpPr>
        <p:spPr>
          <a:xfrm>
            <a:off x="43544" y="4648200"/>
            <a:ext cx="1524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endParaRPr>
          </a:p>
        </p:txBody>
      </p:sp>
      <p:sp>
        <p:nvSpPr>
          <p:cNvPr id="13" name="Oval 12"/>
          <p:cNvSpPr/>
          <p:nvPr/>
        </p:nvSpPr>
        <p:spPr>
          <a:xfrm>
            <a:off x="97974" y="4720773"/>
            <a:ext cx="1415143"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ndParaRPr>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6985000"/>
            <a:ext cx="609600" cy="812800"/>
          </a:xfrm>
          <a:prstGeom prst="rect">
            <a:avLst/>
          </a:prstGeom>
        </p:spPr>
      </p:pic>
      <p:sp>
        <p:nvSpPr>
          <p:cNvPr id="15" name="TextBox 14"/>
          <p:cNvSpPr txBox="1"/>
          <p:nvPr/>
        </p:nvSpPr>
        <p:spPr>
          <a:xfrm>
            <a:off x="184220" y="5356424"/>
            <a:ext cx="1503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rPr>
              <a:t>HẾT GIỜ</a:t>
            </a:r>
          </a:p>
        </p:txBody>
      </p:sp>
      <p:sp>
        <p:nvSpPr>
          <p:cNvPr id="2" name="Flowchart: Terminator 1">
            <a:extLst>
              <a:ext uri="{FF2B5EF4-FFF2-40B4-BE49-F238E27FC236}">
                <a16:creationId xmlns:a16="http://schemas.microsoft.com/office/drawing/2014/main" xmlns="" id="{F99E636C-5B91-56F4-DCBF-BCACB10AD931}"/>
              </a:ext>
            </a:extLst>
          </p:cNvPr>
          <p:cNvSpPr/>
          <p:nvPr/>
        </p:nvSpPr>
        <p:spPr>
          <a:xfrm>
            <a:off x="2612572" y="194854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lnSpc>
                <a:spcPct val="107000"/>
              </a:lnSpc>
              <a:spcAft>
                <a:spcPts val="130"/>
              </a:spcAft>
              <a:buClr>
                <a:srgbClr val="181717"/>
              </a:buClr>
              <a:buSzPts val="1200"/>
            </a:pP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C</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n</a:t>
            </a: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H</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2n+2</a:t>
            </a:r>
            <a:endPar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xmlns="" id="{BDE9DC79-063B-04F3-431F-47AA3811A9D3}"/>
              </a:ext>
            </a:extLst>
          </p:cNvPr>
          <p:cNvSpPr/>
          <p:nvPr/>
        </p:nvSpPr>
        <p:spPr>
          <a:xfrm>
            <a:off x="2642508" y="3131456"/>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lnSpc>
                <a:spcPct val="107000"/>
              </a:lnSpc>
              <a:spcAft>
                <a:spcPts val="130"/>
              </a:spcAft>
              <a:buClr>
                <a:srgbClr val="181717"/>
              </a:buClr>
              <a:buSzPts val="1200"/>
            </a:pP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C</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n</a:t>
            </a: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H</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2n</a:t>
            </a:r>
            <a:endPar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xmlns="" id="{74760B0D-DBFC-15B5-7892-822806AE8D9A}"/>
              </a:ext>
            </a:extLst>
          </p:cNvPr>
          <p:cNvSpPr/>
          <p:nvPr/>
        </p:nvSpPr>
        <p:spPr>
          <a:xfrm>
            <a:off x="2688772" y="431437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lnSpc>
                <a:spcPct val="107000"/>
              </a:lnSpc>
              <a:spcAft>
                <a:spcPts val="130"/>
              </a:spcAft>
              <a:buClr>
                <a:srgbClr val="181717"/>
              </a:buClr>
              <a:buSzPts val="1200"/>
            </a:pP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C</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n</a:t>
            </a: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H</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2n-2</a:t>
            </a:r>
            <a:endPar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endParaRPr>
          </a:p>
        </p:txBody>
      </p:sp>
      <p:sp>
        <p:nvSpPr>
          <p:cNvPr id="9" name="Flowchart: Terminator 8">
            <a:extLst>
              <a:ext uri="{FF2B5EF4-FFF2-40B4-BE49-F238E27FC236}">
                <a16:creationId xmlns:a16="http://schemas.microsoft.com/office/drawing/2014/main" xmlns="" id="{8DCA5DA1-21F6-C9D9-03A8-85A1A530A87A}"/>
              </a:ext>
            </a:extLst>
          </p:cNvPr>
          <p:cNvSpPr/>
          <p:nvPr/>
        </p:nvSpPr>
        <p:spPr>
          <a:xfrm>
            <a:off x="2688772" y="5544457"/>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lnSpc>
                <a:spcPct val="107000"/>
              </a:lnSpc>
              <a:spcAft>
                <a:spcPts val="130"/>
              </a:spcAft>
              <a:buClr>
                <a:srgbClr val="181717"/>
              </a:buClr>
              <a:buSzPts val="1200"/>
            </a:pP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C</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n</a:t>
            </a:r>
            <a:r>
              <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H</a:t>
            </a:r>
            <a:r>
              <a:rPr lang="en-US" sz="2200" u="none" strike="noStrike" baseline="-25000"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rPr>
              <a:t>n-2</a:t>
            </a:r>
            <a:endParaRPr lang="en-US" sz="2200" u="none" strike="noStrike" dirty="0">
              <a:solidFill>
                <a:schemeClr val="tx1"/>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endParaRPr>
          </a:p>
        </p:txBody>
      </p:sp>
      <p:sp>
        <p:nvSpPr>
          <p:cNvPr id="10" name="Decagon 9">
            <a:extLst>
              <a:ext uri="{FF2B5EF4-FFF2-40B4-BE49-F238E27FC236}">
                <a16:creationId xmlns:a16="http://schemas.microsoft.com/office/drawing/2014/main" xmlns="" id="{68323ABE-16DB-2E8E-A704-DC54A0CCFBFE}"/>
              </a:ext>
            </a:extLst>
          </p:cNvPr>
          <p:cNvSpPr/>
          <p:nvPr/>
        </p:nvSpPr>
        <p:spPr>
          <a:xfrm>
            <a:off x="1804307" y="200660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A.</a:t>
            </a:r>
          </a:p>
        </p:txBody>
      </p:sp>
      <p:sp>
        <p:nvSpPr>
          <p:cNvPr id="12" name="Decagon 11">
            <a:extLst>
              <a:ext uri="{FF2B5EF4-FFF2-40B4-BE49-F238E27FC236}">
                <a16:creationId xmlns:a16="http://schemas.microsoft.com/office/drawing/2014/main" xmlns="" id="{57B25856-F806-ED1F-C541-D33A75C0E137}"/>
              </a:ext>
            </a:extLst>
          </p:cNvPr>
          <p:cNvSpPr/>
          <p:nvPr/>
        </p:nvSpPr>
        <p:spPr>
          <a:xfrm>
            <a:off x="1812472" y="3214192"/>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B.</a:t>
            </a:r>
          </a:p>
        </p:txBody>
      </p:sp>
      <p:sp>
        <p:nvSpPr>
          <p:cNvPr id="16" name="Decagon 15">
            <a:extLst>
              <a:ext uri="{FF2B5EF4-FFF2-40B4-BE49-F238E27FC236}">
                <a16:creationId xmlns:a16="http://schemas.microsoft.com/office/drawing/2014/main" xmlns="" id="{D41FAB15-C8DC-95AD-12F3-FA6BC5762143}"/>
              </a:ext>
            </a:extLst>
          </p:cNvPr>
          <p:cNvSpPr/>
          <p:nvPr/>
        </p:nvSpPr>
        <p:spPr>
          <a:xfrm>
            <a:off x="1858736" y="4426416"/>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C.</a:t>
            </a:r>
          </a:p>
        </p:txBody>
      </p:sp>
      <p:sp>
        <p:nvSpPr>
          <p:cNvPr id="18" name="Decagon 17">
            <a:extLst>
              <a:ext uri="{FF2B5EF4-FFF2-40B4-BE49-F238E27FC236}">
                <a16:creationId xmlns:a16="http://schemas.microsoft.com/office/drawing/2014/main" xmlns="" id="{477919A7-D5D4-5C44-4116-0A7974608C93}"/>
              </a:ext>
            </a:extLst>
          </p:cNvPr>
          <p:cNvSpPr/>
          <p:nvPr/>
        </p:nvSpPr>
        <p:spPr>
          <a:xfrm>
            <a:off x="1815193" y="563864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D.</a:t>
            </a:r>
          </a:p>
        </p:txBody>
      </p:sp>
    </p:spTree>
    <p:extLst>
      <p:ext uri="{BB962C8B-B14F-4D97-AF65-F5344CB8AC3E}">
        <p14:creationId xmlns:p14="http://schemas.microsoft.com/office/powerpoint/2010/main" val="124790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lt">
                                    <p:tmPct val="0"/>
                                  </p:iterate>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iterate type="lt">
                                    <p:tmPct val="0"/>
                                  </p:iterate>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5000"/>
                                        <p:tgtEl>
                                          <p:spTgt spid="13"/>
                                        </p:tgtEl>
                                      </p:cBhvr>
                                    </p:animEffect>
                                  </p:childTnLst>
                                </p:cTn>
                              </p:par>
                            </p:childTnLst>
                          </p:cTn>
                        </p:par>
                        <p:par>
                          <p:cTn id="66" fill="hold">
                            <p:stCondLst>
                              <p:cond delay="5000"/>
                            </p:stCondLst>
                            <p:childTnLst>
                              <p:par>
                                <p:cTn id="67" presetID="1" presetClass="mediacall" presetSubtype="0" fill="hold" nodeType="afterEffect">
                                  <p:stCondLst>
                                    <p:cond delay="0"/>
                                  </p:stCondLst>
                                  <p:childTnLst>
                                    <p:cmd type="call" cmd="playFrom(0.0)">
                                      <p:cBhvr>
                                        <p:cTn id="68" dur="1965" fill="hold"/>
                                        <p:tgtEl>
                                          <p:spTgt spid="14"/>
                                        </p:tgtEl>
                                      </p:cBhvr>
                                    </p:cmd>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iterate type="lt">
                                    <p:tmPct val="0"/>
                                  </p:iterate>
                                  <p:childTnLst>
                                    <p:animClr clrSpc="hsl" dir="cw">
                                      <p:cBhvr override="childStyle">
                                        <p:cTn id="72" dur="500" fill="hold"/>
                                        <p:tgtEl>
                                          <p:spTgt spid="12"/>
                                        </p:tgtEl>
                                        <p:attrNameLst>
                                          <p:attrName>style.color</p:attrName>
                                        </p:attrNameLst>
                                      </p:cBhvr>
                                      <p:by>
                                        <p:hsl h="7200000" s="0" l="0"/>
                                      </p:by>
                                    </p:animClr>
                                    <p:animClr clrSpc="hsl" dir="cw">
                                      <p:cBhvr>
                                        <p:cTn id="73" dur="500" fill="hold"/>
                                        <p:tgtEl>
                                          <p:spTgt spid="12"/>
                                        </p:tgtEl>
                                        <p:attrNameLst>
                                          <p:attrName>fillcolor</p:attrName>
                                        </p:attrNameLst>
                                      </p:cBhvr>
                                      <p:by>
                                        <p:hsl h="7200000" s="0" l="0"/>
                                      </p:by>
                                    </p:animClr>
                                    <p:animClr clrSpc="hsl" dir="cw">
                                      <p:cBhvr>
                                        <p:cTn id="74" dur="500" fill="hold"/>
                                        <p:tgtEl>
                                          <p:spTgt spid="12"/>
                                        </p:tgtEl>
                                        <p:attrNameLst>
                                          <p:attrName>stroke.color</p:attrName>
                                        </p:attrNameLst>
                                      </p:cBhvr>
                                      <p:by>
                                        <p:hsl h="7200000" s="0" l="0"/>
                                      </p:by>
                                    </p:animClr>
                                    <p:set>
                                      <p:cBhvr>
                                        <p:cTn id="75" dur="500" fill="hold"/>
                                        <p:tgtEl>
                                          <p:spTgt spid="12"/>
                                        </p:tgtEl>
                                        <p:attrNameLst>
                                          <p:attrName>fill.type</p:attrName>
                                        </p:attrNameLst>
                                      </p:cBhvr>
                                      <p:to>
                                        <p:strVal val="solid"/>
                                      </p:to>
                                    </p:set>
                                  </p:childTnLst>
                                </p:cTn>
                              </p:par>
                              <p:par>
                                <p:cTn id="76" presetID="21" presetClass="emph" presetSubtype="0" fill="hold" grpId="1" nodeType="withEffect">
                                  <p:stCondLst>
                                    <p:cond delay="0"/>
                                  </p:stCondLst>
                                  <p:iterate type="lt">
                                    <p:tmPct val="0"/>
                                  </p:iterate>
                                  <p:childTnLst>
                                    <p:animClr clrSpc="hsl" dir="cw">
                                      <p:cBhvr override="childStyle">
                                        <p:cTn id="77" dur="500" fill="hold"/>
                                        <p:tgtEl>
                                          <p:spTgt spid="7"/>
                                        </p:tgtEl>
                                        <p:attrNameLst>
                                          <p:attrName>style.color</p:attrName>
                                        </p:attrNameLst>
                                      </p:cBhvr>
                                      <p:by>
                                        <p:hsl h="7200000" s="0" l="0"/>
                                      </p:by>
                                    </p:animClr>
                                    <p:animClr clrSpc="hsl" dir="cw">
                                      <p:cBhvr>
                                        <p:cTn id="78" dur="500" fill="hold"/>
                                        <p:tgtEl>
                                          <p:spTgt spid="7"/>
                                        </p:tgtEl>
                                        <p:attrNameLst>
                                          <p:attrName>fillcolor</p:attrName>
                                        </p:attrNameLst>
                                      </p:cBhvr>
                                      <p:by>
                                        <p:hsl h="7200000" s="0" l="0"/>
                                      </p:by>
                                    </p:animClr>
                                    <p:animClr clrSpc="hsl" dir="cw">
                                      <p:cBhvr>
                                        <p:cTn id="79" dur="500" fill="hold"/>
                                        <p:tgtEl>
                                          <p:spTgt spid="7"/>
                                        </p:tgtEl>
                                        <p:attrNameLst>
                                          <p:attrName>stroke.color</p:attrName>
                                        </p:attrNameLst>
                                      </p:cBhvr>
                                      <p:by>
                                        <p:hsl h="7200000" s="0" l="0"/>
                                      </p:by>
                                    </p:animClr>
                                    <p:set>
                                      <p:cBhvr>
                                        <p:cTn id="80"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14"/>
                </p:tgtEl>
              </p:cMediaNode>
            </p:audio>
          </p:childTnLst>
        </p:cTn>
      </p:par>
    </p:tnLst>
    <p:bldLst>
      <p:bldP spid="4" grpId="0" animBg="1"/>
      <p:bldP spid="6" grpId="0" animBg="1"/>
      <p:bldP spid="13" grpId="0" animBg="1"/>
      <p:bldP spid="15" grpId="0"/>
      <p:bldP spid="2" grpId="0" animBg="1"/>
      <p:bldP spid="7" grpId="0" animBg="1"/>
      <p:bldP spid="7" grpId="1" animBg="1"/>
      <p:bldP spid="8" grpId="0" animBg="1"/>
      <p:bldP spid="9" grpId="0" animBg="1"/>
      <p:bldP spid="10" grpId="0" animBg="1"/>
      <p:bldP spid="12" grpId="0" animBg="1"/>
      <p:bldP spid="12" grpId="1" animBg="1"/>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79400"/>
            <a:ext cx="8458200" cy="1422400"/>
          </a:xfrm>
          <a:prstGeom prst="rect">
            <a:avLst/>
          </a:prstGeom>
          <a:solidFill>
            <a:srgbClr val="37715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600" b="0" i="0" u="none" strike="noStrike" kern="1200" cap="none" spc="0" normalizeH="0" baseline="0" noProof="0" dirty="0" err="1">
                <a:ln>
                  <a:noFill/>
                </a:ln>
                <a:solidFill>
                  <a:schemeClr val="bg2"/>
                </a:solidFill>
                <a:effectLst/>
                <a:uLnTx/>
                <a:uFillTx/>
                <a:latin typeface="Times New Roman" pitchFamily="18" charset="0"/>
              </a:rPr>
              <a:t>Câu</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hỏi</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số</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en-US" sz="2600" dirty="0">
                <a:solidFill>
                  <a:schemeClr val="bg2"/>
                </a:solidFill>
                <a:latin typeface="Times New Roman" pitchFamily="18" charset="0"/>
              </a:rPr>
              <a:t>2</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vi-VN" sz="2600" dirty="0">
                <a:latin typeface="Aptos Display" panose="020B0004020202020204" pitchFamily="34" charset="0"/>
              </a:rPr>
              <a:t>Khí methane và ethylene có tính chất hoá học giống nhau là</a:t>
            </a:r>
            <a:endParaRPr kumimoji="0" lang="en-US" sz="2600" b="0" i="0" u="none" strike="noStrike" kern="1200" cap="none" spc="0" normalizeH="0" baseline="0" noProof="0" dirty="0">
              <a:ln>
                <a:noFill/>
              </a:ln>
              <a:solidFill>
                <a:schemeClr val="bg2"/>
              </a:solidFill>
              <a:effectLst/>
              <a:uLnTx/>
              <a:uFillTx/>
              <a:latin typeface="Times New Roman" pitchFamily="18" charset="0"/>
            </a:endParaRPr>
          </a:p>
        </p:txBody>
      </p:sp>
      <p:sp>
        <p:nvSpPr>
          <p:cNvPr id="6" name="Pentagon 5">
            <a:hlinkClick r:id="rId4" action="ppaction://hlinksldjump"/>
          </p:cNvPr>
          <p:cNvSpPr/>
          <p:nvPr/>
        </p:nvSpPr>
        <p:spPr>
          <a:xfrm flipH="1">
            <a:off x="7195456" y="5736772"/>
            <a:ext cx="1905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Times New Roman" pitchFamily="18" charset="0"/>
              </a:rPr>
              <a:t>Quay về</a:t>
            </a:r>
          </a:p>
        </p:txBody>
      </p:sp>
      <p:sp>
        <p:nvSpPr>
          <p:cNvPr id="3" name="Oval 2"/>
          <p:cNvSpPr/>
          <p:nvPr/>
        </p:nvSpPr>
        <p:spPr>
          <a:xfrm>
            <a:off x="43544" y="4648200"/>
            <a:ext cx="1524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endParaRPr>
          </a:p>
        </p:txBody>
      </p:sp>
      <p:sp>
        <p:nvSpPr>
          <p:cNvPr id="13" name="Oval 12"/>
          <p:cNvSpPr/>
          <p:nvPr/>
        </p:nvSpPr>
        <p:spPr>
          <a:xfrm>
            <a:off x="97974" y="4720773"/>
            <a:ext cx="1415143"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ndParaRPr>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6985000"/>
            <a:ext cx="609600" cy="812800"/>
          </a:xfrm>
          <a:prstGeom prst="rect">
            <a:avLst/>
          </a:prstGeom>
        </p:spPr>
      </p:pic>
      <p:sp>
        <p:nvSpPr>
          <p:cNvPr id="15" name="TextBox 14"/>
          <p:cNvSpPr txBox="1"/>
          <p:nvPr/>
        </p:nvSpPr>
        <p:spPr>
          <a:xfrm>
            <a:off x="184220" y="5356424"/>
            <a:ext cx="1503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rPr>
              <a:t>HẾT GIỜ</a:t>
            </a:r>
          </a:p>
        </p:txBody>
      </p:sp>
      <p:sp>
        <p:nvSpPr>
          <p:cNvPr id="2" name="Flowchart: Terminator 1">
            <a:extLst>
              <a:ext uri="{FF2B5EF4-FFF2-40B4-BE49-F238E27FC236}">
                <a16:creationId xmlns:a16="http://schemas.microsoft.com/office/drawing/2014/main" xmlns="" id="{F99E636C-5B91-56F4-DCBF-BCACB10AD931}"/>
              </a:ext>
            </a:extLst>
          </p:cNvPr>
          <p:cNvSpPr/>
          <p:nvPr/>
        </p:nvSpPr>
        <p:spPr>
          <a:xfrm>
            <a:off x="2612572" y="1948541"/>
            <a:ext cx="4748892"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dirty="0">
                <a:solidFill>
                  <a:schemeClr val="tx1"/>
                </a:solidFill>
                <a:latin typeface="Aptos Display" panose="020B0004020202020204" pitchFamily="34" charset="0"/>
              </a:rPr>
              <a:t>tham gia phản ứng cộng với dung dịch brom.</a:t>
            </a:r>
            <a:endParaRPr lang="en-US" sz="2200" dirty="0">
              <a:solidFill>
                <a:schemeClr val="tx1"/>
              </a:solidFill>
              <a:latin typeface="Times New Roman" pitchFamily="18" charset="0"/>
            </a:endParaRPr>
          </a:p>
        </p:txBody>
      </p:sp>
      <p:sp>
        <p:nvSpPr>
          <p:cNvPr id="7" name="Flowchart: Terminator 6">
            <a:extLst>
              <a:ext uri="{FF2B5EF4-FFF2-40B4-BE49-F238E27FC236}">
                <a16:creationId xmlns:a16="http://schemas.microsoft.com/office/drawing/2014/main" xmlns="" id="{BDE9DC79-063B-04F3-431F-47AA3811A9D3}"/>
              </a:ext>
            </a:extLst>
          </p:cNvPr>
          <p:cNvSpPr/>
          <p:nvPr/>
        </p:nvSpPr>
        <p:spPr>
          <a:xfrm>
            <a:off x="2642508" y="3131456"/>
            <a:ext cx="4748892"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dirty="0">
                <a:solidFill>
                  <a:schemeClr val="tx1"/>
                </a:solidFill>
                <a:latin typeface="Aptos Display" panose="020B0004020202020204" pitchFamily="34" charset="0"/>
              </a:rPr>
              <a:t>tham gia phản ứng cộng với khí hydrogen.</a:t>
            </a:r>
            <a:endParaRPr lang="en-US" sz="2200" dirty="0">
              <a:solidFill>
                <a:schemeClr val="tx1"/>
              </a:solidFill>
              <a:latin typeface="Times New Roman" pitchFamily="18" charset="0"/>
            </a:endParaRPr>
          </a:p>
        </p:txBody>
      </p:sp>
      <p:sp>
        <p:nvSpPr>
          <p:cNvPr id="8" name="Flowchart: Terminator 7">
            <a:extLst>
              <a:ext uri="{FF2B5EF4-FFF2-40B4-BE49-F238E27FC236}">
                <a16:creationId xmlns:a16="http://schemas.microsoft.com/office/drawing/2014/main" xmlns="" id="{74760B0D-DBFC-15B5-7892-822806AE8D9A}"/>
              </a:ext>
            </a:extLst>
          </p:cNvPr>
          <p:cNvSpPr/>
          <p:nvPr/>
        </p:nvSpPr>
        <p:spPr>
          <a:xfrm>
            <a:off x="2688772" y="4314371"/>
            <a:ext cx="4748892"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dirty="0">
                <a:solidFill>
                  <a:schemeClr val="tx1"/>
                </a:solidFill>
                <a:latin typeface="Aptos Display" panose="020B0004020202020204" pitchFamily="34" charset="0"/>
              </a:rPr>
              <a:t>tham gia phản ứng cộng với khí hydrogen.</a:t>
            </a:r>
            <a:endParaRPr lang="en-US" sz="2200" dirty="0">
              <a:solidFill>
                <a:schemeClr val="tx1"/>
              </a:solidFill>
              <a:latin typeface="Times New Roman" pitchFamily="18" charset="0"/>
            </a:endParaRPr>
          </a:p>
        </p:txBody>
      </p:sp>
      <p:sp>
        <p:nvSpPr>
          <p:cNvPr id="9" name="Flowchart: Terminator 8">
            <a:extLst>
              <a:ext uri="{FF2B5EF4-FFF2-40B4-BE49-F238E27FC236}">
                <a16:creationId xmlns:a16="http://schemas.microsoft.com/office/drawing/2014/main" xmlns="" id="{8DCA5DA1-21F6-C9D9-03A8-85A1A530A87A}"/>
              </a:ext>
            </a:extLst>
          </p:cNvPr>
          <p:cNvSpPr/>
          <p:nvPr/>
        </p:nvSpPr>
        <p:spPr>
          <a:xfrm>
            <a:off x="2688772" y="5544457"/>
            <a:ext cx="4748892"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dirty="0">
                <a:solidFill>
                  <a:schemeClr val="tx1"/>
                </a:solidFill>
                <a:latin typeface="Aptos Display" panose="020B0004020202020204" pitchFamily="34" charset="0"/>
              </a:rPr>
              <a:t>tham gia phản ứng cháy với khí oxygen sinh ra khí carbonic và nước.</a:t>
            </a:r>
            <a:endParaRPr lang="en-US" sz="2200" dirty="0">
              <a:solidFill>
                <a:schemeClr val="tx1"/>
              </a:solidFill>
              <a:latin typeface="Times New Roman" pitchFamily="18" charset="0"/>
            </a:endParaRPr>
          </a:p>
        </p:txBody>
      </p:sp>
      <p:sp>
        <p:nvSpPr>
          <p:cNvPr id="10" name="Decagon 9">
            <a:extLst>
              <a:ext uri="{FF2B5EF4-FFF2-40B4-BE49-F238E27FC236}">
                <a16:creationId xmlns:a16="http://schemas.microsoft.com/office/drawing/2014/main" xmlns="" id="{68323ABE-16DB-2E8E-A704-DC54A0CCFBFE}"/>
              </a:ext>
            </a:extLst>
          </p:cNvPr>
          <p:cNvSpPr/>
          <p:nvPr/>
        </p:nvSpPr>
        <p:spPr>
          <a:xfrm>
            <a:off x="1804307" y="200660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A.</a:t>
            </a:r>
          </a:p>
        </p:txBody>
      </p:sp>
      <p:sp>
        <p:nvSpPr>
          <p:cNvPr id="12" name="Decagon 11">
            <a:extLst>
              <a:ext uri="{FF2B5EF4-FFF2-40B4-BE49-F238E27FC236}">
                <a16:creationId xmlns:a16="http://schemas.microsoft.com/office/drawing/2014/main" xmlns="" id="{57B25856-F806-ED1F-C541-D33A75C0E137}"/>
              </a:ext>
            </a:extLst>
          </p:cNvPr>
          <p:cNvSpPr/>
          <p:nvPr/>
        </p:nvSpPr>
        <p:spPr>
          <a:xfrm>
            <a:off x="1812472" y="3214192"/>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B.</a:t>
            </a:r>
          </a:p>
        </p:txBody>
      </p:sp>
      <p:sp>
        <p:nvSpPr>
          <p:cNvPr id="16" name="Decagon 15">
            <a:extLst>
              <a:ext uri="{FF2B5EF4-FFF2-40B4-BE49-F238E27FC236}">
                <a16:creationId xmlns:a16="http://schemas.microsoft.com/office/drawing/2014/main" xmlns="" id="{D41FAB15-C8DC-95AD-12F3-FA6BC5762143}"/>
              </a:ext>
            </a:extLst>
          </p:cNvPr>
          <p:cNvSpPr/>
          <p:nvPr/>
        </p:nvSpPr>
        <p:spPr>
          <a:xfrm>
            <a:off x="1858736" y="4426416"/>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C.</a:t>
            </a:r>
          </a:p>
        </p:txBody>
      </p:sp>
      <p:sp>
        <p:nvSpPr>
          <p:cNvPr id="18" name="Decagon 17">
            <a:extLst>
              <a:ext uri="{FF2B5EF4-FFF2-40B4-BE49-F238E27FC236}">
                <a16:creationId xmlns:a16="http://schemas.microsoft.com/office/drawing/2014/main" xmlns="" id="{477919A7-D5D4-5C44-4116-0A7974608C93}"/>
              </a:ext>
            </a:extLst>
          </p:cNvPr>
          <p:cNvSpPr/>
          <p:nvPr/>
        </p:nvSpPr>
        <p:spPr>
          <a:xfrm>
            <a:off x="1815193" y="563864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D.</a:t>
            </a:r>
          </a:p>
        </p:txBody>
      </p:sp>
    </p:spTree>
    <p:extLst>
      <p:ext uri="{BB962C8B-B14F-4D97-AF65-F5344CB8AC3E}">
        <p14:creationId xmlns:p14="http://schemas.microsoft.com/office/powerpoint/2010/main" val="395123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5000"/>
                                        <p:tgtEl>
                                          <p:spTgt spid="13"/>
                                        </p:tgtEl>
                                      </p:cBhvr>
                                    </p:animEffect>
                                  </p:childTnLst>
                                </p:cTn>
                              </p:par>
                            </p:childTnLst>
                          </p:cTn>
                        </p:par>
                        <p:par>
                          <p:cTn id="66" fill="hold">
                            <p:stCondLst>
                              <p:cond delay="5000"/>
                            </p:stCondLst>
                            <p:childTnLst>
                              <p:par>
                                <p:cTn id="67" presetID="1" presetClass="mediacall" presetSubtype="0" fill="hold" nodeType="afterEffect">
                                  <p:stCondLst>
                                    <p:cond delay="0"/>
                                  </p:stCondLst>
                                  <p:childTnLst>
                                    <p:cmd type="call" cmd="playFrom(0.0)">
                                      <p:cBhvr>
                                        <p:cTn id="68" dur="1965" fill="hold"/>
                                        <p:tgtEl>
                                          <p:spTgt spid="14"/>
                                        </p:tgtEl>
                                      </p:cBhvr>
                                    </p:cmd>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childTnLst>
                                    <p:animClr clrSpc="hsl" dir="cw">
                                      <p:cBhvr override="childStyle">
                                        <p:cTn id="72" dur="500" fill="hold"/>
                                        <p:tgtEl>
                                          <p:spTgt spid="18"/>
                                        </p:tgtEl>
                                        <p:attrNameLst>
                                          <p:attrName>style.color</p:attrName>
                                        </p:attrNameLst>
                                      </p:cBhvr>
                                      <p:by>
                                        <p:hsl h="7200000" s="0" l="0"/>
                                      </p:by>
                                    </p:animClr>
                                    <p:animClr clrSpc="hsl" dir="cw">
                                      <p:cBhvr>
                                        <p:cTn id="73" dur="500" fill="hold"/>
                                        <p:tgtEl>
                                          <p:spTgt spid="18"/>
                                        </p:tgtEl>
                                        <p:attrNameLst>
                                          <p:attrName>fillcolor</p:attrName>
                                        </p:attrNameLst>
                                      </p:cBhvr>
                                      <p:by>
                                        <p:hsl h="7200000" s="0" l="0"/>
                                      </p:by>
                                    </p:animClr>
                                    <p:animClr clrSpc="hsl" dir="cw">
                                      <p:cBhvr>
                                        <p:cTn id="74" dur="500" fill="hold"/>
                                        <p:tgtEl>
                                          <p:spTgt spid="18"/>
                                        </p:tgtEl>
                                        <p:attrNameLst>
                                          <p:attrName>stroke.color</p:attrName>
                                        </p:attrNameLst>
                                      </p:cBhvr>
                                      <p:by>
                                        <p:hsl h="7200000" s="0" l="0"/>
                                      </p:by>
                                    </p:animClr>
                                    <p:set>
                                      <p:cBhvr>
                                        <p:cTn id="75" dur="500" fill="hold"/>
                                        <p:tgtEl>
                                          <p:spTgt spid="18"/>
                                        </p:tgtEl>
                                        <p:attrNameLst>
                                          <p:attrName>fill.type</p:attrName>
                                        </p:attrNameLst>
                                      </p:cBhvr>
                                      <p:to>
                                        <p:strVal val="solid"/>
                                      </p:to>
                                    </p:set>
                                  </p:childTnLst>
                                </p:cTn>
                              </p:par>
                              <p:par>
                                <p:cTn id="76" presetID="21" presetClass="emph" presetSubtype="0" fill="hold" grpId="1" nodeType="withEffect">
                                  <p:stCondLst>
                                    <p:cond delay="0"/>
                                  </p:stCondLst>
                                  <p:childTnLst>
                                    <p:animClr clrSpc="hsl" dir="cw">
                                      <p:cBhvr override="childStyle">
                                        <p:cTn id="77" dur="500" fill="hold"/>
                                        <p:tgtEl>
                                          <p:spTgt spid="9"/>
                                        </p:tgtEl>
                                        <p:attrNameLst>
                                          <p:attrName>style.color</p:attrName>
                                        </p:attrNameLst>
                                      </p:cBhvr>
                                      <p:by>
                                        <p:hsl h="7200000" s="0" l="0"/>
                                      </p:by>
                                    </p:animClr>
                                    <p:animClr clrSpc="hsl" dir="cw">
                                      <p:cBhvr>
                                        <p:cTn id="78" dur="500" fill="hold"/>
                                        <p:tgtEl>
                                          <p:spTgt spid="9"/>
                                        </p:tgtEl>
                                        <p:attrNameLst>
                                          <p:attrName>fillcolor</p:attrName>
                                        </p:attrNameLst>
                                      </p:cBhvr>
                                      <p:by>
                                        <p:hsl h="7200000" s="0" l="0"/>
                                      </p:by>
                                    </p:animClr>
                                    <p:animClr clrSpc="hsl" dir="cw">
                                      <p:cBhvr>
                                        <p:cTn id="79" dur="500" fill="hold"/>
                                        <p:tgtEl>
                                          <p:spTgt spid="9"/>
                                        </p:tgtEl>
                                        <p:attrNameLst>
                                          <p:attrName>stroke.color</p:attrName>
                                        </p:attrNameLst>
                                      </p:cBhvr>
                                      <p:by>
                                        <p:hsl h="7200000" s="0" l="0"/>
                                      </p:by>
                                    </p:animClr>
                                    <p:set>
                                      <p:cBhvr>
                                        <p:cTn id="80"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14"/>
                </p:tgtEl>
              </p:cMediaNode>
            </p:audio>
          </p:childTnLst>
        </p:cTn>
      </p:par>
    </p:tnLst>
    <p:bldLst>
      <p:bldP spid="4" grpId="0" animBg="1"/>
      <p:bldP spid="6" grpId="0" animBg="1"/>
      <p:bldP spid="13" grpId="0" animBg="1"/>
      <p:bldP spid="15" grpId="0"/>
      <p:bldP spid="2" grpId="0" animBg="1"/>
      <p:bldP spid="7" grpId="0" animBg="1"/>
      <p:bldP spid="8" grpId="0" animBg="1"/>
      <p:bldP spid="9" grpId="0" animBg="1"/>
      <p:bldP spid="9" grpId="1" animBg="1"/>
      <p:bldP spid="10" grpId="0" animBg="1"/>
      <p:bldP spid="12" grpId="0" animBg="1"/>
      <p:bldP spid="16" grpId="0"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79400"/>
            <a:ext cx="8458200" cy="1422400"/>
          </a:xfrm>
          <a:prstGeom prst="rect">
            <a:avLst/>
          </a:prstGeom>
          <a:solidFill>
            <a:srgbClr val="37715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600" b="0" i="0" u="none" strike="noStrike" kern="1200" cap="none" spc="0" normalizeH="0" baseline="0" noProof="0" dirty="0" err="1">
                <a:ln>
                  <a:noFill/>
                </a:ln>
                <a:solidFill>
                  <a:schemeClr val="bg2"/>
                </a:solidFill>
                <a:effectLst/>
                <a:uLnTx/>
                <a:uFillTx/>
                <a:latin typeface="Times New Roman" pitchFamily="18" charset="0"/>
              </a:rPr>
              <a:t>Câu</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hỏi</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số</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en-US" sz="2600" dirty="0">
                <a:solidFill>
                  <a:schemeClr val="bg2"/>
                </a:solidFill>
                <a:latin typeface="Times New Roman" pitchFamily="18" charset="0"/>
              </a:rPr>
              <a:t>3</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vi-VN" sz="2600" dirty="0">
                <a:latin typeface="Aptos Display" panose="020B0004020202020204" pitchFamily="34" charset="0"/>
              </a:rPr>
              <a:t>Khí met</a:t>
            </a:r>
            <a:r>
              <a:rPr lang="en-US" sz="2600" dirty="0">
                <a:latin typeface="Times New Roman" pitchFamily="18" charset="0"/>
              </a:rPr>
              <a:t>h</a:t>
            </a:r>
            <a:r>
              <a:rPr lang="vi-VN" sz="2600" dirty="0">
                <a:latin typeface="Aptos Display" panose="020B0004020202020204" pitchFamily="34" charset="0"/>
              </a:rPr>
              <a:t>an</a:t>
            </a:r>
            <a:r>
              <a:rPr lang="en-US" sz="2600" dirty="0">
                <a:latin typeface="Times New Roman" pitchFamily="18" charset="0"/>
              </a:rPr>
              <a:t>e</a:t>
            </a:r>
            <a:r>
              <a:rPr lang="vi-VN" sz="2600" dirty="0">
                <a:latin typeface="Aptos Display" panose="020B0004020202020204" pitchFamily="34" charset="0"/>
              </a:rPr>
              <a:t> có lẫn một lượng nhỏ khí ethylen</a:t>
            </a:r>
            <a:r>
              <a:rPr lang="en-US" sz="2600" dirty="0">
                <a:latin typeface="Times New Roman" pitchFamily="18" charset="0"/>
              </a:rPr>
              <a:t>e</a:t>
            </a:r>
            <a:r>
              <a:rPr lang="vi-VN" sz="2600" dirty="0">
                <a:latin typeface="Aptos Display" panose="020B0004020202020204" pitchFamily="34" charset="0"/>
              </a:rPr>
              <a:t>. Để thu được met</a:t>
            </a:r>
            <a:r>
              <a:rPr lang="en-US" sz="2600" dirty="0">
                <a:latin typeface="Times New Roman" pitchFamily="18" charset="0"/>
              </a:rPr>
              <a:t>h</a:t>
            </a:r>
            <a:r>
              <a:rPr lang="vi-VN" sz="2600" dirty="0">
                <a:latin typeface="Aptos Display" panose="020B0004020202020204" pitchFamily="34" charset="0"/>
              </a:rPr>
              <a:t>an</a:t>
            </a:r>
            <a:r>
              <a:rPr lang="en-US" sz="2600" dirty="0">
                <a:latin typeface="Times New Roman" pitchFamily="18" charset="0"/>
              </a:rPr>
              <a:t>e</a:t>
            </a:r>
            <a:r>
              <a:rPr lang="vi-VN" sz="2600" dirty="0">
                <a:latin typeface="Aptos Display" panose="020B0004020202020204" pitchFamily="34" charset="0"/>
              </a:rPr>
              <a:t> tinh khiết, ta dẫn hỗn hợp khí qua</a:t>
            </a:r>
            <a:endParaRPr lang="en-US" sz="2600" dirty="0">
              <a:latin typeface="Times New Roman" pitchFamily="18" charset="0"/>
            </a:endParaRPr>
          </a:p>
        </p:txBody>
      </p:sp>
      <p:sp>
        <p:nvSpPr>
          <p:cNvPr id="6" name="Pentagon 5">
            <a:hlinkClick r:id="rId4" action="ppaction://hlinksldjump"/>
          </p:cNvPr>
          <p:cNvSpPr/>
          <p:nvPr/>
        </p:nvSpPr>
        <p:spPr>
          <a:xfrm flipH="1">
            <a:off x="7195456" y="5736772"/>
            <a:ext cx="1905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Times New Roman" pitchFamily="18" charset="0"/>
              </a:rPr>
              <a:t>Quay về</a:t>
            </a:r>
          </a:p>
        </p:txBody>
      </p:sp>
      <p:sp>
        <p:nvSpPr>
          <p:cNvPr id="3" name="Oval 2"/>
          <p:cNvSpPr/>
          <p:nvPr/>
        </p:nvSpPr>
        <p:spPr>
          <a:xfrm>
            <a:off x="43544" y="4648200"/>
            <a:ext cx="1524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endParaRPr>
          </a:p>
        </p:txBody>
      </p:sp>
      <p:sp>
        <p:nvSpPr>
          <p:cNvPr id="13" name="Oval 12"/>
          <p:cNvSpPr/>
          <p:nvPr/>
        </p:nvSpPr>
        <p:spPr>
          <a:xfrm>
            <a:off x="97974" y="4720773"/>
            <a:ext cx="1415143"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ndParaRPr>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6985000"/>
            <a:ext cx="609600" cy="812800"/>
          </a:xfrm>
          <a:prstGeom prst="rect">
            <a:avLst/>
          </a:prstGeom>
        </p:spPr>
      </p:pic>
      <p:sp>
        <p:nvSpPr>
          <p:cNvPr id="15" name="TextBox 14"/>
          <p:cNvSpPr txBox="1"/>
          <p:nvPr/>
        </p:nvSpPr>
        <p:spPr>
          <a:xfrm>
            <a:off x="184220" y="5356424"/>
            <a:ext cx="1503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rPr>
              <a:t>HẾT GIỜ</a:t>
            </a:r>
          </a:p>
        </p:txBody>
      </p:sp>
      <p:sp>
        <p:nvSpPr>
          <p:cNvPr id="2" name="Flowchart: Terminator 1">
            <a:extLst>
              <a:ext uri="{FF2B5EF4-FFF2-40B4-BE49-F238E27FC236}">
                <a16:creationId xmlns:a16="http://schemas.microsoft.com/office/drawing/2014/main" xmlns="" id="{F99E636C-5B91-56F4-DCBF-BCACB10AD931}"/>
              </a:ext>
            </a:extLst>
          </p:cNvPr>
          <p:cNvSpPr/>
          <p:nvPr/>
        </p:nvSpPr>
        <p:spPr>
          <a:xfrm>
            <a:off x="2612572" y="194854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dirty="0">
                <a:solidFill>
                  <a:schemeClr val="tx1"/>
                </a:solidFill>
                <a:latin typeface="Aptos Display" panose="020B0004020202020204" pitchFamily="34" charset="0"/>
              </a:rPr>
              <a:t>dung dịch bromine.                       </a:t>
            </a:r>
            <a:endParaRPr lang="en-US" sz="2200" dirty="0">
              <a:solidFill>
                <a:schemeClr val="tx1"/>
              </a:solidFill>
              <a:latin typeface="Times New Roman" pitchFamily="18" charset="0"/>
            </a:endParaRPr>
          </a:p>
        </p:txBody>
      </p:sp>
      <p:sp>
        <p:nvSpPr>
          <p:cNvPr id="7" name="Flowchart: Terminator 6">
            <a:extLst>
              <a:ext uri="{FF2B5EF4-FFF2-40B4-BE49-F238E27FC236}">
                <a16:creationId xmlns:a16="http://schemas.microsoft.com/office/drawing/2014/main" xmlns="" id="{BDE9DC79-063B-04F3-431F-47AA3811A9D3}"/>
              </a:ext>
            </a:extLst>
          </p:cNvPr>
          <p:cNvSpPr/>
          <p:nvPr/>
        </p:nvSpPr>
        <p:spPr>
          <a:xfrm>
            <a:off x="2642508" y="3131456"/>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a:solidFill>
                  <a:schemeClr val="tx1"/>
                </a:solidFill>
                <a:latin typeface="Aptos Display" panose="020B0004020202020204" pitchFamily="34" charset="0"/>
              </a:rPr>
              <a:t>dung dịch phenolphtalein.</a:t>
            </a:r>
            <a:endParaRPr lang="en-US" sz="2200">
              <a:solidFill>
                <a:schemeClr val="tx1"/>
              </a:solidFill>
              <a:latin typeface="Times New Roman" pitchFamily="18" charset="0"/>
            </a:endParaRPr>
          </a:p>
        </p:txBody>
      </p:sp>
      <p:sp>
        <p:nvSpPr>
          <p:cNvPr id="8" name="Flowchart: Terminator 7">
            <a:extLst>
              <a:ext uri="{FF2B5EF4-FFF2-40B4-BE49-F238E27FC236}">
                <a16:creationId xmlns:a16="http://schemas.microsoft.com/office/drawing/2014/main" xmlns="" id="{74760B0D-DBFC-15B5-7892-822806AE8D9A}"/>
              </a:ext>
            </a:extLst>
          </p:cNvPr>
          <p:cNvSpPr/>
          <p:nvPr/>
        </p:nvSpPr>
        <p:spPr>
          <a:xfrm>
            <a:off x="2688772" y="431437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a:solidFill>
                  <a:schemeClr val="tx1"/>
                </a:solidFill>
                <a:latin typeface="Aptos Display" panose="020B0004020202020204" pitchFamily="34" charset="0"/>
              </a:rPr>
              <a:t>dung dịch nước vôi trong.  </a:t>
            </a:r>
            <a:endParaRPr lang="en-US" sz="2200">
              <a:solidFill>
                <a:schemeClr val="tx1"/>
              </a:solidFill>
              <a:latin typeface="Times New Roman" pitchFamily="18" charset="0"/>
            </a:endParaRPr>
          </a:p>
        </p:txBody>
      </p:sp>
      <p:sp>
        <p:nvSpPr>
          <p:cNvPr id="9" name="Flowchart: Terminator 8">
            <a:extLst>
              <a:ext uri="{FF2B5EF4-FFF2-40B4-BE49-F238E27FC236}">
                <a16:creationId xmlns:a16="http://schemas.microsoft.com/office/drawing/2014/main" xmlns="" id="{8DCA5DA1-21F6-C9D9-03A8-85A1A530A87A}"/>
              </a:ext>
            </a:extLst>
          </p:cNvPr>
          <p:cNvSpPr/>
          <p:nvPr/>
        </p:nvSpPr>
        <p:spPr>
          <a:xfrm>
            <a:off x="2688772" y="5544457"/>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fontAlgn="base"/>
            <a:r>
              <a:rPr lang="vi-VN" sz="2200">
                <a:solidFill>
                  <a:schemeClr val="tx1"/>
                </a:solidFill>
                <a:latin typeface="Aptos Display" panose="020B0004020202020204" pitchFamily="34" charset="0"/>
              </a:rPr>
              <a:t>dung dịch nước vôi trong.  </a:t>
            </a:r>
            <a:endParaRPr lang="en-US" sz="2200">
              <a:solidFill>
                <a:schemeClr val="tx1"/>
              </a:solidFill>
              <a:latin typeface="Times New Roman" pitchFamily="18" charset="0"/>
            </a:endParaRPr>
          </a:p>
        </p:txBody>
      </p:sp>
      <p:sp>
        <p:nvSpPr>
          <p:cNvPr id="10" name="Decagon 9">
            <a:extLst>
              <a:ext uri="{FF2B5EF4-FFF2-40B4-BE49-F238E27FC236}">
                <a16:creationId xmlns:a16="http://schemas.microsoft.com/office/drawing/2014/main" xmlns="" id="{68323ABE-16DB-2E8E-A704-DC54A0CCFBFE}"/>
              </a:ext>
            </a:extLst>
          </p:cNvPr>
          <p:cNvSpPr/>
          <p:nvPr/>
        </p:nvSpPr>
        <p:spPr>
          <a:xfrm>
            <a:off x="1804307" y="200660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A.</a:t>
            </a:r>
          </a:p>
        </p:txBody>
      </p:sp>
      <p:sp>
        <p:nvSpPr>
          <p:cNvPr id="12" name="Decagon 11">
            <a:extLst>
              <a:ext uri="{FF2B5EF4-FFF2-40B4-BE49-F238E27FC236}">
                <a16:creationId xmlns:a16="http://schemas.microsoft.com/office/drawing/2014/main" xmlns="" id="{57B25856-F806-ED1F-C541-D33A75C0E137}"/>
              </a:ext>
            </a:extLst>
          </p:cNvPr>
          <p:cNvSpPr/>
          <p:nvPr/>
        </p:nvSpPr>
        <p:spPr>
          <a:xfrm>
            <a:off x="1812472" y="3214192"/>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B.</a:t>
            </a:r>
          </a:p>
        </p:txBody>
      </p:sp>
      <p:sp>
        <p:nvSpPr>
          <p:cNvPr id="16" name="Decagon 15">
            <a:extLst>
              <a:ext uri="{FF2B5EF4-FFF2-40B4-BE49-F238E27FC236}">
                <a16:creationId xmlns:a16="http://schemas.microsoft.com/office/drawing/2014/main" xmlns="" id="{D41FAB15-C8DC-95AD-12F3-FA6BC5762143}"/>
              </a:ext>
            </a:extLst>
          </p:cNvPr>
          <p:cNvSpPr/>
          <p:nvPr/>
        </p:nvSpPr>
        <p:spPr>
          <a:xfrm>
            <a:off x="1858736" y="4426416"/>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C.</a:t>
            </a:r>
          </a:p>
        </p:txBody>
      </p:sp>
      <p:sp>
        <p:nvSpPr>
          <p:cNvPr id="18" name="Decagon 17">
            <a:extLst>
              <a:ext uri="{FF2B5EF4-FFF2-40B4-BE49-F238E27FC236}">
                <a16:creationId xmlns:a16="http://schemas.microsoft.com/office/drawing/2014/main" xmlns="" id="{477919A7-D5D4-5C44-4116-0A7974608C93}"/>
              </a:ext>
            </a:extLst>
          </p:cNvPr>
          <p:cNvSpPr/>
          <p:nvPr/>
        </p:nvSpPr>
        <p:spPr>
          <a:xfrm>
            <a:off x="1815193" y="563864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D.</a:t>
            </a:r>
          </a:p>
        </p:txBody>
      </p:sp>
    </p:spTree>
    <p:extLst>
      <p:ext uri="{BB962C8B-B14F-4D97-AF65-F5344CB8AC3E}">
        <p14:creationId xmlns:p14="http://schemas.microsoft.com/office/powerpoint/2010/main" val="2131447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5000"/>
                                        <p:tgtEl>
                                          <p:spTgt spid="13"/>
                                        </p:tgtEl>
                                      </p:cBhvr>
                                    </p:animEffect>
                                  </p:childTnLst>
                                </p:cTn>
                              </p:par>
                            </p:childTnLst>
                          </p:cTn>
                        </p:par>
                        <p:par>
                          <p:cTn id="66" fill="hold">
                            <p:stCondLst>
                              <p:cond delay="5000"/>
                            </p:stCondLst>
                            <p:childTnLst>
                              <p:par>
                                <p:cTn id="67" presetID="1" presetClass="mediacall" presetSubtype="0" fill="hold" nodeType="afterEffect">
                                  <p:stCondLst>
                                    <p:cond delay="0"/>
                                  </p:stCondLst>
                                  <p:childTnLst>
                                    <p:cmd type="call" cmd="playFrom(0.0)">
                                      <p:cBhvr>
                                        <p:cTn id="68" dur="1965" fill="hold"/>
                                        <p:tgtEl>
                                          <p:spTgt spid="14"/>
                                        </p:tgtEl>
                                      </p:cBhvr>
                                    </p:cmd>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childTnLst>
                                    <p:animClr clrSpc="hsl" dir="cw">
                                      <p:cBhvr override="childStyle">
                                        <p:cTn id="72" dur="500" fill="hold"/>
                                        <p:tgtEl>
                                          <p:spTgt spid="10"/>
                                        </p:tgtEl>
                                        <p:attrNameLst>
                                          <p:attrName>style.color</p:attrName>
                                        </p:attrNameLst>
                                      </p:cBhvr>
                                      <p:by>
                                        <p:hsl h="7200000" s="0" l="0"/>
                                      </p:by>
                                    </p:animClr>
                                    <p:animClr clrSpc="hsl" dir="cw">
                                      <p:cBhvr>
                                        <p:cTn id="73" dur="500" fill="hold"/>
                                        <p:tgtEl>
                                          <p:spTgt spid="10"/>
                                        </p:tgtEl>
                                        <p:attrNameLst>
                                          <p:attrName>fillcolor</p:attrName>
                                        </p:attrNameLst>
                                      </p:cBhvr>
                                      <p:by>
                                        <p:hsl h="7200000" s="0" l="0"/>
                                      </p:by>
                                    </p:animClr>
                                    <p:animClr clrSpc="hsl" dir="cw">
                                      <p:cBhvr>
                                        <p:cTn id="74" dur="500" fill="hold"/>
                                        <p:tgtEl>
                                          <p:spTgt spid="10"/>
                                        </p:tgtEl>
                                        <p:attrNameLst>
                                          <p:attrName>stroke.color</p:attrName>
                                        </p:attrNameLst>
                                      </p:cBhvr>
                                      <p:by>
                                        <p:hsl h="7200000" s="0" l="0"/>
                                      </p:by>
                                    </p:animClr>
                                    <p:set>
                                      <p:cBhvr>
                                        <p:cTn id="75" dur="500" fill="hold"/>
                                        <p:tgtEl>
                                          <p:spTgt spid="10"/>
                                        </p:tgtEl>
                                        <p:attrNameLst>
                                          <p:attrName>fill.type</p:attrName>
                                        </p:attrNameLst>
                                      </p:cBhvr>
                                      <p:to>
                                        <p:strVal val="solid"/>
                                      </p:to>
                                    </p:set>
                                  </p:childTnLst>
                                </p:cTn>
                              </p:par>
                              <p:par>
                                <p:cTn id="76" presetID="21" presetClass="emph" presetSubtype="0" fill="hold" grpId="1" nodeType="withEffect">
                                  <p:stCondLst>
                                    <p:cond delay="0"/>
                                  </p:stCondLst>
                                  <p:childTnLst>
                                    <p:animClr clrSpc="hsl" dir="cw">
                                      <p:cBhvr override="childStyle">
                                        <p:cTn id="77" dur="500" fill="hold"/>
                                        <p:tgtEl>
                                          <p:spTgt spid="2"/>
                                        </p:tgtEl>
                                        <p:attrNameLst>
                                          <p:attrName>style.color</p:attrName>
                                        </p:attrNameLst>
                                      </p:cBhvr>
                                      <p:by>
                                        <p:hsl h="7200000" s="0" l="0"/>
                                      </p:by>
                                    </p:animClr>
                                    <p:animClr clrSpc="hsl" dir="cw">
                                      <p:cBhvr>
                                        <p:cTn id="78" dur="500" fill="hold"/>
                                        <p:tgtEl>
                                          <p:spTgt spid="2"/>
                                        </p:tgtEl>
                                        <p:attrNameLst>
                                          <p:attrName>fillcolor</p:attrName>
                                        </p:attrNameLst>
                                      </p:cBhvr>
                                      <p:by>
                                        <p:hsl h="7200000" s="0" l="0"/>
                                      </p:by>
                                    </p:animClr>
                                    <p:animClr clrSpc="hsl" dir="cw">
                                      <p:cBhvr>
                                        <p:cTn id="79" dur="500" fill="hold"/>
                                        <p:tgtEl>
                                          <p:spTgt spid="2"/>
                                        </p:tgtEl>
                                        <p:attrNameLst>
                                          <p:attrName>stroke.color</p:attrName>
                                        </p:attrNameLst>
                                      </p:cBhvr>
                                      <p:by>
                                        <p:hsl h="7200000" s="0" l="0"/>
                                      </p:by>
                                    </p:animClr>
                                    <p:set>
                                      <p:cBhvr>
                                        <p:cTn id="80"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14"/>
                </p:tgtEl>
              </p:cMediaNode>
            </p:audio>
          </p:childTnLst>
        </p:cTn>
      </p:par>
    </p:tnLst>
    <p:bldLst>
      <p:bldP spid="4" grpId="0" animBg="1"/>
      <p:bldP spid="6" grpId="0" animBg="1"/>
      <p:bldP spid="13" grpId="0" animBg="1"/>
      <p:bldP spid="15" grpId="0"/>
      <p:bldP spid="2" grpId="0" animBg="1"/>
      <p:bldP spid="2" grpId="1" animBg="1"/>
      <p:bldP spid="7" grpId="0" animBg="1"/>
      <p:bldP spid="8" grpId="0" animBg="1"/>
      <p:bldP spid="9" grpId="0" animBg="1"/>
      <p:bldP spid="10" grpId="0" animBg="1"/>
      <p:bldP spid="10" grpId="1" animBg="1"/>
      <p:bldP spid="12" grpId="0" animBg="1"/>
      <p:bldP spid="16"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79400"/>
            <a:ext cx="8458200" cy="1422400"/>
          </a:xfrm>
          <a:prstGeom prst="rect">
            <a:avLst/>
          </a:prstGeom>
          <a:solidFill>
            <a:srgbClr val="37715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600" b="0" i="0" u="none" strike="noStrike" kern="1200" cap="none" spc="0" normalizeH="0" baseline="0" noProof="0" dirty="0" err="1">
                <a:ln>
                  <a:noFill/>
                </a:ln>
                <a:solidFill>
                  <a:schemeClr val="bg2"/>
                </a:solidFill>
                <a:effectLst/>
                <a:uLnTx/>
                <a:uFillTx/>
                <a:latin typeface="Times New Roman" pitchFamily="18" charset="0"/>
              </a:rPr>
              <a:t>Câu</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hỏi</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kumimoji="0" lang="en-US" sz="2600" b="0" i="0" u="none" strike="noStrike" kern="1200" cap="none" spc="0" normalizeH="0" baseline="0" noProof="0" dirty="0" err="1">
                <a:ln>
                  <a:noFill/>
                </a:ln>
                <a:solidFill>
                  <a:schemeClr val="bg2"/>
                </a:solidFill>
                <a:effectLst/>
                <a:uLnTx/>
                <a:uFillTx/>
                <a:latin typeface="Times New Roman" pitchFamily="18" charset="0"/>
              </a:rPr>
              <a:t>số</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en-US" sz="2600" dirty="0">
                <a:solidFill>
                  <a:schemeClr val="bg2"/>
                </a:solidFill>
                <a:latin typeface="Times New Roman" pitchFamily="18" charset="0"/>
              </a:rPr>
              <a:t>4</a:t>
            </a:r>
            <a:r>
              <a:rPr kumimoji="0" lang="en-US" sz="2600" b="0" i="0" u="none" strike="noStrike" kern="1200" cap="none" spc="0" normalizeH="0" baseline="0" noProof="0" dirty="0">
                <a:ln>
                  <a:noFill/>
                </a:ln>
                <a:solidFill>
                  <a:schemeClr val="bg2"/>
                </a:solidFill>
                <a:effectLst/>
                <a:uLnTx/>
                <a:uFillTx/>
                <a:latin typeface="Times New Roman" pitchFamily="18" charset="0"/>
              </a:rPr>
              <a:t>: </a:t>
            </a:r>
            <a:r>
              <a:rPr lang="en-US" sz="2600" dirty="0">
                <a:latin typeface="Times New Roman" pitchFamily="18" charset="0"/>
              </a:rPr>
              <a:t>T</a:t>
            </a:r>
            <a:r>
              <a:rPr lang="vi-VN" sz="2600" dirty="0">
                <a:latin typeface="Aptos Display" panose="020B0004020202020204" pitchFamily="34" charset="0"/>
              </a:rPr>
              <a:t>rong quá trình chín trái cây đã thoát ra một lượng nhỏ khí nào sau đây?</a:t>
            </a:r>
            <a:endParaRPr lang="en-US" sz="2600" dirty="0">
              <a:latin typeface="Times New Roman" pitchFamily="18" charset="0"/>
            </a:endParaRPr>
          </a:p>
        </p:txBody>
      </p:sp>
      <p:sp>
        <p:nvSpPr>
          <p:cNvPr id="6" name="Pentagon 5">
            <a:hlinkClick r:id="rId4" action="ppaction://hlinksldjump"/>
          </p:cNvPr>
          <p:cNvSpPr/>
          <p:nvPr/>
        </p:nvSpPr>
        <p:spPr>
          <a:xfrm flipH="1">
            <a:off x="7195456" y="5736772"/>
            <a:ext cx="1905000" cy="9144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Times New Roman" pitchFamily="18" charset="0"/>
              </a:rPr>
              <a:t>Quay về</a:t>
            </a:r>
          </a:p>
        </p:txBody>
      </p:sp>
      <p:sp>
        <p:nvSpPr>
          <p:cNvPr id="3" name="Oval 2"/>
          <p:cNvSpPr/>
          <p:nvPr/>
        </p:nvSpPr>
        <p:spPr>
          <a:xfrm>
            <a:off x="43544" y="4648200"/>
            <a:ext cx="15240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endParaRPr>
          </a:p>
        </p:txBody>
      </p:sp>
      <p:sp>
        <p:nvSpPr>
          <p:cNvPr id="13" name="Oval 12"/>
          <p:cNvSpPr/>
          <p:nvPr/>
        </p:nvSpPr>
        <p:spPr>
          <a:xfrm>
            <a:off x="97974" y="4720773"/>
            <a:ext cx="1415143" cy="18868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endParaRPr>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6985000"/>
            <a:ext cx="609600" cy="812800"/>
          </a:xfrm>
          <a:prstGeom prst="rect">
            <a:avLst/>
          </a:prstGeom>
        </p:spPr>
      </p:pic>
      <p:sp>
        <p:nvSpPr>
          <p:cNvPr id="15" name="TextBox 14"/>
          <p:cNvSpPr txBox="1"/>
          <p:nvPr/>
        </p:nvSpPr>
        <p:spPr>
          <a:xfrm>
            <a:off x="184220" y="5356424"/>
            <a:ext cx="1503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imes New Roman" pitchFamily="18" charset="0"/>
              </a:rPr>
              <a:t>HẾT GIỜ</a:t>
            </a:r>
          </a:p>
        </p:txBody>
      </p:sp>
      <p:sp>
        <p:nvSpPr>
          <p:cNvPr id="2" name="Flowchart: Terminator 1">
            <a:extLst>
              <a:ext uri="{FF2B5EF4-FFF2-40B4-BE49-F238E27FC236}">
                <a16:creationId xmlns:a16="http://schemas.microsoft.com/office/drawing/2014/main" xmlns="" id="{F99E636C-5B91-56F4-DCBF-BCACB10AD931}"/>
              </a:ext>
            </a:extLst>
          </p:cNvPr>
          <p:cNvSpPr/>
          <p:nvPr/>
        </p:nvSpPr>
        <p:spPr>
          <a:xfrm>
            <a:off x="2612572" y="194854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latin typeface="Times New Roman" pitchFamily="18" charset="0"/>
              </a:rPr>
              <a:t>M</a:t>
            </a:r>
            <a:r>
              <a:rPr lang="vi-VN" sz="2200">
                <a:solidFill>
                  <a:schemeClr val="tx1"/>
                </a:solidFill>
                <a:latin typeface="Aptos Display" panose="020B0004020202020204" pitchFamily="34" charset="0"/>
              </a:rPr>
              <a:t>et</a:t>
            </a:r>
            <a:r>
              <a:rPr lang="en-US" sz="2200">
                <a:solidFill>
                  <a:schemeClr val="tx1"/>
                </a:solidFill>
                <a:latin typeface="Times New Roman" pitchFamily="18" charset="0"/>
              </a:rPr>
              <a:t>h</a:t>
            </a:r>
            <a:r>
              <a:rPr lang="vi-VN" sz="2200">
                <a:solidFill>
                  <a:schemeClr val="tx1"/>
                </a:solidFill>
                <a:latin typeface="Aptos Display" panose="020B0004020202020204" pitchFamily="34" charset="0"/>
              </a:rPr>
              <a:t>an</a:t>
            </a:r>
            <a:r>
              <a:rPr lang="en-US" sz="2200">
                <a:solidFill>
                  <a:schemeClr val="tx1"/>
                </a:solidFill>
                <a:latin typeface="Times New Roman" pitchFamily="18" charset="0"/>
              </a:rPr>
              <a:t>e</a:t>
            </a:r>
            <a:r>
              <a:rPr lang="vi-VN" sz="2200">
                <a:solidFill>
                  <a:schemeClr val="tx1"/>
                </a:solidFill>
                <a:latin typeface="Aptos Display" panose="020B0004020202020204" pitchFamily="34" charset="0"/>
              </a:rPr>
              <a:t>.</a:t>
            </a:r>
            <a:endParaRPr lang="en-US" sz="2200">
              <a:solidFill>
                <a:schemeClr val="tx1"/>
              </a:solidFill>
              <a:latin typeface="Times New Roman" pitchFamily="18" charset="0"/>
            </a:endParaRPr>
          </a:p>
        </p:txBody>
      </p:sp>
      <p:sp>
        <p:nvSpPr>
          <p:cNvPr id="7" name="Flowchart: Terminator 6">
            <a:extLst>
              <a:ext uri="{FF2B5EF4-FFF2-40B4-BE49-F238E27FC236}">
                <a16:creationId xmlns:a16="http://schemas.microsoft.com/office/drawing/2014/main" xmlns="" id="{BDE9DC79-063B-04F3-431F-47AA3811A9D3}"/>
              </a:ext>
            </a:extLst>
          </p:cNvPr>
          <p:cNvSpPr/>
          <p:nvPr/>
        </p:nvSpPr>
        <p:spPr>
          <a:xfrm>
            <a:off x="2642508" y="3131456"/>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Times New Roman" pitchFamily="18" charset="0"/>
              </a:rPr>
              <a:t>E</a:t>
            </a:r>
            <a:r>
              <a:rPr lang="vi-VN" sz="2200" dirty="0">
                <a:solidFill>
                  <a:schemeClr val="tx1"/>
                </a:solidFill>
                <a:latin typeface="Aptos Display" panose="020B0004020202020204" pitchFamily="34" charset="0"/>
              </a:rPr>
              <a:t>t</a:t>
            </a:r>
            <a:r>
              <a:rPr lang="en-US" sz="2200" dirty="0">
                <a:solidFill>
                  <a:schemeClr val="tx1"/>
                </a:solidFill>
                <a:latin typeface="Times New Roman" pitchFamily="18" charset="0"/>
              </a:rPr>
              <a:t>h</a:t>
            </a:r>
            <a:r>
              <a:rPr lang="vi-VN" sz="2200" dirty="0">
                <a:solidFill>
                  <a:schemeClr val="tx1"/>
                </a:solidFill>
                <a:latin typeface="Aptos Display" panose="020B0004020202020204" pitchFamily="34" charset="0"/>
              </a:rPr>
              <a:t>an</a:t>
            </a:r>
            <a:r>
              <a:rPr lang="en-US" sz="2200" dirty="0">
                <a:solidFill>
                  <a:schemeClr val="tx1"/>
                </a:solidFill>
                <a:latin typeface="Times New Roman" pitchFamily="18" charset="0"/>
              </a:rPr>
              <a:t>e</a:t>
            </a:r>
            <a:r>
              <a:rPr lang="vi-VN" sz="2200" dirty="0">
                <a:solidFill>
                  <a:schemeClr val="tx1"/>
                </a:solidFill>
                <a:latin typeface="Aptos Display" panose="020B0004020202020204" pitchFamily="34" charset="0"/>
              </a:rPr>
              <a:t>.</a:t>
            </a:r>
            <a:endParaRPr lang="en-US" sz="2200" dirty="0">
              <a:solidFill>
                <a:schemeClr val="tx1"/>
              </a:solidFill>
              <a:latin typeface="Times New Roman" pitchFamily="18" charset="0"/>
            </a:endParaRPr>
          </a:p>
        </p:txBody>
      </p:sp>
      <p:sp>
        <p:nvSpPr>
          <p:cNvPr id="8" name="Flowchart: Terminator 7">
            <a:extLst>
              <a:ext uri="{FF2B5EF4-FFF2-40B4-BE49-F238E27FC236}">
                <a16:creationId xmlns:a16="http://schemas.microsoft.com/office/drawing/2014/main" xmlns="" id="{74760B0D-DBFC-15B5-7892-822806AE8D9A}"/>
              </a:ext>
            </a:extLst>
          </p:cNvPr>
          <p:cNvSpPr/>
          <p:nvPr/>
        </p:nvSpPr>
        <p:spPr>
          <a:xfrm>
            <a:off x="2688772" y="4314371"/>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Times New Roman" pitchFamily="18" charset="0"/>
              </a:rPr>
              <a:t>E</a:t>
            </a:r>
            <a:r>
              <a:rPr lang="vi-VN" sz="2200" dirty="0">
                <a:solidFill>
                  <a:schemeClr val="tx1"/>
                </a:solidFill>
                <a:latin typeface="Aptos Display" panose="020B0004020202020204" pitchFamily="34" charset="0"/>
              </a:rPr>
              <a:t>t</a:t>
            </a:r>
            <a:r>
              <a:rPr lang="en-US" sz="2200" dirty="0" err="1">
                <a:solidFill>
                  <a:schemeClr val="tx1"/>
                </a:solidFill>
                <a:latin typeface="Times New Roman" pitchFamily="18" charset="0"/>
              </a:rPr>
              <a:t>hylene</a:t>
            </a:r>
            <a:r>
              <a:rPr lang="vi-VN" sz="2200" dirty="0">
                <a:solidFill>
                  <a:schemeClr val="tx1"/>
                </a:solidFill>
                <a:latin typeface="Aptos Display" panose="020B0004020202020204" pitchFamily="34" charset="0"/>
              </a:rPr>
              <a:t>.</a:t>
            </a:r>
            <a:endParaRPr lang="en-US" sz="2200" dirty="0">
              <a:solidFill>
                <a:schemeClr val="tx1"/>
              </a:solidFill>
              <a:latin typeface="Times New Roman" pitchFamily="18" charset="0"/>
            </a:endParaRPr>
          </a:p>
        </p:txBody>
      </p:sp>
      <p:sp>
        <p:nvSpPr>
          <p:cNvPr id="9" name="Flowchart: Terminator 8">
            <a:extLst>
              <a:ext uri="{FF2B5EF4-FFF2-40B4-BE49-F238E27FC236}">
                <a16:creationId xmlns:a16="http://schemas.microsoft.com/office/drawing/2014/main" xmlns="" id="{8DCA5DA1-21F6-C9D9-03A8-85A1A530A87A}"/>
              </a:ext>
            </a:extLst>
          </p:cNvPr>
          <p:cNvSpPr/>
          <p:nvPr/>
        </p:nvSpPr>
        <p:spPr>
          <a:xfrm>
            <a:off x="2688772" y="5544457"/>
            <a:ext cx="4362450" cy="1016000"/>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Times New Roman" pitchFamily="18" charset="0"/>
              </a:rPr>
              <a:t>Acetylene.</a:t>
            </a:r>
          </a:p>
        </p:txBody>
      </p:sp>
      <p:sp>
        <p:nvSpPr>
          <p:cNvPr id="10" name="Decagon 9">
            <a:extLst>
              <a:ext uri="{FF2B5EF4-FFF2-40B4-BE49-F238E27FC236}">
                <a16:creationId xmlns:a16="http://schemas.microsoft.com/office/drawing/2014/main" xmlns="" id="{68323ABE-16DB-2E8E-A704-DC54A0CCFBFE}"/>
              </a:ext>
            </a:extLst>
          </p:cNvPr>
          <p:cNvSpPr/>
          <p:nvPr/>
        </p:nvSpPr>
        <p:spPr>
          <a:xfrm>
            <a:off x="1804307" y="200660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A.</a:t>
            </a:r>
          </a:p>
        </p:txBody>
      </p:sp>
      <p:sp>
        <p:nvSpPr>
          <p:cNvPr id="12" name="Decagon 11">
            <a:extLst>
              <a:ext uri="{FF2B5EF4-FFF2-40B4-BE49-F238E27FC236}">
                <a16:creationId xmlns:a16="http://schemas.microsoft.com/office/drawing/2014/main" xmlns="" id="{57B25856-F806-ED1F-C541-D33A75C0E137}"/>
              </a:ext>
            </a:extLst>
          </p:cNvPr>
          <p:cNvSpPr/>
          <p:nvPr/>
        </p:nvSpPr>
        <p:spPr>
          <a:xfrm>
            <a:off x="1812472" y="3214192"/>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B.</a:t>
            </a:r>
          </a:p>
        </p:txBody>
      </p:sp>
      <p:sp>
        <p:nvSpPr>
          <p:cNvPr id="16" name="Decagon 15">
            <a:extLst>
              <a:ext uri="{FF2B5EF4-FFF2-40B4-BE49-F238E27FC236}">
                <a16:creationId xmlns:a16="http://schemas.microsoft.com/office/drawing/2014/main" xmlns="" id="{D41FAB15-C8DC-95AD-12F3-FA6BC5762143}"/>
              </a:ext>
            </a:extLst>
          </p:cNvPr>
          <p:cNvSpPr/>
          <p:nvPr/>
        </p:nvSpPr>
        <p:spPr>
          <a:xfrm>
            <a:off x="1858736" y="4426416"/>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C.</a:t>
            </a:r>
          </a:p>
        </p:txBody>
      </p:sp>
      <p:sp>
        <p:nvSpPr>
          <p:cNvPr id="18" name="Decagon 17">
            <a:extLst>
              <a:ext uri="{FF2B5EF4-FFF2-40B4-BE49-F238E27FC236}">
                <a16:creationId xmlns:a16="http://schemas.microsoft.com/office/drawing/2014/main" xmlns="" id="{477919A7-D5D4-5C44-4116-0A7974608C93}"/>
              </a:ext>
            </a:extLst>
          </p:cNvPr>
          <p:cNvSpPr/>
          <p:nvPr/>
        </p:nvSpPr>
        <p:spPr>
          <a:xfrm>
            <a:off x="1815193" y="5638640"/>
            <a:ext cx="729343" cy="812800"/>
          </a:xfrm>
          <a:prstGeom prst="dec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itchFamily="18" charset="0"/>
              </a:rPr>
              <a:t>D.</a:t>
            </a:r>
          </a:p>
        </p:txBody>
      </p:sp>
    </p:spTree>
    <p:extLst>
      <p:ext uri="{BB962C8B-B14F-4D97-AF65-F5344CB8AC3E}">
        <p14:creationId xmlns:p14="http://schemas.microsoft.com/office/powerpoint/2010/main" val="1214553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5000"/>
                                        <p:tgtEl>
                                          <p:spTgt spid="13"/>
                                        </p:tgtEl>
                                      </p:cBhvr>
                                    </p:animEffect>
                                  </p:childTnLst>
                                </p:cTn>
                              </p:par>
                            </p:childTnLst>
                          </p:cTn>
                        </p:par>
                        <p:par>
                          <p:cTn id="66" fill="hold">
                            <p:stCondLst>
                              <p:cond delay="5000"/>
                            </p:stCondLst>
                            <p:childTnLst>
                              <p:par>
                                <p:cTn id="67" presetID="1" presetClass="mediacall" presetSubtype="0" fill="hold" nodeType="afterEffect">
                                  <p:stCondLst>
                                    <p:cond delay="0"/>
                                  </p:stCondLst>
                                  <p:childTnLst>
                                    <p:cmd type="call" cmd="playFrom(0.0)">
                                      <p:cBhvr>
                                        <p:cTn id="68" dur="1965" fill="hold"/>
                                        <p:tgtEl>
                                          <p:spTgt spid="14"/>
                                        </p:tgtEl>
                                      </p:cBhvr>
                                    </p:cmd>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childTnLst>
                                    <p:animClr clrSpc="hsl" dir="cw">
                                      <p:cBhvr override="childStyle">
                                        <p:cTn id="72" dur="500" fill="hold"/>
                                        <p:tgtEl>
                                          <p:spTgt spid="16"/>
                                        </p:tgtEl>
                                        <p:attrNameLst>
                                          <p:attrName>style.color</p:attrName>
                                        </p:attrNameLst>
                                      </p:cBhvr>
                                      <p:by>
                                        <p:hsl h="7200000" s="0" l="0"/>
                                      </p:by>
                                    </p:animClr>
                                    <p:animClr clrSpc="hsl" dir="cw">
                                      <p:cBhvr>
                                        <p:cTn id="73" dur="500" fill="hold"/>
                                        <p:tgtEl>
                                          <p:spTgt spid="16"/>
                                        </p:tgtEl>
                                        <p:attrNameLst>
                                          <p:attrName>fillcolor</p:attrName>
                                        </p:attrNameLst>
                                      </p:cBhvr>
                                      <p:by>
                                        <p:hsl h="7200000" s="0" l="0"/>
                                      </p:by>
                                    </p:animClr>
                                    <p:animClr clrSpc="hsl" dir="cw">
                                      <p:cBhvr>
                                        <p:cTn id="74" dur="500" fill="hold"/>
                                        <p:tgtEl>
                                          <p:spTgt spid="16"/>
                                        </p:tgtEl>
                                        <p:attrNameLst>
                                          <p:attrName>stroke.color</p:attrName>
                                        </p:attrNameLst>
                                      </p:cBhvr>
                                      <p:by>
                                        <p:hsl h="7200000" s="0" l="0"/>
                                      </p:by>
                                    </p:animClr>
                                    <p:set>
                                      <p:cBhvr>
                                        <p:cTn id="75" dur="500" fill="hold"/>
                                        <p:tgtEl>
                                          <p:spTgt spid="16"/>
                                        </p:tgtEl>
                                        <p:attrNameLst>
                                          <p:attrName>fill.type</p:attrName>
                                        </p:attrNameLst>
                                      </p:cBhvr>
                                      <p:to>
                                        <p:strVal val="solid"/>
                                      </p:to>
                                    </p:set>
                                  </p:childTnLst>
                                </p:cTn>
                              </p:par>
                              <p:par>
                                <p:cTn id="76" presetID="21" presetClass="emph" presetSubtype="0" fill="hold" grpId="1" nodeType="withEffect">
                                  <p:stCondLst>
                                    <p:cond delay="0"/>
                                  </p:stCondLst>
                                  <p:childTnLst>
                                    <p:animClr clrSpc="hsl" dir="cw">
                                      <p:cBhvr override="childStyle">
                                        <p:cTn id="77" dur="500" fill="hold"/>
                                        <p:tgtEl>
                                          <p:spTgt spid="8"/>
                                        </p:tgtEl>
                                        <p:attrNameLst>
                                          <p:attrName>style.color</p:attrName>
                                        </p:attrNameLst>
                                      </p:cBhvr>
                                      <p:by>
                                        <p:hsl h="7200000" s="0" l="0"/>
                                      </p:by>
                                    </p:animClr>
                                    <p:animClr clrSpc="hsl" dir="cw">
                                      <p:cBhvr>
                                        <p:cTn id="78" dur="500" fill="hold"/>
                                        <p:tgtEl>
                                          <p:spTgt spid="8"/>
                                        </p:tgtEl>
                                        <p:attrNameLst>
                                          <p:attrName>fillcolor</p:attrName>
                                        </p:attrNameLst>
                                      </p:cBhvr>
                                      <p:by>
                                        <p:hsl h="7200000" s="0" l="0"/>
                                      </p:by>
                                    </p:animClr>
                                    <p:animClr clrSpc="hsl" dir="cw">
                                      <p:cBhvr>
                                        <p:cTn id="79" dur="500" fill="hold"/>
                                        <p:tgtEl>
                                          <p:spTgt spid="8"/>
                                        </p:tgtEl>
                                        <p:attrNameLst>
                                          <p:attrName>stroke.color</p:attrName>
                                        </p:attrNameLst>
                                      </p:cBhvr>
                                      <p:by>
                                        <p:hsl h="7200000" s="0" l="0"/>
                                      </p:by>
                                    </p:animClr>
                                    <p:set>
                                      <p:cBhvr>
                                        <p:cTn id="80"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14"/>
                </p:tgtEl>
              </p:cMediaNode>
            </p:audio>
          </p:childTnLst>
        </p:cTn>
      </p:par>
    </p:tnLst>
    <p:bldLst>
      <p:bldP spid="4" grpId="0" animBg="1"/>
      <p:bldP spid="6" grpId="0" animBg="1"/>
      <p:bldP spid="13" grpId="0" animBg="1"/>
      <p:bldP spid="15" grpId="0"/>
      <p:bldP spid="2" grpId="0" animBg="1"/>
      <p:bldP spid="7" grpId="0" animBg="1"/>
      <p:bldP spid="8" grpId="0" animBg="1"/>
      <p:bldP spid="8" grpId="1" animBg="1"/>
      <p:bldP spid="9" grpId="0" animBg="1"/>
      <p:bldP spid="10" grpId="0" animBg="1"/>
      <p:bldP spid="12" grpId="0" animBg="1"/>
      <p:bldP spid="16" grpId="0" animBg="1"/>
      <p:bldP spid="16" grpId="1"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C0E4131-5D14-1B38-EBDF-9B05C558B892}"/>
              </a:ext>
            </a:extLst>
          </p:cNvPr>
          <p:cNvSpPr txBox="1"/>
          <p:nvPr/>
        </p:nvSpPr>
        <p:spPr>
          <a:xfrm>
            <a:off x="2971800" y="882651"/>
            <a:ext cx="3200400" cy="630942"/>
          </a:xfrm>
          <a:prstGeom prst="rect">
            <a:avLst/>
          </a:prstGeom>
          <a:noFill/>
        </p:spPr>
        <p:txBody>
          <a:bodyPr wrap="square" rtlCol="0">
            <a:spAutoFit/>
          </a:bodyPr>
          <a:lstStyle/>
          <a:p>
            <a:pPr algn="ctr"/>
            <a:r>
              <a:rPr lang="en-US" sz="3500" dirty="0">
                <a:solidFill>
                  <a:srgbClr val="377157"/>
                </a:solidFill>
                <a:effectLst>
                  <a:outerShdw blurRad="38100" dist="38100" dir="2700000" algn="tl">
                    <a:srgbClr val="000000">
                      <a:alpha val="43137"/>
                    </a:srgbClr>
                  </a:outerShdw>
                </a:effectLst>
                <a:latin typeface="Times New Roman" pitchFamily="18" charset="0"/>
              </a:rPr>
              <a:t>VẬN DỤNG</a:t>
            </a:r>
          </a:p>
        </p:txBody>
      </p:sp>
      <p:sp>
        <p:nvSpPr>
          <p:cNvPr id="14" name="TextBox 13">
            <a:extLst>
              <a:ext uri="{FF2B5EF4-FFF2-40B4-BE49-F238E27FC236}">
                <a16:creationId xmlns:a16="http://schemas.microsoft.com/office/drawing/2014/main" xmlns="" id="{2DEB845B-A8C7-32DC-840D-EA83F66CB971}"/>
              </a:ext>
            </a:extLst>
          </p:cNvPr>
          <p:cNvSpPr txBox="1"/>
          <p:nvPr/>
        </p:nvSpPr>
        <p:spPr>
          <a:xfrm>
            <a:off x="457200" y="1600200"/>
            <a:ext cx="8229600" cy="1903726"/>
          </a:xfrm>
          <a:prstGeom prst="rect">
            <a:avLst/>
          </a:prstGeom>
          <a:noFill/>
        </p:spPr>
        <p:txBody>
          <a:bodyPr wrap="square">
            <a:spAutoFit/>
          </a:bodyPr>
          <a:lstStyle/>
          <a:p>
            <a:pPr marR="34925" algn="just">
              <a:lnSpc>
                <a:spcPct val="107000"/>
              </a:lnSpc>
              <a:spcAft>
                <a:spcPts val="800"/>
              </a:spcAft>
            </a:pPr>
            <a:r>
              <a:rPr lang="vi-VN" sz="2200" dirty="0">
                <a:effectLst/>
                <a:latin typeface="Aptos Display" panose="020B0004020202020204" pitchFamily="34" charset="0"/>
                <a:ea typeface="Arial" panose="020B0604020202020204" pitchFamily="34" charset="0"/>
                <a:cs typeface="Times New Roman" panose="02020603050405020304" pitchFamily="18" charset="0"/>
              </a:rPr>
              <a:t>Màng bọc thực phẩm đang được sử dụng rộng rãi để bảo quản thực phẩm thay thế cho các vật dụng như lồng bàn, khay nắp nhựa… Hiện nay trên thị trường thường dùng hai loại màng bọc thực phẩm là màng bọc thực phẩm PE và màng bọc thực phẩm PVC.</a:t>
            </a:r>
            <a:endParaRPr lang="en-US" sz="2200" dirty="0">
              <a:effectLst/>
              <a:latin typeface="Times New Roman" pitchFamily="18" charset="0"/>
              <a:ea typeface="Arial" panose="020B06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C45BAAD9-10C3-2DC4-A601-D70D75613C9E}"/>
              </a:ext>
            </a:extLst>
          </p:cNvPr>
          <p:cNvPicPr/>
          <p:nvPr/>
        </p:nvPicPr>
        <p:blipFill>
          <a:blip r:embed="rId2"/>
          <a:stretch>
            <a:fillRect/>
          </a:stretch>
        </p:blipFill>
        <p:spPr>
          <a:xfrm>
            <a:off x="462643" y="3664363"/>
            <a:ext cx="3271157" cy="3171476"/>
          </a:xfrm>
          <a:prstGeom prst="rect">
            <a:avLst/>
          </a:prstGeom>
        </p:spPr>
      </p:pic>
      <p:sp>
        <p:nvSpPr>
          <p:cNvPr id="22" name="TextBox 21">
            <a:extLst>
              <a:ext uri="{FF2B5EF4-FFF2-40B4-BE49-F238E27FC236}">
                <a16:creationId xmlns:a16="http://schemas.microsoft.com/office/drawing/2014/main" xmlns="" id="{BC39717D-BE57-6EEB-1D0B-9D3BE4B3AD0A}"/>
              </a:ext>
            </a:extLst>
          </p:cNvPr>
          <p:cNvSpPr txBox="1"/>
          <p:nvPr/>
        </p:nvSpPr>
        <p:spPr>
          <a:xfrm>
            <a:off x="3581400" y="3614709"/>
            <a:ext cx="5334000" cy="2722284"/>
          </a:xfrm>
          <a:prstGeom prst="rect">
            <a:avLst/>
          </a:prstGeom>
          <a:noFill/>
        </p:spPr>
        <p:txBody>
          <a:bodyPr wrap="square">
            <a:spAutoFit/>
          </a:bodyPr>
          <a:lstStyle/>
          <a:p>
            <a:pPr marL="342900" lvl="0" indent="-342900" algn="just">
              <a:buFont typeface="+mj-lt"/>
              <a:buAutoNum type="alphaLcParenR"/>
            </a:pPr>
            <a:r>
              <a:rPr lang="vi-VN" sz="2000" dirty="0">
                <a:solidFill>
                  <a:srgbClr val="377157"/>
                </a:solidFill>
                <a:effectLst/>
                <a:latin typeface="Aptos Display" panose="020B0004020202020204" pitchFamily="34" charset="0"/>
                <a:ea typeface="Times New Roman" panose="02020603050405020304" pitchFamily="18" charset="0"/>
                <a:cs typeface="Times New Roman" panose="02020603050405020304" pitchFamily="18" charset="0"/>
              </a:rPr>
              <a:t>Viết PTHH minh họa phản ứng trùng hợp tạo ra hai loại nhựa PE và PVC.</a:t>
            </a:r>
            <a:endParaRPr lang="en-US" sz="2000" dirty="0">
              <a:solidFill>
                <a:srgbClr val="377157"/>
              </a:solidFill>
              <a:effectLst/>
              <a:latin typeface="Times New Roman" pitchFamily="18" charset="0"/>
              <a:ea typeface="Times New Roman" panose="02020603050405020304" pitchFamily="18" charset="0"/>
            </a:endParaRPr>
          </a:p>
          <a:p>
            <a:pPr marL="342900" marR="17145" lvl="0" indent="-342900" algn="just">
              <a:lnSpc>
                <a:spcPct val="107000"/>
              </a:lnSpc>
              <a:spcAft>
                <a:spcPts val="285"/>
              </a:spcAft>
              <a:buFont typeface="+mj-lt"/>
              <a:buAutoNum type="alphaLcParenR"/>
            </a:pPr>
            <a:r>
              <a:rPr lang="vi-VN" sz="2000" dirty="0">
                <a:solidFill>
                  <a:srgbClr val="377157"/>
                </a:solidFill>
                <a:effectLst/>
                <a:latin typeface="Aptos Display" panose="020B0004020202020204" pitchFamily="34" charset="0"/>
                <a:ea typeface="Arial" panose="020B0604020202020204" pitchFamily="34" charset="0"/>
                <a:cs typeface="Times New Roman" panose="02020603050405020304" pitchFamily="18" charset="0"/>
              </a:rPr>
              <a:t>Loại màng bọc thực phẩm nào có thể sử dụng trong lò vi sóng? Trên nhãn của màng bọc thực phẩm thường thể hiện thông tin này như thế nào?</a:t>
            </a:r>
            <a:endParaRPr lang="en-US" sz="2000" dirty="0">
              <a:solidFill>
                <a:srgbClr val="377157"/>
              </a:solidFill>
              <a:effectLst/>
              <a:latin typeface="Times New Roman" pitchFamily="18" charset="0"/>
              <a:ea typeface="Arial" panose="020B0604020202020204" pitchFamily="34" charset="0"/>
              <a:cs typeface="Times New Roman" panose="02020603050405020304" pitchFamily="18" charset="0"/>
            </a:endParaRPr>
          </a:p>
          <a:p>
            <a:pPr marL="342900" marR="17145" lvl="0" indent="-342900" algn="just">
              <a:lnSpc>
                <a:spcPct val="107000"/>
              </a:lnSpc>
              <a:spcAft>
                <a:spcPts val="285"/>
              </a:spcAft>
              <a:buFont typeface="+mj-lt"/>
              <a:buAutoNum type="alphaLcParenR"/>
            </a:pPr>
            <a:r>
              <a:rPr lang="vi-VN" sz="2000" dirty="0">
                <a:solidFill>
                  <a:srgbClr val="377157"/>
                </a:solidFill>
                <a:effectLst/>
                <a:latin typeface="Aptos Display" panose="020B0004020202020204" pitchFamily="34" charset="0"/>
                <a:ea typeface="Arial" panose="020B0604020202020204" pitchFamily="34" charset="0"/>
                <a:cs typeface="Times New Roman" panose="02020603050405020304" pitchFamily="18" charset="0"/>
              </a:rPr>
              <a:t>Nêu lưu ý khi sử dụng màng bọc thực phẩm.</a:t>
            </a:r>
            <a:endParaRPr lang="en-US" sz="2000" dirty="0">
              <a:solidFill>
                <a:srgbClr val="377157"/>
              </a:solidFill>
              <a:effectLst/>
              <a:latin typeface="Times New Roman" pitchFamily="18" charset="0"/>
              <a:ea typeface="Arial" panose="020B0604020202020204" pitchFamily="34" charset="0"/>
              <a:cs typeface="Times New Roman" panose="02020603050405020304" pitchFamily="18" charset="0"/>
            </a:endParaRPr>
          </a:p>
        </p:txBody>
      </p:sp>
      <p:pic>
        <p:nvPicPr>
          <p:cNvPr id="23" name="Graphic 22" descr="Person with idea">
            <a:extLst>
              <a:ext uri="{FF2B5EF4-FFF2-40B4-BE49-F238E27FC236}">
                <a16:creationId xmlns:a16="http://schemas.microsoft.com/office/drawing/2014/main" xmlns="" id="{9DD08C4E-8C94-D46D-0A74-1AC66FC678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2400" y="47507"/>
            <a:ext cx="1257300" cy="1676400"/>
          </a:xfrm>
          <a:prstGeom prst="rect">
            <a:avLst/>
          </a:prstGeom>
        </p:spPr>
      </p:pic>
    </p:spTree>
    <p:extLst>
      <p:ext uri="{BB962C8B-B14F-4D97-AF65-F5344CB8AC3E}">
        <p14:creationId xmlns:p14="http://schemas.microsoft.com/office/powerpoint/2010/main" val="4286698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C0E4131-5D14-1B38-EBDF-9B05C558B892}"/>
              </a:ext>
            </a:extLst>
          </p:cNvPr>
          <p:cNvSpPr txBox="1"/>
          <p:nvPr/>
        </p:nvSpPr>
        <p:spPr>
          <a:xfrm>
            <a:off x="2971800" y="882651"/>
            <a:ext cx="3200400" cy="630942"/>
          </a:xfrm>
          <a:prstGeom prst="rect">
            <a:avLst/>
          </a:prstGeom>
          <a:noFill/>
        </p:spPr>
        <p:txBody>
          <a:bodyPr wrap="square" rtlCol="0">
            <a:spAutoFit/>
          </a:bodyPr>
          <a:lstStyle/>
          <a:p>
            <a:pPr algn="ctr"/>
            <a:r>
              <a:rPr lang="en-US" sz="3500" dirty="0">
                <a:solidFill>
                  <a:srgbClr val="377157"/>
                </a:solidFill>
                <a:effectLst>
                  <a:outerShdw blurRad="38100" dist="38100" dir="2700000" algn="tl">
                    <a:srgbClr val="000000">
                      <a:alpha val="43137"/>
                    </a:srgbClr>
                  </a:outerShdw>
                </a:effectLst>
                <a:latin typeface="Times New Roman" pitchFamily="18" charset="0"/>
              </a:rPr>
              <a:t>VẬN DỤNG</a:t>
            </a:r>
          </a:p>
        </p:txBody>
      </p:sp>
      <p:pic>
        <p:nvPicPr>
          <p:cNvPr id="16" name="Picture 15">
            <a:extLst>
              <a:ext uri="{FF2B5EF4-FFF2-40B4-BE49-F238E27FC236}">
                <a16:creationId xmlns:a16="http://schemas.microsoft.com/office/drawing/2014/main" xmlns="" id="{C45BAAD9-10C3-2DC4-A601-D70D75613C9E}"/>
              </a:ext>
            </a:extLst>
          </p:cNvPr>
          <p:cNvPicPr/>
          <p:nvPr/>
        </p:nvPicPr>
        <p:blipFill>
          <a:blip r:embed="rId2"/>
          <a:stretch>
            <a:fillRect/>
          </a:stretch>
        </p:blipFill>
        <p:spPr>
          <a:xfrm>
            <a:off x="267933" y="2803874"/>
            <a:ext cx="3271157" cy="3171476"/>
          </a:xfrm>
          <a:prstGeom prst="rect">
            <a:avLst/>
          </a:prstGeom>
        </p:spPr>
      </p:pic>
      <p:sp>
        <p:nvSpPr>
          <p:cNvPr id="22" name="TextBox 21">
            <a:extLst>
              <a:ext uri="{FF2B5EF4-FFF2-40B4-BE49-F238E27FC236}">
                <a16:creationId xmlns:a16="http://schemas.microsoft.com/office/drawing/2014/main" xmlns="" id="{BC39717D-BE57-6EEB-1D0B-9D3BE4B3AD0A}"/>
              </a:ext>
            </a:extLst>
          </p:cNvPr>
          <p:cNvSpPr txBox="1"/>
          <p:nvPr/>
        </p:nvSpPr>
        <p:spPr>
          <a:xfrm>
            <a:off x="609601" y="1723907"/>
            <a:ext cx="8077199" cy="707886"/>
          </a:xfrm>
          <a:prstGeom prst="rect">
            <a:avLst/>
          </a:prstGeom>
          <a:noFill/>
        </p:spPr>
        <p:txBody>
          <a:bodyPr wrap="square">
            <a:spAutoFit/>
          </a:bodyPr>
          <a:lstStyle/>
          <a:p>
            <a:pPr marL="342900" lvl="0" indent="-342900" algn="just">
              <a:buFont typeface="+mj-lt"/>
              <a:buAutoNum type="alphaLcParenR"/>
            </a:pPr>
            <a:r>
              <a:rPr lang="vi-VN" sz="2000" dirty="0">
                <a:solidFill>
                  <a:srgbClr val="377157"/>
                </a:solidFill>
                <a:effectLst/>
                <a:latin typeface="Aptos Display" panose="020B0004020202020204" pitchFamily="34" charset="0"/>
                <a:ea typeface="Times New Roman" panose="02020603050405020304" pitchFamily="18" charset="0"/>
                <a:cs typeface="Times New Roman" panose="02020603050405020304" pitchFamily="18" charset="0"/>
              </a:rPr>
              <a:t>Viết PTHH minh họa phản ứng trùng hợp tạo ra hai loại nhựa PE và PVC.</a:t>
            </a:r>
            <a:endParaRPr lang="en-US" sz="2000" dirty="0">
              <a:solidFill>
                <a:srgbClr val="377157"/>
              </a:solidFill>
              <a:effectLst/>
              <a:latin typeface="Times New Roman" pitchFamily="18" charset="0"/>
              <a:ea typeface="Times New Roman" panose="02020603050405020304" pitchFamily="18" charset="0"/>
            </a:endParaRPr>
          </a:p>
        </p:txBody>
      </p:sp>
      <p:pic>
        <p:nvPicPr>
          <p:cNvPr id="60" name="Picture 59">
            <a:extLst>
              <a:ext uri="{FF2B5EF4-FFF2-40B4-BE49-F238E27FC236}">
                <a16:creationId xmlns:a16="http://schemas.microsoft.com/office/drawing/2014/main" xmlns="" id="{74E6F864-CCA7-FD71-A833-5FAD5C38AEAD}"/>
              </a:ext>
            </a:extLst>
          </p:cNvPr>
          <p:cNvPicPr>
            <a:picLocks noChangeAspect="1"/>
          </p:cNvPicPr>
          <p:nvPr/>
        </p:nvPicPr>
        <p:blipFill rotWithShape="1">
          <a:blip r:embed="rId3"/>
          <a:srcRect r="55292"/>
          <a:stretch/>
        </p:blipFill>
        <p:spPr>
          <a:xfrm>
            <a:off x="3810001" y="3098644"/>
            <a:ext cx="5020167" cy="3434929"/>
          </a:xfrm>
          <a:prstGeom prst="rect">
            <a:avLst/>
          </a:prstGeom>
        </p:spPr>
      </p:pic>
    </p:spTree>
    <p:extLst>
      <p:ext uri="{BB962C8B-B14F-4D97-AF65-F5344CB8AC3E}">
        <p14:creationId xmlns:p14="http://schemas.microsoft.com/office/powerpoint/2010/main" val="418365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E79794-200F-D523-A429-B51841118D0A}"/>
              </a:ext>
            </a:extLst>
          </p:cNvPr>
          <p:cNvPicPr>
            <a:picLocks noChangeAspect="1"/>
          </p:cNvPicPr>
          <p:nvPr/>
        </p:nvPicPr>
        <p:blipFill>
          <a:blip r:embed="rId3"/>
          <a:stretch>
            <a:fillRect/>
          </a:stretch>
        </p:blipFill>
        <p:spPr>
          <a:xfrm>
            <a:off x="1" y="36804"/>
            <a:ext cx="3192087" cy="2130213"/>
          </a:xfrm>
          <a:prstGeom prst="rect">
            <a:avLst/>
          </a:prstGeom>
        </p:spPr>
      </p:pic>
      <p:sp>
        <p:nvSpPr>
          <p:cNvPr id="11" name="TextBox 21">
            <a:extLst>
              <a:ext uri="{FF2B5EF4-FFF2-40B4-BE49-F238E27FC236}">
                <a16:creationId xmlns:a16="http://schemas.microsoft.com/office/drawing/2014/main" xmlns="" id="{7407A750-E9C6-445F-AD49-848013E210DF}"/>
              </a:ext>
            </a:extLst>
          </p:cNvPr>
          <p:cNvSpPr txBox="1"/>
          <p:nvPr/>
        </p:nvSpPr>
        <p:spPr>
          <a:xfrm>
            <a:off x="6324600" y="482600"/>
            <a:ext cx="2276536" cy="1523494"/>
          </a:xfrm>
          <a:prstGeom prst="rect">
            <a:avLst/>
          </a:prstGeom>
          <a:noFill/>
        </p:spPr>
        <p:txBody>
          <a:bodyPr wrap="square" lIns="0" rIns="0" bIns="0" rtlCol="0">
            <a:spAutoFit/>
          </a:bodyPr>
          <a:lstStyle/>
          <a:p>
            <a:pPr algn="just"/>
            <a:r>
              <a:rPr lang="en-US" sz="2400" b="1" dirty="0">
                <a:solidFill>
                  <a:srgbClr val="0070C0"/>
                </a:solidFill>
                <a:latin typeface="Aptos Narrow" panose="020B0004020202020204" pitchFamily="34" charset="0"/>
              </a:rPr>
              <a:t>Ta </a:t>
            </a:r>
            <a:r>
              <a:rPr lang="en-US" sz="2400" b="1" dirty="0" err="1">
                <a:solidFill>
                  <a:srgbClr val="0070C0"/>
                </a:solidFill>
                <a:latin typeface="Aptos Narrow" panose="020B0004020202020204" pitchFamily="34" charset="0"/>
              </a:rPr>
              <a:t>xếp</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cái</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trái</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chín</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vào</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giữa</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những</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trái</a:t>
            </a:r>
            <a:r>
              <a:rPr lang="en-US" sz="2400" b="1" dirty="0">
                <a:solidFill>
                  <a:srgbClr val="0070C0"/>
                </a:solidFill>
                <a:latin typeface="Aptos Narrow" panose="020B0004020202020204" pitchFamily="34" charset="0"/>
              </a:rPr>
              <a:t> </a:t>
            </a:r>
            <a:r>
              <a:rPr lang="en-US" sz="2400" b="1" dirty="0" err="1">
                <a:solidFill>
                  <a:srgbClr val="0070C0"/>
                </a:solidFill>
                <a:latin typeface="Aptos Narrow" panose="020B0004020202020204" pitchFamily="34" charset="0"/>
              </a:rPr>
              <a:t>xanh</a:t>
            </a:r>
            <a:r>
              <a:rPr lang="en-US" sz="2400" b="1" dirty="0">
                <a:solidFill>
                  <a:srgbClr val="0070C0"/>
                </a:solidFill>
                <a:latin typeface="Aptos Narrow" panose="020B0004020202020204" pitchFamily="34" charset="0"/>
              </a:rPr>
              <a:t>. </a:t>
            </a:r>
            <a:endParaRPr lang="en-US" sz="2400" b="1" dirty="0">
              <a:solidFill>
                <a:srgbClr val="0070C0"/>
              </a:solidFill>
              <a:latin typeface="Aptos Narrow" panose="020B0004020202020204" pitchFamily="34" charset="0"/>
              <a:ea typeface="Source Han Sans CN Medium" panose="020B0500000000000000" pitchFamily="34" charset="-128"/>
              <a:cs typeface="Calibri"/>
              <a:sym typeface="Noto Serif CJK SC" panose="02020400000000000000" pitchFamily="18" charset="-122"/>
            </a:endParaRPr>
          </a:p>
        </p:txBody>
      </p:sp>
      <p:sp>
        <p:nvSpPr>
          <p:cNvPr id="12" name="TextBox 23">
            <a:extLst>
              <a:ext uri="{FF2B5EF4-FFF2-40B4-BE49-F238E27FC236}">
                <a16:creationId xmlns:a16="http://schemas.microsoft.com/office/drawing/2014/main" xmlns="" id="{57623DD2-50A7-49CA-8789-3A498B9FC654}"/>
              </a:ext>
            </a:extLst>
          </p:cNvPr>
          <p:cNvSpPr txBox="1"/>
          <p:nvPr/>
        </p:nvSpPr>
        <p:spPr>
          <a:xfrm>
            <a:off x="4876800" y="3022600"/>
            <a:ext cx="4038600" cy="784830"/>
          </a:xfrm>
          <a:prstGeom prst="rect">
            <a:avLst/>
          </a:prstGeom>
          <a:noFill/>
        </p:spPr>
        <p:txBody>
          <a:bodyPr wrap="square" lIns="0" rIns="0" bIns="0" rtlCol="0">
            <a:spAutoFit/>
          </a:bodyPr>
          <a:lstStyle/>
          <a:p>
            <a:pPr algn="just"/>
            <a:r>
              <a:rPr lang="en-US" sz="2400" b="1" dirty="0" err="1">
                <a:solidFill>
                  <a:srgbClr val="00B050"/>
                </a:solidFill>
                <a:latin typeface="Aptos Narrow" panose="020B0004020202020204" pitchFamily="34" charset="0"/>
              </a:rPr>
              <a:t>Để</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tách</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các</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trái</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chín</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ra</a:t>
            </a:r>
            <a:r>
              <a:rPr lang="en-US" sz="2400" b="1" dirty="0">
                <a:solidFill>
                  <a:srgbClr val="00B050"/>
                </a:solidFill>
                <a:latin typeface="Aptos Narrow" panose="020B0004020202020204" pitchFamily="34" charset="0"/>
              </a:rPr>
              <a:t> xa </a:t>
            </a:r>
            <a:r>
              <a:rPr lang="en-US" sz="2400" b="1" dirty="0" err="1">
                <a:solidFill>
                  <a:srgbClr val="00B050"/>
                </a:solidFill>
                <a:latin typeface="Aptos Narrow" panose="020B0004020202020204" pitchFamily="34" charset="0"/>
              </a:rPr>
              <a:t>những</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trái</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xanh</a:t>
            </a:r>
            <a:r>
              <a:rPr lang="en-US" sz="2400" b="1" dirty="0">
                <a:solidFill>
                  <a:srgbClr val="00B050"/>
                </a:solidFill>
                <a:latin typeface="Aptos Narrow" panose="020B0004020202020204" pitchFamily="34" charset="0"/>
              </a:rPr>
              <a:t>.</a:t>
            </a:r>
            <a:endParaRPr lang="en-US" sz="2400" b="1" dirty="0">
              <a:solidFill>
                <a:srgbClr val="00B050"/>
              </a:solidFill>
              <a:latin typeface="Aptos Narrow" panose="020B0004020202020204" pitchFamily="34" charset="0"/>
              <a:ea typeface="Source Han Sans CN Medium" panose="020B0500000000000000" pitchFamily="34" charset="-128"/>
              <a:cs typeface="Calibri"/>
              <a:sym typeface="Noto Serif CJK SC" panose="02020400000000000000" pitchFamily="18" charset="-122"/>
            </a:endParaRPr>
          </a:p>
        </p:txBody>
      </p:sp>
      <p:sp>
        <p:nvSpPr>
          <p:cNvPr id="13" name="TextBox 24">
            <a:extLst>
              <a:ext uri="{FF2B5EF4-FFF2-40B4-BE49-F238E27FC236}">
                <a16:creationId xmlns:a16="http://schemas.microsoft.com/office/drawing/2014/main" xmlns="" id="{1AA1B271-01EF-4A4B-AA06-F2CE335C6AAC}"/>
              </a:ext>
            </a:extLst>
          </p:cNvPr>
          <p:cNvSpPr txBox="1"/>
          <p:nvPr/>
        </p:nvSpPr>
        <p:spPr>
          <a:xfrm>
            <a:off x="4876800" y="4648200"/>
            <a:ext cx="4038600" cy="1154162"/>
          </a:xfrm>
          <a:prstGeom prst="rect">
            <a:avLst/>
          </a:prstGeom>
          <a:noFill/>
        </p:spPr>
        <p:txBody>
          <a:bodyPr wrap="square" lIns="0" rIns="0" bIns="0" rtlCol="0">
            <a:spAutoFit/>
          </a:bodyPr>
          <a:lstStyle/>
          <a:p>
            <a:pPr algn="just"/>
            <a:r>
              <a:rPr lang="en-US" sz="2400" b="1" err="1">
                <a:latin typeface="Aptos Narrow" panose="020B0004020202020204" pitchFamily="34" charset="0"/>
              </a:rPr>
              <a:t>Vì</a:t>
            </a:r>
            <a:r>
              <a:rPr lang="en-US" sz="2400" b="1">
                <a:latin typeface="Aptos Narrow" panose="020B0004020202020204" pitchFamily="34" charset="0"/>
              </a:rPr>
              <a:t> </a:t>
            </a:r>
            <a:r>
              <a:rPr lang="en-US" sz="2400" b="1" smtClean="0">
                <a:latin typeface="Aptos Narrow" panose="020B0004020202020204" pitchFamily="34" charset="0"/>
              </a:rPr>
              <a:t>trái cây </a:t>
            </a:r>
            <a:r>
              <a:rPr lang="en-US" sz="2400" b="1" dirty="0" err="1">
                <a:latin typeface="Aptos Narrow" panose="020B0004020202020204" pitchFamily="34" charset="0"/>
              </a:rPr>
              <a:t>chín</a:t>
            </a:r>
            <a:r>
              <a:rPr lang="en-US" sz="2400" b="1" dirty="0">
                <a:latin typeface="Aptos Narrow" panose="020B0004020202020204" pitchFamily="34" charset="0"/>
              </a:rPr>
              <a:t> </a:t>
            </a:r>
            <a:r>
              <a:rPr lang="en-US" sz="2400" b="1" dirty="0" err="1">
                <a:latin typeface="Aptos Narrow" panose="020B0004020202020204" pitchFamily="34" charset="0"/>
              </a:rPr>
              <a:t>có</a:t>
            </a:r>
            <a:r>
              <a:rPr lang="en-US" sz="2400" b="1" dirty="0">
                <a:latin typeface="Aptos Narrow" panose="020B0004020202020204" pitchFamily="34" charset="0"/>
              </a:rPr>
              <a:t> </a:t>
            </a:r>
            <a:r>
              <a:rPr lang="en-US" sz="2400" b="1" dirty="0" err="1">
                <a:latin typeface="Aptos Narrow" panose="020B0004020202020204" pitchFamily="34" charset="0"/>
              </a:rPr>
              <a:t>thoát</a:t>
            </a:r>
            <a:r>
              <a:rPr lang="en-US" sz="2400" b="1" dirty="0">
                <a:latin typeface="Aptos Narrow" panose="020B0004020202020204" pitchFamily="34" charset="0"/>
              </a:rPr>
              <a:t> </a:t>
            </a:r>
            <a:r>
              <a:rPr lang="en-US" sz="2400" b="1" dirty="0" err="1">
                <a:latin typeface="Aptos Narrow" panose="020B0004020202020204" pitchFamily="34" charset="0"/>
              </a:rPr>
              <a:t>ra</a:t>
            </a:r>
            <a:r>
              <a:rPr lang="en-US" sz="2400" b="1" dirty="0">
                <a:latin typeface="Aptos Narrow" panose="020B0004020202020204" pitchFamily="34" charset="0"/>
              </a:rPr>
              <a:t> </a:t>
            </a:r>
            <a:r>
              <a:rPr lang="en-US" sz="2400" b="1" dirty="0" err="1">
                <a:latin typeface="Aptos Narrow" panose="020B0004020202020204" pitchFamily="34" charset="0"/>
              </a:rPr>
              <a:t>khí</a:t>
            </a:r>
            <a:r>
              <a:rPr lang="en-US" sz="2400" b="1" dirty="0">
                <a:latin typeface="Aptos Narrow" panose="020B0004020202020204" pitchFamily="34" charset="0"/>
              </a:rPr>
              <a:t> ethylene </a:t>
            </a:r>
            <a:r>
              <a:rPr lang="en-US" sz="2400" b="1" dirty="0" err="1">
                <a:latin typeface="Aptos Narrow" panose="020B0004020202020204" pitchFamily="34" charset="0"/>
              </a:rPr>
              <a:t>thúc</a:t>
            </a:r>
            <a:r>
              <a:rPr lang="en-US" sz="2400" b="1" dirty="0">
                <a:latin typeface="Aptos Narrow" panose="020B0004020202020204" pitchFamily="34" charset="0"/>
              </a:rPr>
              <a:t> </a:t>
            </a:r>
            <a:r>
              <a:rPr lang="en-US" sz="2400" b="1" dirty="0" err="1">
                <a:latin typeface="Aptos Narrow" panose="020B0004020202020204" pitchFamily="34" charset="0"/>
              </a:rPr>
              <a:t>đẩy</a:t>
            </a:r>
            <a:r>
              <a:rPr lang="en-US" sz="2400" b="1" dirty="0">
                <a:latin typeface="Aptos Narrow" panose="020B0004020202020204" pitchFamily="34" charset="0"/>
              </a:rPr>
              <a:t> </a:t>
            </a:r>
            <a:r>
              <a:rPr lang="en-US" sz="2400" b="1" dirty="0" err="1">
                <a:latin typeface="Aptos Narrow" panose="020B0004020202020204" pitchFamily="34" charset="0"/>
              </a:rPr>
              <a:t>trái</a:t>
            </a:r>
            <a:r>
              <a:rPr lang="en-US" sz="2400" b="1" dirty="0">
                <a:latin typeface="Aptos Narrow" panose="020B0004020202020204" pitchFamily="34" charset="0"/>
              </a:rPr>
              <a:t> </a:t>
            </a:r>
            <a:r>
              <a:rPr lang="en-US" sz="2400" b="1" dirty="0" err="1">
                <a:latin typeface="Aptos Narrow" panose="020B0004020202020204" pitchFamily="34" charset="0"/>
              </a:rPr>
              <a:t>cây</a:t>
            </a:r>
            <a:r>
              <a:rPr lang="en-US" sz="2400" b="1" dirty="0">
                <a:latin typeface="Aptos Narrow" panose="020B0004020202020204" pitchFamily="34" charset="0"/>
              </a:rPr>
              <a:t> </a:t>
            </a:r>
            <a:r>
              <a:rPr lang="en-US" sz="2400" b="1" dirty="0" err="1">
                <a:latin typeface="Aptos Narrow" panose="020B0004020202020204" pitchFamily="34" charset="0"/>
              </a:rPr>
              <a:t>chín</a:t>
            </a:r>
            <a:r>
              <a:rPr lang="en-US" sz="2400" b="1" dirty="0">
                <a:latin typeface="Aptos Narrow" panose="020B0004020202020204" pitchFamily="34" charset="0"/>
              </a:rPr>
              <a:t>.</a:t>
            </a:r>
          </a:p>
        </p:txBody>
      </p:sp>
      <p:sp>
        <p:nvSpPr>
          <p:cNvPr id="18" name="TextBox 16">
            <a:extLst>
              <a:ext uri="{FF2B5EF4-FFF2-40B4-BE49-F238E27FC236}">
                <a16:creationId xmlns:a16="http://schemas.microsoft.com/office/drawing/2014/main" xmlns="" id="{07DB70F5-7EAF-437D-8898-2E03CDA349A7}"/>
              </a:ext>
            </a:extLst>
          </p:cNvPr>
          <p:cNvSpPr txBox="1"/>
          <p:nvPr/>
        </p:nvSpPr>
        <p:spPr>
          <a:xfrm>
            <a:off x="3124200" y="584200"/>
            <a:ext cx="1950906" cy="1569660"/>
          </a:xfrm>
          <a:prstGeom prst="rect">
            <a:avLst/>
          </a:prstGeom>
          <a:noFill/>
        </p:spPr>
        <p:txBody>
          <a:bodyPr wrap="square" rtlCol="0">
            <a:spAutoFit/>
          </a:bodyPr>
          <a:lstStyle/>
          <a:p>
            <a:pPr algn="ctr"/>
            <a:r>
              <a:rPr lang="en-US" sz="2400" b="1" dirty="0" err="1">
                <a:solidFill>
                  <a:srgbClr val="0070C0"/>
                </a:solidFill>
                <a:effectLst/>
                <a:latin typeface="Aptos Narrow" panose="020B0004020202020204" pitchFamily="34" charset="0"/>
                <a:ea typeface="Times New Roman" panose="02020603050405020304" pitchFamily="18" charset="0"/>
              </a:rPr>
              <a:t>Để</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giúp</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trái</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cây</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đã</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thu</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hoạch</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nhanh</a:t>
            </a:r>
            <a:r>
              <a:rPr lang="en-US" sz="2400" b="1" dirty="0">
                <a:solidFill>
                  <a:srgbClr val="0070C0"/>
                </a:solidFill>
                <a:effectLst/>
                <a:latin typeface="Aptos Narrow" panose="020B0004020202020204" pitchFamily="34" charset="0"/>
                <a:ea typeface="Times New Roman" panose="02020603050405020304" pitchFamily="18" charset="0"/>
              </a:rPr>
              <a:t> </a:t>
            </a:r>
            <a:r>
              <a:rPr lang="en-US" sz="2400" b="1" dirty="0" err="1">
                <a:solidFill>
                  <a:srgbClr val="0070C0"/>
                </a:solidFill>
                <a:effectLst/>
                <a:latin typeface="Aptos Narrow" panose="020B0004020202020204" pitchFamily="34" charset="0"/>
                <a:ea typeface="Times New Roman" panose="02020603050405020304" pitchFamily="18" charset="0"/>
              </a:rPr>
              <a:t>chín</a:t>
            </a:r>
            <a:endParaRPr lang="en-US" sz="2400" b="1" dirty="0">
              <a:solidFill>
                <a:srgbClr val="0070C0"/>
              </a:solidFill>
              <a:latin typeface="Aptos Narrow" panose="020B0004020202020204" pitchFamily="34" charset="0"/>
              <a:ea typeface="Source Han Sans CN Medium" panose="020B0500000000000000" pitchFamily="34" charset="-128"/>
              <a:cs typeface="Helvetica Neue"/>
              <a:sym typeface="Noto Serif CJK SC" panose="02020400000000000000" pitchFamily="18" charset="-122"/>
            </a:endParaRPr>
          </a:p>
        </p:txBody>
      </p:sp>
      <p:sp>
        <p:nvSpPr>
          <p:cNvPr id="19" name="TextBox 17">
            <a:extLst>
              <a:ext uri="{FF2B5EF4-FFF2-40B4-BE49-F238E27FC236}">
                <a16:creationId xmlns:a16="http://schemas.microsoft.com/office/drawing/2014/main" xmlns="" id="{2651CFE5-4794-402C-A714-950D6F9E0ACD}"/>
              </a:ext>
            </a:extLst>
          </p:cNvPr>
          <p:cNvSpPr txBox="1"/>
          <p:nvPr/>
        </p:nvSpPr>
        <p:spPr>
          <a:xfrm>
            <a:off x="381001" y="2921001"/>
            <a:ext cx="3400089" cy="1200329"/>
          </a:xfrm>
          <a:prstGeom prst="rect">
            <a:avLst/>
          </a:prstGeom>
          <a:noFill/>
        </p:spPr>
        <p:txBody>
          <a:bodyPr wrap="square" rtlCol="0">
            <a:spAutoFit/>
          </a:bodyPr>
          <a:lstStyle/>
          <a:p>
            <a:pPr algn="ctr"/>
            <a:r>
              <a:rPr lang="en-US" sz="2400" b="1" dirty="0" err="1">
                <a:solidFill>
                  <a:srgbClr val="00B050"/>
                </a:solidFill>
                <a:latin typeface="Aptos Narrow" panose="020B0004020202020204" pitchFamily="34" charset="0"/>
              </a:rPr>
              <a:t>Để</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giữ</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trái</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cây</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lâu</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chín</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một</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cách</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tự</a:t>
            </a:r>
            <a:r>
              <a:rPr lang="en-US" sz="2400" b="1" dirty="0">
                <a:solidFill>
                  <a:srgbClr val="00B050"/>
                </a:solidFill>
                <a:latin typeface="Aptos Narrow" panose="020B0004020202020204" pitchFamily="34" charset="0"/>
              </a:rPr>
              <a:t> </a:t>
            </a:r>
            <a:r>
              <a:rPr lang="en-US" sz="2400" b="1" dirty="0" err="1">
                <a:solidFill>
                  <a:srgbClr val="00B050"/>
                </a:solidFill>
                <a:latin typeface="Aptos Narrow" panose="020B0004020202020204" pitchFamily="34" charset="0"/>
              </a:rPr>
              <a:t>nhiên</a:t>
            </a:r>
            <a:endParaRPr lang="en-US" sz="2400" b="1" dirty="0">
              <a:solidFill>
                <a:srgbClr val="00B050"/>
              </a:solidFill>
              <a:latin typeface="Aptos Narrow" panose="020B0004020202020204" pitchFamily="34" charset="0"/>
              <a:ea typeface="Source Han Sans CN Medium" panose="020B0500000000000000" pitchFamily="34" charset="-128"/>
              <a:cs typeface="Helvetica Neue"/>
              <a:sym typeface="Noto Serif CJK SC" panose="02020400000000000000" pitchFamily="18" charset="-122"/>
            </a:endParaRPr>
          </a:p>
        </p:txBody>
      </p:sp>
      <p:sp>
        <p:nvSpPr>
          <p:cNvPr id="20" name="TextBox 18">
            <a:extLst>
              <a:ext uri="{FF2B5EF4-FFF2-40B4-BE49-F238E27FC236}">
                <a16:creationId xmlns:a16="http://schemas.microsoft.com/office/drawing/2014/main" xmlns="" id="{C89E8AA9-F5BB-444C-9C27-409A2285FEEA}"/>
              </a:ext>
            </a:extLst>
          </p:cNvPr>
          <p:cNvSpPr txBox="1"/>
          <p:nvPr/>
        </p:nvSpPr>
        <p:spPr>
          <a:xfrm>
            <a:off x="762000" y="4953001"/>
            <a:ext cx="2024760" cy="830997"/>
          </a:xfrm>
          <a:prstGeom prst="rect">
            <a:avLst/>
          </a:prstGeom>
          <a:noFill/>
        </p:spPr>
        <p:txBody>
          <a:bodyPr wrap="square" rtlCol="0">
            <a:spAutoFit/>
          </a:bodyPr>
          <a:lstStyle/>
          <a:p>
            <a:pPr algn="ctr"/>
            <a:r>
              <a:rPr lang="en-US" sz="2400" b="1" dirty="0" err="1">
                <a:latin typeface="Aptos Narrow" panose="020B0004020202020204" pitchFamily="34" charset="0"/>
                <a:ea typeface="Times New Roman" panose="02020603050405020304" pitchFamily="18" charset="0"/>
              </a:rPr>
              <a:t>L</a:t>
            </a:r>
            <a:r>
              <a:rPr lang="en-US" sz="2400" b="1" dirty="0" err="1">
                <a:effectLst/>
                <a:latin typeface="Aptos Narrow" panose="020B0004020202020204" pitchFamily="34" charset="0"/>
                <a:ea typeface="Times New Roman" panose="02020603050405020304" pitchFamily="18" charset="0"/>
              </a:rPr>
              <a:t>àm</a:t>
            </a:r>
            <a:r>
              <a:rPr lang="en-US" sz="2400" b="1" dirty="0">
                <a:effectLst/>
                <a:latin typeface="Aptos Narrow" panose="020B0004020202020204" pitchFamily="34" charset="0"/>
                <a:ea typeface="Times New Roman" panose="02020603050405020304" pitchFamily="18" charset="0"/>
              </a:rPr>
              <a:t> </a:t>
            </a:r>
            <a:r>
              <a:rPr lang="en-US" sz="2400" b="1" dirty="0" err="1">
                <a:effectLst/>
                <a:latin typeface="Aptos Narrow" panose="020B0004020202020204" pitchFamily="34" charset="0"/>
                <a:ea typeface="Times New Roman" panose="02020603050405020304" pitchFamily="18" charset="0"/>
              </a:rPr>
              <a:t>như</a:t>
            </a:r>
            <a:r>
              <a:rPr lang="en-US" sz="2400" b="1" dirty="0">
                <a:effectLst/>
                <a:latin typeface="Aptos Narrow" panose="020B0004020202020204" pitchFamily="34" charset="0"/>
                <a:ea typeface="Times New Roman" panose="02020603050405020304" pitchFamily="18" charset="0"/>
              </a:rPr>
              <a:t> </a:t>
            </a:r>
            <a:r>
              <a:rPr lang="en-US" sz="2400" b="1" dirty="0" err="1">
                <a:effectLst/>
                <a:latin typeface="Aptos Narrow" panose="020B0004020202020204" pitchFamily="34" charset="0"/>
                <a:ea typeface="Times New Roman" panose="02020603050405020304" pitchFamily="18" charset="0"/>
              </a:rPr>
              <a:t>vậy</a:t>
            </a:r>
            <a:r>
              <a:rPr lang="en-US" sz="2400" b="1" dirty="0">
                <a:effectLst/>
                <a:latin typeface="Aptos Narrow" panose="020B0004020202020204" pitchFamily="34" charset="0"/>
                <a:ea typeface="Times New Roman" panose="02020603050405020304" pitchFamily="18" charset="0"/>
              </a:rPr>
              <a:t> </a:t>
            </a:r>
            <a:r>
              <a:rPr lang="en-US" sz="2400" b="1" dirty="0" err="1">
                <a:effectLst/>
                <a:latin typeface="Aptos Narrow" panose="020B0004020202020204" pitchFamily="34" charset="0"/>
                <a:ea typeface="Times New Roman" panose="02020603050405020304" pitchFamily="18" charset="0"/>
              </a:rPr>
              <a:t>vì</a:t>
            </a:r>
            <a:endParaRPr lang="en-US" sz="2400" b="1" dirty="0">
              <a:solidFill>
                <a:schemeClr val="bg1">
                  <a:lumMod val="50000"/>
                </a:schemeClr>
              </a:solidFill>
              <a:latin typeface="Aptos Narrow" panose="020B0004020202020204" pitchFamily="34" charset="0"/>
              <a:ea typeface="Source Han Sans CN Medium" panose="020B0500000000000000" pitchFamily="34" charset="-128"/>
              <a:cs typeface="Helvetica Neue"/>
              <a:sym typeface="Noto Serif CJK SC" panose="02020400000000000000" pitchFamily="18" charset="-122"/>
            </a:endParaRPr>
          </a:p>
        </p:txBody>
      </p:sp>
      <p:sp>
        <p:nvSpPr>
          <p:cNvPr id="33" name="TextBox 29">
            <a:extLst>
              <a:ext uri="{FF2B5EF4-FFF2-40B4-BE49-F238E27FC236}">
                <a16:creationId xmlns:a16="http://schemas.microsoft.com/office/drawing/2014/main" xmlns="" id="{C223A5C3-BA94-427C-954C-AD5EDF3A2CB6}"/>
              </a:ext>
            </a:extLst>
          </p:cNvPr>
          <p:cNvSpPr txBox="1"/>
          <p:nvPr/>
        </p:nvSpPr>
        <p:spPr>
          <a:xfrm>
            <a:off x="7500858" y="3575671"/>
            <a:ext cx="657771" cy="376994"/>
          </a:xfrm>
          <a:prstGeom prst="rect">
            <a:avLst/>
          </a:prstGeom>
          <a:noFill/>
        </p:spPr>
        <p:txBody>
          <a:bodyPr wrap="square" lIns="68549" tIns="34274" rIns="68549" bIns="34274" rtlCol="0">
            <a:spAutoFit/>
          </a:bodyPr>
          <a:lstStyle/>
          <a:p>
            <a:pPr algn="ctr"/>
            <a:endParaRPr lang="ru-RU" sz="2000" dirty="0">
              <a:solidFill>
                <a:schemeClr val="bg1">
                  <a:lumMod val="50000"/>
                </a:schemeClr>
              </a:solidFill>
              <a:latin typeface="Aptos Narrow" panose="020B0004020202020204" pitchFamily="34" charset="0"/>
              <a:ea typeface="Source Han Sans CN Medium" panose="020B0500000000000000" pitchFamily="34" charset="-128"/>
              <a:sym typeface="Noto Serif CJK SC" panose="02020400000000000000" pitchFamily="18" charset="-122"/>
            </a:endParaRPr>
          </a:p>
        </p:txBody>
      </p:sp>
      <p:sp>
        <p:nvSpPr>
          <p:cNvPr id="24" name="Freeform 33">
            <a:extLst>
              <a:ext uri="{FF2B5EF4-FFF2-40B4-BE49-F238E27FC236}">
                <a16:creationId xmlns:a16="http://schemas.microsoft.com/office/drawing/2014/main" xmlns="" id="{328EBF5C-05CC-4154-A2A2-08CBE8041EF4}"/>
              </a:ext>
            </a:extLst>
          </p:cNvPr>
          <p:cNvSpPr>
            <a:spLocks noEditPoints="1"/>
          </p:cNvSpPr>
          <p:nvPr/>
        </p:nvSpPr>
        <p:spPr bwMode="auto">
          <a:xfrm>
            <a:off x="5513997" y="4032957"/>
            <a:ext cx="350549" cy="434884"/>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solidFill>
                <a:schemeClr val="bg1">
                  <a:lumMod val="50000"/>
                </a:schemeClr>
              </a:solidFill>
              <a:latin typeface="Aptos Narrow" panose="020B0004020202020204" pitchFamily="34" charset="0"/>
              <a:ea typeface="Source Han Sans CN Medium" panose="020B0500000000000000" pitchFamily="34" charset="-128"/>
              <a:sym typeface="Noto Serif CJK SC" panose="02020400000000000000" pitchFamily="18" charset="-122"/>
            </a:endParaRPr>
          </a:p>
        </p:txBody>
      </p:sp>
      <p:grpSp>
        <p:nvGrpSpPr>
          <p:cNvPr id="25" name="Group 40">
            <a:extLst>
              <a:ext uri="{FF2B5EF4-FFF2-40B4-BE49-F238E27FC236}">
                <a16:creationId xmlns:a16="http://schemas.microsoft.com/office/drawing/2014/main" xmlns="" id="{CBCFF98C-30F1-41F3-9967-F7C23733B143}"/>
              </a:ext>
            </a:extLst>
          </p:cNvPr>
          <p:cNvGrpSpPr/>
          <p:nvPr/>
        </p:nvGrpSpPr>
        <p:grpSpPr>
          <a:xfrm>
            <a:off x="8485763" y="4123785"/>
            <a:ext cx="369439" cy="352331"/>
            <a:chOff x="3962400" y="3128963"/>
            <a:chExt cx="914400" cy="654050"/>
          </a:xfrm>
          <a:solidFill>
            <a:schemeClr val="bg1"/>
          </a:solidFill>
        </p:grpSpPr>
        <p:sp>
          <p:nvSpPr>
            <p:cNvPr id="30" name="Freeform 57">
              <a:extLst>
                <a:ext uri="{FF2B5EF4-FFF2-40B4-BE49-F238E27FC236}">
                  <a16:creationId xmlns:a16="http://schemas.microsoft.com/office/drawing/2014/main" xmlns="" id="{934D6EF4-C471-4FC5-89D8-2D1A7350984C}"/>
                </a:ext>
              </a:extLst>
            </p:cNvPr>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solidFill>
                  <a:schemeClr val="bg1">
                    <a:lumMod val="50000"/>
                  </a:schemeClr>
                </a:solidFill>
                <a:latin typeface="Aptos Narrow" panose="020B0004020202020204" pitchFamily="34" charset="0"/>
                <a:ea typeface="Source Han Sans CN Medium" panose="020B0500000000000000" pitchFamily="34" charset="-128"/>
                <a:sym typeface="Noto Serif CJK SC" panose="02020400000000000000" pitchFamily="18" charset="-122"/>
              </a:endParaRPr>
            </a:p>
          </p:txBody>
        </p:sp>
        <p:sp>
          <p:nvSpPr>
            <p:cNvPr id="31" name="Freeform 58">
              <a:extLst>
                <a:ext uri="{FF2B5EF4-FFF2-40B4-BE49-F238E27FC236}">
                  <a16:creationId xmlns:a16="http://schemas.microsoft.com/office/drawing/2014/main" xmlns="" id="{8EBD5B76-B413-4601-AB09-4A41CAB418DA}"/>
                </a:ext>
              </a:extLst>
            </p:cNvPr>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solidFill>
                  <a:schemeClr val="bg1">
                    <a:lumMod val="50000"/>
                  </a:schemeClr>
                </a:solidFill>
                <a:latin typeface="Aptos Narrow" panose="020B0004020202020204" pitchFamily="34" charset="0"/>
                <a:ea typeface="Source Han Sans CN Medium" panose="020B0500000000000000" pitchFamily="34" charset="-128"/>
                <a:sym typeface="Noto Serif CJK SC" panose="02020400000000000000" pitchFamily="18" charset="-122"/>
              </a:endParaRPr>
            </a:p>
          </p:txBody>
        </p:sp>
      </p:grpSp>
      <p:sp>
        <p:nvSpPr>
          <p:cNvPr id="2" name="Right Arrow 1"/>
          <p:cNvSpPr/>
          <p:nvPr/>
        </p:nvSpPr>
        <p:spPr>
          <a:xfrm>
            <a:off x="5334000" y="1193800"/>
            <a:ext cx="6858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810000" y="3327400"/>
            <a:ext cx="6858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733800" y="5156200"/>
            <a:ext cx="6858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5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p:bldP spid="20" grpId="0"/>
      <p:bldP spid="2"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C0E4131-5D14-1B38-EBDF-9B05C558B892}"/>
              </a:ext>
            </a:extLst>
          </p:cNvPr>
          <p:cNvSpPr txBox="1"/>
          <p:nvPr/>
        </p:nvSpPr>
        <p:spPr>
          <a:xfrm>
            <a:off x="2971800" y="882651"/>
            <a:ext cx="3200400" cy="630942"/>
          </a:xfrm>
          <a:prstGeom prst="rect">
            <a:avLst/>
          </a:prstGeom>
          <a:noFill/>
        </p:spPr>
        <p:txBody>
          <a:bodyPr wrap="square" rtlCol="0">
            <a:spAutoFit/>
          </a:bodyPr>
          <a:lstStyle/>
          <a:p>
            <a:pPr algn="ctr"/>
            <a:r>
              <a:rPr lang="en-US" sz="3500" dirty="0">
                <a:solidFill>
                  <a:srgbClr val="377157"/>
                </a:solidFill>
                <a:effectLst>
                  <a:outerShdw blurRad="38100" dist="38100" dir="2700000" algn="tl">
                    <a:srgbClr val="000000">
                      <a:alpha val="43137"/>
                    </a:srgbClr>
                  </a:outerShdw>
                </a:effectLst>
                <a:latin typeface="Times New Roman" pitchFamily="18" charset="0"/>
              </a:rPr>
              <a:t>VẬN DỤNG</a:t>
            </a:r>
          </a:p>
        </p:txBody>
      </p:sp>
      <p:pic>
        <p:nvPicPr>
          <p:cNvPr id="16" name="Picture 15">
            <a:extLst>
              <a:ext uri="{FF2B5EF4-FFF2-40B4-BE49-F238E27FC236}">
                <a16:creationId xmlns:a16="http://schemas.microsoft.com/office/drawing/2014/main" xmlns="" id="{C45BAAD9-10C3-2DC4-A601-D70D75613C9E}"/>
              </a:ext>
            </a:extLst>
          </p:cNvPr>
          <p:cNvPicPr/>
          <p:nvPr/>
        </p:nvPicPr>
        <p:blipFill>
          <a:blip r:embed="rId2"/>
          <a:stretch>
            <a:fillRect/>
          </a:stretch>
        </p:blipFill>
        <p:spPr>
          <a:xfrm>
            <a:off x="343264" y="2803874"/>
            <a:ext cx="3271157" cy="3171476"/>
          </a:xfrm>
          <a:prstGeom prst="rect">
            <a:avLst/>
          </a:prstGeom>
        </p:spPr>
      </p:pic>
      <p:sp>
        <p:nvSpPr>
          <p:cNvPr id="22" name="TextBox 21">
            <a:extLst>
              <a:ext uri="{FF2B5EF4-FFF2-40B4-BE49-F238E27FC236}">
                <a16:creationId xmlns:a16="http://schemas.microsoft.com/office/drawing/2014/main" xmlns="" id="{BC39717D-BE57-6EEB-1D0B-9D3BE4B3AD0A}"/>
              </a:ext>
            </a:extLst>
          </p:cNvPr>
          <p:cNvSpPr txBox="1"/>
          <p:nvPr/>
        </p:nvSpPr>
        <p:spPr>
          <a:xfrm>
            <a:off x="609600" y="1564558"/>
            <a:ext cx="8229600" cy="1080296"/>
          </a:xfrm>
          <a:prstGeom prst="rect">
            <a:avLst/>
          </a:prstGeom>
          <a:noFill/>
        </p:spPr>
        <p:txBody>
          <a:bodyPr wrap="square">
            <a:spAutoFit/>
          </a:bodyPr>
          <a:lstStyle/>
          <a:p>
            <a:pPr marL="342900" marR="17145" lvl="0" indent="-342900" algn="just">
              <a:lnSpc>
                <a:spcPct val="107000"/>
              </a:lnSpc>
              <a:spcAft>
                <a:spcPts val="285"/>
              </a:spcAft>
              <a:buFont typeface="+mj-lt"/>
              <a:buAutoNum type="alphaLcParenR"/>
            </a:pPr>
            <a:r>
              <a:rPr lang="vi-VN" sz="2000" dirty="0">
                <a:solidFill>
                  <a:srgbClr val="377157"/>
                </a:solidFill>
                <a:effectLst/>
                <a:latin typeface="Aptos Display" panose="020B0004020202020204" pitchFamily="34" charset="0"/>
                <a:ea typeface="Arial" panose="020B0604020202020204" pitchFamily="34" charset="0"/>
                <a:cs typeface="Times New Roman" panose="02020603050405020304" pitchFamily="18" charset="0"/>
              </a:rPr>
              <a:t>Loại màng bọc thực phẩm nào có thể sử dụng trong lò vi sóng? Trên nhãn của màng bọc thực phẩm thường thể hiện thông tin này như thế nào?</a:t>
            </a:r>
            <a:endParaRPr lang="en-US" sz="2000" dirty="0">
              <a:solidFill>
                <a:srgbClr val="377157"/>
              </a:solidFill>
              <a:effectLst/>
              <a:latin typeface="Times New Roman" pitchFamily="18" charset="0"/>
              <a:ea typeface="Arial" panose="020B060402020202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xmlns="" id="{17B523D7-4619-3797-8803-30CB530C1552}"/>
              </a:ext>
            </a:extLst>
          </p:cNvPr>
          <p:cNvSpPr txBox="1"/>
          <p:nvPr/>
        </p:nvSpPr>
        <p:spPr>
          <a:xfrm>
            <a:off x="3962400" y="3225386"/>
            <a:ext cx="4572000" cy="1903726"/>
          </a:xfrm>
          <a:prstGeom prst="rect">
            <a:avLst/>
          </a:prstGeom>
          <a:noFill/>
        </p:spPr>
        <p:txBody>
          <a:bodyPr wrap="square">
            <a:spAutoFit/>
          </a:bodyPr>
          <a:lstStyle/>
          <a:p>
            <a:pPr marR="17145" lvl="0" algn="just" fontAlgn="base">
              <a:lnSpc>
                <a:spcPct val="107000"/>
              </a:lnSpc>
              <a:spcAft>
                <a:spcPts val="285"/>
              </a:spcAft>
              <a:buClr>
                <a:srgbClr val="181717"/>
              </a:buClr>
              <a:buSzPts val="1200"/>
            </a:pPr>
            <a:r>
              <a:rPr lang="vi-VN" sz="2200" u="none" strike="noStrike" dirty="0">
                <a:solidFill>
                  <a:srgbClr val="FF0000"/>
                </a:solidFill>
                <a:effectLst/>
                <a:uFill>
                  <a:solidFill>
                    <a:srgbClr val="000000"/>
                  </a:solidFill>
                </a:uFill>
                <a:latin typeface="Aptos Display" panose="020B0004020202020204" pitchFamily="34" charset="0"/>
                <a:ea typeface="Times New Roman" panose="02020603050405020304" pitchFamily="18" charset="0"/>
                <a:cs typeface="Times New Roman" panose="02020603050405020304" pitchFamily="18" charset="0"/>
              </a:rPr>
              <a:t>Loại màng bọc PE có thể sử dụng trong lò vi sóng. Trên nhãn của màng bọc thực phẩm thường thể hiện thông tin này ở phần Hướng dẫn sử dụng.</a:t>
            </a:r>
            <a:endParaRPr lang="en-US" sz="2200" u="none" strike="noStrike" dirty="0">
              <a:solidFill>
                <a:srgbClr val="FF0000"/>
              </a:solidFill>
              <a:effectLst/>
              <a:uFill>
                <a:solidFill>
                  <a:srgbClr val="000000"/>
                </a:solidFill>
              </a:uFill>
              <a:latin typeface="Times New Roman"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72C11FA-D112-2D94-E415-C397BFFE5E33}"/>
              </a:ext>
            </a:extLst>
          </p:cNvPr>
          <p:cNvSpPr txBox="1"/>
          <p:nvPr/>
        </p:nvSpPr>
        <p:spPr>
          <a:xfrm>
            <a:off x="457200" y="5797525"/>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535963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6C0E4131-5D14-1B38-EBDF-9B05C558B892}"/>
              </a:ext>
            </a:extLst>
          </p:cNvPr>
          <p:cNvSpPr txBox="1"/>
          <p:nvPr/>
        </p:nvSpPr>
        <p:spPr>
          <a:xfrm>
            <a:off x="2971800" y="882651"/>
            <a:ext cx="3200400" cy="630942"/>
          </a:xfrm>
          <a:prstGeom prst="rect">
            <a:avLst/>
          </a:prstGeom>
          <a:noFill/>
        </p:spPr>
        <p:txBody>
          <a:bodyPr wrap="square" rtlCol="0">
            <a:spAutoFit/>
          </a:bodyPr>
          <a:lstStyle/>
          <a:p>
            <a:pPr algn="ctr"/>
            <a:r>
              <a:rPr lang="en-US" sz="3500" dirty="0">
                <a:solidFill>
                  <a:srgbClr val="377157"/>
                </a:solidFill>
                <a:effectLst>
                  <a:outerShdw blurRad="38100" dist="38100" dir="2700000" algn="tl">
                    <a:srgbClr val="000000">
                      <a:alpha val="43137"/>
                    </a:srgbClr>
                  </a:outerShdw>
                </a:effectLst>
                <a:latin typeface="Times New Roman" pitchFamily="18" charset="0"/>
              </a:rPr>
              <a:t>VẬN DỤNG</a:t>
            </a:r>
          </a:p>
        </p:txBody>
      </p:sp>
      <p:pic>
        <p:nvPicPr>
          <p:cNvPr id="16" name="Picture 15">
            <a:extLst>
              <a:ext uri="{FF2B5EF4-FFF2-40B4-BE49-F238E27FC236}">
                <a16:creationId xmlns:a16="http://schemas.microsoft.com/office/drawing/2014/main" xmlns="" id="{C45BAAD9-10C3-2DC4-A601-D70D75613C9E}"/>
              </a:ext>
            </a:extLst>
          </p:cNvPr>
          <p:cNvPicPr/>
          <p:nvPr/>
        </p:nvPicPr>
        <p:blipFill>
          <a:blip r:embed="rId2"/>
          <a:stretch>
            <a:fillRect/>
          </a:stretch>
        </p:blipFill>
        <p:spPr>
          <a:xfrm>
            <a:off x="43589" y="623789"/>
            <a:ext cx="1884590" cy="2187640"/>
          </a:xfrm>
          <a:prstGeom prst="rect">
            <a:avLst/>
          </a:prstGeom>
        </p:spPr>
      </p:pic>
      <p:sp>
        <p:nvSpPr>
          <p:cNvPr id="22" name="TextBox 21">
            <a:extLst>
              <a:ext uri="{FF2B5EF4-FFF2-40B4-BE49-F238E27FC236}">
                <a16:creationId xmlns:a16="http://schemas.microsoft.com/office/drawing/2014/main" xmlns="" id="{BC39717D-BE57-6EEB-1D0B-9D3BE4B3AD0A}"/>
              </a:ext>
            </a:extLst>
          </p:cNvPr>
          <p:cNvSpPr txBox="1"/>
          <p:nvPr/>
        </p:nvSpPr>
        <p:spPr>
          <a:xfrm>
            <a:off x="2098220" y="1579299"/>
            <a:ext cx="5334000" cy="750975"/>
          </a:xfrm>
          <a:prstGeom prst="rect">
            <a:avLst/>
          </a:prstGeom>
          <a:noFill/>
        </p:spPr>
        <p:txBody>
          <a:bodyPr wrap="square">
            <a:spAutoFit/>
          </a:bodyPr>
          <a:lstStyle/>
          <a:p>
            <a:pPr marL="342900" marR="17145" lvl="0" indent="-342900" algn="just">
              <a:lnSpc>
                <a:spcPct val="107000"/>
              </a:lnSpc>
              <a:spcAft>
                <a:spcPts val="285"/>
              </a:spcAft>
              <a:buFont typeface="+mj-lt"/>
              <a:buAutoNum type="alphaLcParenR"/>
            </a:pPr>
            <a:r>
              <a:rPr lang="vi-VN" sz="2000" dirty="0">
                <a:solidFill>
                  <a:srgbClr val="377157"/>
                </a:solidFill>
                <a:effectLst/>
                <a:latin typeface="Aptos Display" panose="020B0004020202020204" pitchFamily="34" charset="0"/>
                <a:ea typeface="Arial" panose="020B0604020202020204" pitchFamily="34" charset="0"/>
                <a:cs typeface="Times New Roman" panose="02020603050405020304" pitchFamily="18" charset="0"/>
              </a:rPr>
              <a:t>Nêu lưu ý khi sử dụng màng bọc thực phẩm.</a:t>
            </a:r>
            <a:endParaRPr lang="en-US" sz="2000" dirty="0">
              <a:solidFill>
                <a:srgbClr val="377157"/>
              </a:solidFill>
              <a:effectLst/>
              <a:latin typeface="Times New Roman"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1803C19F-95DA-BC55-886C-4C2D57FB0ED1}"/>
              </a:ext>
            </a:extLst>
          </p:cNvPr>
          <p:cNvSpPr txBox="1"/>
          <p:nvPr/>
        </p:nvSpPr>
        <p:spPr>
          <a:xfrm>
            <a:off x="206829" y="2770894"/>
            <a:ext cx="8915400" cy="3926075"/>
          </a:xfrm>
          <a:prstGeom prst="rect">
            <a:avLst/>
          </a:prstGeom>
          <a:noFill/>
        </p:spPr>
        <p:txBody>
          <a:bodyPr wrap="square">
            <a:spAutoFit/>
          </a:bodyPr>
          <a:lstStyle/>
          <a:p>
            <a:pPr marR="34925" algn="just">
              <a:lnSpc>
                <a:spcPct val="107000"/>
              </a:lnSpc>
              <a:spcAft>
                <a:spcPts val="285"/>
              </a:spcAft>
            </a:pPr>
            <a:r>
              <a:rPr lang="vi-VN" sz="2200" dirty="0">
                <a:solidFill>
                  <a:srgbClr val="FF0000"/>
                </a:solidFill>
                <a:effectLst/>
                <a:latin typeface="Aptos Display" panose="020B0004020202020204" pitchFamily="34" charset="0"/>
                <a:ea typeface="Arial" panose="020B0604020202020204" pitchFamily="34" charset="0"/>
                <a:cs typeface="Times New Roman" panose="02020603050405020304" pitchFamily="18" charset="0"/>
              </a:rPr>
              <a:t>+ Thực phẩm cần bảo quản màng bọc thực phẩm phải được làm sạch, để khô, ráo trước khi sử dụng màng bọc trực tiếp bao phủ sản phẩm.</a:t>
            </a:r>
            <a:endParaRPr lang="en-US" sz="2200" dirty="0">
              <a:solidFill>
                <a:srgbClr val="FF0000"/>
              </a:solidFill>
              <a:effectLst/>
              <a:latin typeface="Times New Roman" pitchFamily="18" charset="0"/>
              <a:ea typeface="Arial" panose="020B0604020202020204" pitchFamily="34" charset="0"/>
              <a:cs typeface="Times New Roman" panose="02020603050405020304" pitchFamily="18" charset="0"/>
            </a:endParaRPr>
          </a:p>
          <a:p>
            <a:pPr algn="just"/>
            <a:r>
              <a:rPr lang="vi-VN" sz="2200" dirty="0">
                <a:solidFill>
                  <a:srgbClr val="FF0000"/>
                </a:solidFill>
                <a:effectLst/>
                <a:latin typeface="Aptos Display" panose="020B0004020202020204" pitchFamily="34" charset="0"/>
                <a:ea typeface="Times New Roman" panose="02020603050405020304" pitchFamily="18" charset="0"/>
                <a:cs typeface="Times New Roman" panose="02020603050405020304" pitchFamily="18" charset="0"/>
              </a:rPr>
              <a:t>+ Màng bọc thực phẩm cần được bảo quản tại nơi khô ráo, trong nhiệt độ thường. Không dùng màng bọc đã bị mốc, có hiện tượng co rúm hoặc để lâu.</a:t>
            </a:r>
            <a:endParaRPr lang="en-US" sz="2200" dirty="0">
              <a:solidFill>
                <a:srgbClr val="FF0000"/>
              </a:solidFill>
              <a:effectLst/>
              <a:latin typeface="Times New Roman" pitchFamily="18" charset="0"/>
              <a:ea typeface="Times New Roman" panose="02020603050405020304" pitchFamily="18" charset="0"/>
            </a:endParaRPr>
          </a:p>
          <a:p>
            <a:pPr algn="just"/>
            <a:r>
              <a:rPr lang="vi-VN" sz="2200" dirty="0">
                <a:solidFill>
                  <a:srgbClr val="FF0000"/>
                </a:solidFill>
                <a:effectLst/>
                <a:latin typeface="Aptos Display" panose="020B0004020202020204" pitchFamily="34" charset="0"/>
                <a:ea typeface="Arial" panose="020B0604020202020204" pitchFamily="34" charset="0"/>
              </a:rPr>
              <a:t>+ Màng PE có màu trắng, trong suốt, ít dính tay, dai và dễ bóc tách. Loại màng bọc này dễ cháy. Màng PVC có màu trắng hoặc vàng ngà, trong suốt, dễ dính tay và khó bóc tách. Loại màng bọc này khó cháy. Nên lựa chọn màng bọc PE cho thức ăn đã chế biến, PVC cho đồ ăn sống, chưa qua chế biến.</a:t>
            </a:r>
            <a:endParaRPr lang="en-US" sz="2200" dirty="0">
              <a:solidFill>
                <a:srgbClr val="FF0000"/>
              </a:solidFill>
              <a:latin typeface="Times New Roman" pitchFamily="18" charset="0"/>
            </a:endParaRPr>
          </a:p>
        </p:txBody>
      </p:sp>
    </p:spTree>
    <p:extLst>
      <p:ext uri="{BB962C8B-B14F-4D97-AF65-F5344CB8AC3E}">
        <p14:creationId xmlns:p14="http://schemas.microsoft.com/office/powerpoint/2010/main" val="2168627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18CB85-6039-7F6C-041B-9D1D3733DFF2}"/>
              </a:ext>
            </a:extLst>
          </p:cNvPr>
          <p:cNvPicPr>
            <a:picLocks noChangeAspect="1"/>
          </p:cNvPicPr>
          <p:nvPr/>
        </p:nvPicPr>
        <p:blipFill rotWithShape="1">
          <a:blip r:embed="rId2"/>
          <a:srcRect l="9167" t="24815" r="32500" b="14445"/>
          <a:stretch/>
        </p:blipFill>
        <p:spPr>
          <a:xfrm>
            <a:off x="-1" y="0"/>
            <a:ext cx="9144001" cy="6902995"/>
          </a:xfrm>
          <a:prstGeom prst="rect">
            <a:avLst/>
          </a:prstGeom>
        </p:spPr>
      </p:pic>
    </p:spTree>
    <p:extLst>
      <p:ext uri="{BB962C8B-B14F-4D97-AF65-F5344CB8AC3E}">
        <p14:creationId xmlns:p14="http://schemas.microsoft.com/office/powerpoint/2010/main" val="804669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8"/>
          <p:cNvSpPr txBox="1"/>
          <p:nvPr/>
        </p:nvSpPr>
        <p:spPr>
          <a:xfrm>
            <a:off x="2209800" y="177801"/>
            <a:ext cx="4455066" cy="830997"/>
          </a:xfrm>
          <a:prstGeom prst="rect">
            <a:avLst/>
          </a:prstGeom>
          <a:noFill/>
        </p:spPr>
        <p:txBody>
          <a:bodyPr wrap="none" rtlCol="0">
            <a:spAutoFit/>
          </a:bodyPr>
          <a:lstStyle/>
          <a:p>
            <a:pPr algn="ctr"/>
            <a:r>
              <a:rPr lang="en-US" altLang="zh-CN" sz="4800" b="1" dirty="0">
                <a:solidFill>
                  <a:srgbClr val="FF0000"/>
                </a:solidFill>
                <a:latin typeface="Source Han Sans CN Heavy" panose="020B0500000000000000" pitchFamily="34" charset="-128"/>
                <a:ea typeface="Source Han Sans CN Heavy" panose="020B0500000000000000" pitchFamily="34" charset="-128"/>
              </a:rPr>
              <a:t>BÀI 24: ALKENE</a:t>
            </a:r>
            <a:endParaRPr lang="zh-CN" altLang="en-US" sz="4800" b="1" dirty="0">
              <a:solidFill>
                <a:srgbClr val="FF0000"/>
              </a:solidFill>
              <a:latin typeface="Source Han Sans CN Heavy" panose="020B0500000000000000" pitchFamily="34" charset="-128"/>
              <a:ea typeface="Source Han Sans CN Heavy" panose="020B0500000000000000" pitchFamily="34" charset="-128"/>
            </a:endParaRPr>
          </a:p>
        </p:txBody>
      </p:sp>
      <p:grpSp>
        <p:nvGrpSpPr>
          <p:cNvPr id="3" name="组合 12"/>
          <p:cNvGrpSpPr/>
          <p:nvPr/>
        </p:nvGrpSpPr>
        <p:grpSpPr>
          <a:xfrm>
            <a:off x="1219201" y="1803401"/>
            <a:ext cx="3505201" cy="523220"/>
            <a:chOff x="3527609" y="1954206"/>
            <a:chExt cx="2192406" cy="392414"/>
          </a:xfrm>
        </p:grpSpPr>
        <p:sp>
          <p:nvSpPr>
            <p:cNvPr id="4" name="矩形 13"/>
            <p:cNvSpPr/>
            <p:nvPr/>
          </p:nvSpPr>
          <p:spPr>
            <a:xfrm>
              <a:off x="4031064" y="1963895"/>
              <a:ext cx="1688951" cy="323195"/>
            </a:xfrm>
            <a:prstGeom prst="rect">
              <a:avLst/>
            </a:prstGeom>
            <a:solidFill>
              <a:schemeClr val="accent1"/>
            </a:solidFill>
          </p:spPr>
          <p:txBody>
            <a:bodyPr wrap="square" lIns="121960" tIns="60980" rIns="121960" bIns="60980">
              <a:spAutoFit/>
            </a:bodyPr>
            <a:lstStyle/>
            <a:p>
              <a:pPr algn="ctr">
                <a:defRPr/>
              </a:pPr>
              <a:r>
                <a:rPr lang="en-US" altLang="zh-CN" sz="2000" b="1" kern="100" dirty="0">
                  <a:solidFill>
                    <a:schemeClr val="bg1"/>
                  </a:solidFill>
                  <a:latin typeface="Aptos Narrow" panose="020B0004020202020204" pitchFamily="34" charset="0"/>
                  <a:ea typeface="Source Han Sans CN Medium" panose="020B0500000000000000" pitchFamily="34" charset="-128"/>
                  <a:cs typeface="Times New Roman" panose="02020603050405020304" pitchFamily="18" charset="0"/>
                </a:rPr>
                <a:t>KHÁI NIỆM ALKENE</a:t>
              </a:r>
              <a:endParaRPr lang="zh-CN" altLang="zh-CN" sz="2000" b="1" kern="100" dirty="0">
                <a:solidFill>
                  <a:schemeClr val="bg1"/>
                </a:solidFill>
                <a:latin typeface="Aptos Narrow" panose="020B0004020202020204" pitchFamily="34" charset="0"/>
                <a:ea typeface="Source Han Sans CN Medium" panose="020B0500000000000000" pitchFamily="34" charset="-128"/>
                <a:cs typeface="Times New Roman" panose="02020603050405020304" pitchFamily="18" charset="0"/>
              </a:endParaRPr>
            </a:p>
          </p:txBody>
        </p:sp>
        <p:sp>
          <p:nvSpPr>
            <p:cNvPr id="5" name="文本框 48"/>
            <p:cNvSpPr txBox="1">
              <a:spLocks noChangeArrowheads="1"/>
            </p:cNvSpPr>
            <p:nvPr/>
          </p:nvSpPr>
          <p:spPr bwMode="auto">
            <a:xfrm>
              <a:off x="3527609" y="1954206"/>
              <a:ext cx="501137" cy="392414"/>
            </a:xfrm>
            <a:prstGeom prst="rect">
              <a:avLst/>
            </a:prstGeom>
            <a:noFill/>
            <a:ln w="9525">
              <a:noFill/>
              <a:miter lim="800000"/>
            </a:ln>
          </p:spPr>
          <p:txBody>
            <a:bodyPr>
              <a:spAutoFit/>
            </a:bodyPr>
            <a:lstStyle/>
            <a:p>
              <a:r>
                <a:rPr lang="en-US" altLang="zh-CN" sz="2800" b="1" dirty="0">
                  <a:solidFill>
                    <a:srgbClr val="FF0000"/>
                  </a:solidFill>
                  <a:latin typeface="Source Han Sans CN Medium" panose="020B0500000000000000" pitchFamily="34" charset="-128"/>
                  <a:ea typeface="Source Han Sans CN Medium" panose="020B0500000000000000" pitchFamily="34" charset="-128"/>
                </a:rPr>
                <a:t>I</a:t>
              </a:r>
              <a:endParaRPr lang="zh-CN" altLang="en-US" sz="2800" b="1" dirty="0">
                <a:solidFill>
                  <a:srgbClr val="FF0000"/>
                </a:solidFill>
                <a:latin typeface="Source Han Sans CN Medium" panose="020B0500000000000000" pitchFamily="34" charset="-128"/>
                <a:ea typeface="Source Han Sans CN Medium" panose="020B0500000000000000" pitchFamily="34" charset="-128"/>
              </a:endParaRPr>
            </a:p>
          </p:txBody>
        </p:sp>
      </p:grpSp>
      <p:grpSp>
        <p:nvGrpSpPr>
          <p:cNvPr id="6" name="组合 16"/>
          <p:cNvGrpSpPr/>
          <p:nvPr/>
        </p:nvGrpSpPr>
        <p:grpSpPr>
          <a:xfrm>
            <a:off x="1143001" y="3937002"/>
            <a:ext cx="2646485" cy="513759"/>
            <a:chOff x="3527609" y="1954206"/>
            <a:chExt cx="2192406" cy="385318"/>
          </a:xfrm>
        </p:grpSpPr>
        <p:sp>
          <p:nvSpPr>
            <p:cNvPr id="7" name="矩形 18"/>
            <p:cNvSpPr/>
            <p:nvPr/>
          </p:nvSpPr>
          <p:spPr>
            <a:xfrm>
              <a:off x="4031064" y="1963895"/>
              <a:ext cx="1688951" cy="369361"/>
            </a:xfrm>
            <a:prstGeom prst="rect">
              <a:avLst/>
            </a:prstGeom>
            <a:solidFill>
              <a:schemeClr val="accent1"/>
            </a:solidFill>
          </p:spPr>
          <p:txBody>
            <a:bodyPr wrap="square" lIns="121960" tIns="60980" rIns="121960" bIns="60980">
              <a:spAutoFit/>
            </a:bodyPr>
            <a:lstStyle/>
            <a:p>
              <a:pPr algn="ctr">
                <a:defRPr/>
              </a:pPr>
              <a:r>
                <a:rPr lang="en-US" altLang="zh-CN" sz="2400" b="1" kern="100" dirty="0">
                  <a:solidFill>
                    <a:schemeClr val="bg1"/>
                  </a:solidFill>
                  <a:latin typeface="Source Han Sans CN Medium" panose="020B0500000000000000" pitchFamily="34" charset="-128"/>
                  <a:ea typeface="Source Han Sans CN Medium" panose="020B0500000000000000" pitchFamily="34" charset="-128"/>
                  <a:cs typeface="Times New Roman" panose="02020603050405020304" pitchFamily="18" charset="0"/>
                </a:rPr>
                <a:t>ETHYLENE</a:t>
              </a:r>
              <a:endParaRPr lang="zh-CN" altLang="zh-CN" sz="2400" b="1" kern="100" dirty="0">
                <a:solidFill>
                  <a:schemeClr val="bg1"/>
                </a:solidFill>
                <a:latin typeface="Source Han Sans CN Medium" panose="020B0500000000000000" pitchFamily="34" charset="-128"/>
                <a:ea typeface="Source Han Sans CN Medium" panose="020B0500000000000000" pitchFamily="34" charset="-128"/>
                <a:cs typeface="Times New Roman" panose="02020603050405020304" pitchFamily="18" charset="0"/>
              </a:endParaRPr>
            </a:p>
          </p:txBody>
        </p:sp>
        <p:sp>
          <p:nvSpPr>
            <p:cNvPr id="8" name="圆角矩形 19"/>
            <p:cNvSpPr/>
            <p:nvPr/>
          </p:nvSpPr>
          <p:spPr>
            <a:xfrm>
              <a:off x="3542139" y="1954206"/>
              <a:ext cx="385318" cy="3853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ource Han Sans CN Medium" panose="020B0500000000000000" pitchFamily="34" charset="-128"/>
                  <a:ea typeface="Source Han Sans CN Medium" panose="020B0500000000000000" pitchFamily="34" charset="-128"/>
                </a:rPr>
                <a:t> </a:t>
              </a:r>
              <a:endParaRPr lang="zh-CN" altLang="en-US" sz="2800" b="1" dirty="0">
                <a:latin typeface="Source Han Sans CN Medium" panose="020B0500000000000000" pitchFamily="34" charset="-128"/>
                <a:ea typeface="Source Han Sans CN Medium" panose="020B0500000000000000" pitchFamily="34" charset="-128"/>
              </a:endParaRPr>
            </a:p>
          </p:txBody>
        </p:sp>
        <p:sp>
          <p:nvSpPr>
            <p:cNvPr id="9" name="文本框 48"/>
            <p:cNvSpPr txBox="1">
              <a:spLocks noChangeArrowheads="1"/>
            </p:cNvSpPr>
            <p:nvPr/>
          </p:nvSpPr>
          <p:spPr bwMode="auto">
            <a:xfrm>
              <a:off x="3527609" y="1954206"/>
              <a:ext cx="501137" cy="346248"/>
            </a:xfrm>
            <a:prstGeom prst="rect">
              <a:avLst/>
            </a:prstGeom>
            <a:noFill/>
            <a:ln w="9525">
              <a:noFill/>
              <a:miter lim="800000"/>
            </a:ln>
          </p:spPr>
          <p:txBody>
            <a:bodyPr>
              <a:spAutoFit/>
            </a:bodyPr>
            <a:lstStyle/>
            <a:p>
              <a:r>
                <a:rPr lang="en-US" altLang="zh-CN" sz="2400" b="1" dirty="0">
                  <a:solidFill>
                    <a:schemeClr val="bg1"/>
                  </a:solidFill>
                  <a:latin typeface="Source Han Sans CN Medium" panose="020B0500000000000000" pitchFamily="34" charset="-128"/>
                  <a:ea typeface="Source Han Sans CN Medium" panose="020B0500000000000000" pitchFamily="34" charset="-128"/>
                </a:rPr>
                <a:t>II</a:t>
              </a:r>
              <a:endParaRPr lang="zh-CN" altLang="en-US" sz="2800" b="1"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10" name="组合 22"/>
          <p:cNvGrpSpPr/>
          <p:nvPr/>
        </p:nvGrpSpPr>
        <p:grpSpPr>
          <a:xfrm>
            <a:off x="5206154" y="4111194"/>
            <a:ext cx="3550835" cy="874735"/>
            <a:chOff x="3527609" y="1954206"/>
            <a:chExt cx="2511816" cy="656049"/>
          </a:xfrm>
        </p:grpSpPr>
        <p:sp>
          <p:nvSpPr>
            <p:cNvPr id="11" name="矩形 23"/>
            <p:cNvSpPr/>
            <p:nvPr/>
          </p:nvSpPr>
          <p:spPr>
            <a:xfrm>
              <a:off x="4031064" y="1963896"/>
              <a:ext cx="2008361" cy="646359"/>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Tính</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chất</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hóa</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học</a:t>
              </a:r>
              <a:endParaRPr lang="zh-CN" altLang="zh-CN" sz="2400" b="1" kern="100" dirty="0">
                <a:solidFill>
                  <a:srgbClr val="002060"/>
                </a:solidFill>
                <a:latin typeface="Times New Roman" pitchFamily="18" charset="0"/>
                <a:ea typeface="Source Han Sans CN Medium" panose="020B0500000000000000" pitchFamily="34" charset="-128"/>
                <a:cs typeface="Times New Roman" pitchFamily="18" charset="0"/>
              </a:endParaRPr>
            </a:p>
          </p:txBody>
        </p:sp>
        <p:sp>
          <p:nvSpPr>
            <p:cNvPr id="12" name="圆角矩形 24"/>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itchFamily="18" charset="0"/>
                  <a:ea typeface="Source Han Sans CN Medium" panose="020B0500000000000000" pitchFamily="34" charset="-128"/>
                  <a:cs typeface="Times New Roman" pitchFamily="18" charset="0"/>
                </a:rPr>
                <a:t> </a:t>
              </a:r>
              <a:endParaRPr lang="zh-CN" altLang="en-US" sz="2800" b="1" dirty="0">
                <a:latin typeface="Times New Roman" pitchFamily="18" charset="0"/>
                <a:ea typeface="Source Han Sans CN Medium" panose="020B0500000000000000" pitchFamily="34" charset="-128"/>
                <a:cs typeface="Times New Roman" pitchFamily="18" charset="0"/>
              </a:endParaRPr>
            </a:p>
          </p:txBody>
        </p:sp>
        <p:sp>
          <p:nvSpPr>
            <p:cNvPr id="13" name="文本框 48"/>
            <p:cNvSpPr txBox="1">
              <a:spLocks noChangeArrowheads="1"/>
            </p:cNvSpPr>
            <p:nvPr/>
          </p:nvSpPr>
          <p:spPr bwMode="auto">
            <a:xfrm>
              <a:off x="3527609" y="1954206"/>
              <a:ext cx="515667" cy="346248"/>
            </a:xfrm>
            <a:prstGeom prst="rect">
              <a:avLst/>
            </a:prstGeom>
            <a:noFill/>
            <a:ln w="9525">
              <a:noFill/>
              <a:miter lim="800000"/>
            </a:ln>
          </p:spPr>
          <p:txBody>
            <a:bodyPr wrap="square">
              <a:spAutoFit/>
            </a:bodyPr>
            <a:lstStyle/>
            <a:p>
              <a:r>
                <a:rPr lang="en-US" altLang="zh-CN" sz="2400" b="1" dirty="0">
                  <a:solidFill>
                    <a:schemeClr val="bg1"/>
                  </a:solidFill>
                  <a:latin typeface="Times New Roman" pitchFamily="18" charset="0"/>
                  <a:ea typeface="Source Han Sans CN Medium" panose="020B0500000000000000" pitchFamily="34" charset="-128"/>
                  <a:cs typeface="Times New Roman" pitchFamily="18" charset="0"/>
                </a:rPr>
                <a:t>03</a:t>
              </a:r>
              <a:endParaRPr lang="zh-CN" altLang="en-US" sz="2400" b="1" dirty="0">
                <a:solidFill>
                  <a:schemeClr val="bg1"/>
                </a:solidFill>
                <a:latin typeface="Times New Roman" pitchFamily="18" charset="0"/>
                <a:ea typeface="Source Han Sans CN Medium" panose="020B0500000000000000" pitchFamily="34" charset="-128"/>
                <a:cs typeface="Times New Roman" pitchFamily="18" charset="0"/>
              </a:endParaRPr>
            </a:p>
          </p:txBody>
        </p:sp>
      </p:grpSp>
      <p:grpSp>
        <p:nvGrpSpPr>
          <p:cNvPr id="14" name="组合 27"/>
          <p:cNvGrpSpPr/>
          <p:nvPr/>
        </p:nvGrpSpPr>
        <p:grpSpPr>
          <a:xfrm>
            <a:off x="5177094" y="2400987"/>
            <a:ext cx="3591915" cy="874734"/>
            <a:chOff x="3527609" y="1954206"/>
            <a:chExt cx="2192406" cy="656048"/>
          </a:xfrm>
        </p:grpSpPr>
        <p:sp>
          <p:nvSpPr>
            <p:cNvPr id="15" name="矩形 28"/>
            <p:cNvSpPr/>
            <p:nvPr/>
          </p:nvSpPr>
          <p:spPr>
            <a:xfrm>
              <a:off x="4031064" y="1963895"/>
              <a:ext cx="1688951" cy="646359"/>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Cấu</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tạo</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phân</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tử</a:t>
              </a:r>
              <a:endParaRPr lang="zh-CN" altLang="zh-CN" sz="2400" b="1" kern="100" dirty="0">
                <a:solidFill>
                  <a:srgbClr val="002060"/>
                </a:solidFill>
                <a:latin typeface="Times New Roman" pitchFamily="18" charset="0"/>
                <a:ea typeface="Source Han Sans CN Medium" panose="020B0500000000000000" pitchFamily="34" charset="-128"/>
                <a:cs typeface="Times New Roman" pitchFamily="18" charset="0"/>
              </a:endParaRPr>
            </a:p>
          </p:txBody>
        </p:sp>
        <p:sp>
          <p:nvSpPr>
            <p:cNvPr id="16" name="圆角矩形 29"/>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itchFamily="18" charset="0"/>
                  <a:ea typeface="Source Han Sans CN Medium" panose="020B0500000000000000" pitchFamily="34" charset="-128"/>
                  <a:cs typeface="Times New Roman" pitchFamily="18" charset="0"/>
                </a:rPr>
                <a:t> </a:t>
              </a:r>
              <a:endParaRPr lang="zh-CN" altLang="en-US" sz="2800" b="1" dirty="0">
                <a:latin typeface="Times New Roman" pitchFamily="18" charset="0"/>
                <a:ea typeface="Source Han Sans CN Medium" panose="020B0500000000000000" pitchFamily="34" charset="-128"/>
                <a:cs typeface="Times New Roman" pitchFamily="18" charset="0"/>
              </a:endParaRPr>
            </a:p>
          </p:txBody>
        </p:sp>
        <p:sp>
          <p:nvSpPr>
            <p:cNvPr id="17" name="文本框 48"/>
            <p:cNvSpPr txBox="1">
              <a:spLocks noChangeArrowheads="1"/>
            </p:cNvSpPr>
            <p:nvPr/>
          </p:nvSpPr>
          <p:spPr bwMode="auto">
            <a:xfrm>
              <a:off x="3527609" y="1954206"/>
              <a:ext cx="501137" cy="346247"/>
            </a:xfrm>
            <a:prstGeom prst="rect">
              <a:avLst/>
            </a:prstGeom>
            <a:noFill/>
            <a:ln w="9525">
              <a:noFill/>
              <a:miter lim="800000"/>
            </a:ln>
          </p:spPr>
          <p:txBody>
            <a:bodyPr>
              <a:spAutoFit/>
            </a:bodyPr>
            <a:lstStyle/>
            <a:p>
              <a:r>
                <a:rPr lang="en-US" altLang="zh-CN" sz="2400" b="1" dirty="0">
                  <a:solidFill>
                    <a:schemeClr val="bg1"/>
                  </a:solidFill>
                  <a:latin typeface="Times New Roman" pitchFamily="18" charset="0"/>
                  <a:ea typeface="Source Han Sans CN Medium" panose="020B0500000000000000" pitchFamily="34" charset="-128"/>
                  <a:cs typeface="Times New Roman" pitchFamily="18" charset="0"/>
                </a:rPr>
                <a:t>01</a:t>
              </a:r>
              <a:endParaRPr lang="zh-CN" altLang="en-US" sz="2400" b="1" dirty="0">
                <a:solidFill>
                  <a:schemeClr val="bg1"/>
                </a:solidFill>
                <a:latin typeface="Times New Roman" pitchFamily="18" charset="0"/>
                <a:ea typeface="Source Han Sans CN Medium" panose="020B0500000000000000" pitchFamily="34" charset="-128"/>
                <a:cs typeface="Times New Roman" pitchFamily="18" charset="0"/>
              </a:endParaRPr>
            </a:p>
          </p:txBody>
        </p:sp>
      </p:grpSp>
      <p:grpSp>
        <p:nvGrpSpPr>
          <p:cNvPr id="18" name="组合 31"/>
          <p:cNvGrpSpPr/>
          <p:nvPr/>
        </p:nvGrpSpPr>
        <p:grpSpPr>
          <a:xfrm>
            <a:off x="5191624" y="3249631"/>
            <a:ext cx="3571375" cy="874734"/>
            <a:chOff x="3527609" y="1954206"/>
            <a:chExt cx="2192406" cy="656048"/>
          </a:xfrm>
        </p:grpSpPr>
        <p:sp>
          <p:nvSpPr>
            <p:cNvPr id="19" name="矩形 32"/>
            <p:cNvSpPr/>
            <p:nvPr/>
          </p:nvSpPr>
          <p:spPr>
            <a:xfrm>
              <a:off x="4031064" y="1963895"/>
              <a:ext cx="1688951" cy="646359"/>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Tính</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chất</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vật</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lý</a:t>
              </a:r>
              <a:endParaRPr lang="zh-CN" altLang="zh-CN" sz="2400" b="1" kern="100" dirty="0">
                <a:solidFill>
                  <a:srgbClr val="002060"/>
                </a:solidFill>
                <a:latin typeface="Times New Roman" pitchFamily="18" charset="0"/>
                <a:ea typeface="Source Han Sans CN Medium" panose="020B0500000000000000" pitchFamily="34" charset="-128"/>
                <a:cs typeface="Times New Roman" pitchFamily="18" charset="0"/>
              </a:endParaRPr>
            </a:p>
          </p:txBody>
        </p:sp>
        <p:sp>
          <p:nvSpPr>
            <p:cNvPr id="20" name="圆角矩形 33"/>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itchFamily="18" charset="0"/>
                  <a:ea typeface="Source Han Sans CN Medium" panose="020B0500000000000000" pitchFamily="34" charset="-128"/>
                  <a:cs typeface="Times New Roman" pitchFamily="18" charset="0"/>
                </a:rPr>
                <a:t> </a:t>
              </a:r>
              <a:endParaRPr lang="zh-CN" altLang="en-US" sz="2800" b="1" dirty="0">
                <a:latin typeface="Times New Roman" pitchFamily="18" charset="0"/>
                <a:ea typeface="Source Han Sans CN Medium" panose="020B0500000000000000" pitchFamily="34" charset="-128"/>
                <a:cs typeface="Times New Roman" pitchFamily="18" charset="0"/>
              </a:endParaRPr>
            </a:p>
          </p:txBody>
        </p:sp>
        <p:sp>
          <p:nvSpPr>
            <p:cNvPr id="21" name="文本框 48"/>
            <p:cNvSpPr txBox="1">
              <a:spLocks noChangeArrowheads="1"/>
            </p:cNvSpPr>
            <p:nvPr/>
          </p:nvSpPr>
          <p:spPr bwMode="auto">
            <a:xfrm>
              <a:off x="3527609" y="1954206"/>
              <a:ext cx="501137" cy="346247"/>
            </a:xfrm>
            <a:prstGeom prst="rect">
              <a:avLst/>
            </a:prstGeom>
            <a:noFill/>
            <a:ln w="9525">
              <a:noFill/>
              <a:miter lim="800000"/>
            </a:ln>
          </p:spPr>
          <p:txBody>
            <a:bodyPr>
              <a:spAutoFit/>
            </a:bodyPr>
            <a:lstStyle/>
            <a:p>
              <a:r>
                <a:rPr lang="en-US" altLang="zh-CN" sz="2400" b="1" dirty="0">
                  <a:solidFill>
                    <a:schemeClr val="bg1"/>
                  </a:solidFill>
                  <a:latin typeface="Times New Roman" pitchFamily="18" charset="0"/>
                  <a:ea typeface="Source Han Sans CN Medium" panose="020B0500000000000000" pitchFamily="34" charset="-128"/>
                  <a:cs typeface="Times New Roman" pitchFamily="18" charset="0"/>
                </a:rPr>
                <a:t>02</a:t>
              </a:r>
              <a:endParaRPr lang="zh-CN" altLang="en-US" sz="2400" b="1" dirty="0">
                <a:solidFill>
                  <a:schemeClr val="bg1"/>
                </a:solidFill>
                <a:latin typeface="Times New Roman" pitchFamily="18" charset="0"/>
                <a:ea typeface="Source Han Sans CN Medium" panose="020B0500000000000000" pitchFamily="34" charset="-128"/>
                <a:cs typeface="Times New Roman" pitchFamily="18" charset="0"/>
              </a:endParaRPr>
            </a:p>
          </p:txBody>
        </p:sp>
      </p:grpSp>
      <p:grpSp>
        <p:nvGrpSpPr>
          <p:cNvPr id="22" name="组合 22">
            <a:extLst>
              <a:ext uri="{FF2B5EF4-FFF2-40B4-BE49-F238E27FC236}">
                <a16:creationId xmlns:a16="http://schemas.microsoft.com/office/drawing/2014/main" xmlns="" id="{C646900A-C634-F217-C6EB-7FD69C114D64}"/>
              </a:ext>
            </a:extLst>
          </p:cNvPr>
          <p:cNvGrpSpPr/>
          <p:nvPr/>
        </p:nvGrpSpPr>
        <p:grpSpPr>
          <a:xfrm>
            <a:off x="5247951" y="4931666"/>
            <a:ext cx="3550835" cy="513759"/>
            <a:chOff x="3527609" y="1954206"/>
            <a:chExt cx="2511816" cy="385318"/>
          </a:xfrm>
        </p:grpSpPr>
        <p:sp>
          <p:nvSpPr>
            <p:cNvPr id="23" name="矩形 23">
              <a:extLst>
                <a:ext uri="{FF2B5EF4-FFF2-40B4-BE49-F238E27FC236}">
                  <a16:creationId xmlns:a16="http://schemas.microsoft.com/office/drawing/2014/main" xmlns="" id="{22694483-C51F-36B0-8A1D-DEDD30CBF521}"/>
                </a:ext>
              </a:extLst>
            </p:cNvPr>
            <p:cNvSpPr/>
            <p:nvPr/>
          </p:nvSpPr>
          <p:spPr>
            <a:xfrm>
              <a:off x="4031064" y="1963896"/>
              <a:ext cx="2008361" cy="369361"/>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Ứng</a:t>
              </a:r>
              <a:r>
                <a:rPr lang="en-US" altLang="zh-CN" sz="2400" b="1" kern="100" dirty="0">
                  <a:solidFill>
                    <a:srgbClr val="002060"/>
                  </a:solidFill>
                  <a:latin typeface="Times New Roman" pitchFamily="18" charset="0"/>
                  <a:ea typeface="Source Han Sans CN Medium" panose="020B0500000000000000" pitchFamily="34" charset="-128"/>
                  <a:cs typeface="Times New Roman" pitchFamily="18" charset="0"/>
                </a:rPr>
                <a:t> </a:t>
              </a:r>
              <a:r>
                <a:rPr lang="en-US" altLang="zh-CN" sz="2400" b="1" kern="100" dirty="0" err="1">
                  <a:solidFill>
                    <a:srgbClr val="002060"/>
                  </a:solidFill>
                  <a:latin typeface="Times New Roman" pitchFamily="18" charset="0"/>
                  <a:ea typeface="Source Han Sans CN Medium" panose="020B0500000000000000" pitchFamily="34" charset="-128"/>
                  <a:cs typeface="Times New Roman" pitchFamily="18" charset="0"/>
                </a:rPr>
                <a:t>dụng</a:t>
              </a:r>
              <a:endParaRPr lang="zh-CN" altLang="zh-CN" sz="2400" b="1" kern="100" dirty="0">
                <a:solidFill>
                  <a:srgbClr val="002060"/>
                </a:solidFill>
                <a:latin typeface="Times New Roman" pitchFamily="18" charset="0"/>
                <a:ea typeface="Source Han Sans CN Medium" panose="020B0500000000000000" pitchFamily="34" charset="-128"/>
                <a:cs typeface="Times New Roman" pitchFamily="18" charset="0"/>
              </a:endParaRPr>
            </a:p>
          </p:txBody>
        </p:sp>
        <p:sp>
          <p:nvSpPr>
            <p:cNvPr id="24" name="圆角矩形 24">
              <a:extLst>
                <a:ext uri="{FF2B5EF4-FFF2-40B4-BE49-F238E27FC236}">
                  <a16:creationId xmlns:a16="http://schemas.microsoft.com/office/drawing/2014/main" xmlns="" id="{0FC21379-64A7-8C19-CB04-CB1BAE7E6959}"/>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itchFamily="18" charset="0"/>
                  <a:ea typeface="Source Han Sans CN Medium" panose="020B0500000000000000" pitchFamily="34" charset="-128"/>
                  <a:cs typeface="Times New Roman" pitchFamily="18" charset="0"/>
                </a:rPr>
                <a:t> </a:t>
              </a:r>
              <a:endParaRPr lang="zh-CN" altLang="en-US" sz="2800" b="1" dirty="0">
                <a:latin typeface="Times New Roman" pitchFamily="18" charset="0"/>
                <a:ea typeface="Source Han Sans CN Medium" panose="020B0500000000000000" pitchFamily="34" charset="-128"/>
                <a:cs typeface="Times New Roman" pitchFamily="18" charset="0"/>
              </a:endParaRPr>
            </a:p>
          </p:txBody>
        </p:sp>
        <p:sp>
          <p:nvSpPr>
            <p:cNvPr id="25" name="文本框 48">
              <a:extLst>
                <a:ext uri="{FF2B5EF4-FFF2-40B4-BE49-F238E27FC236}">
                  <a16:creationId xmlns:a16="http://schemas.microsoft.com/office/drawing/2014/main" xmlns="" id="{7FEDB25C-19ED-99C2-4457-E394CAFD31BB}"/>
                </a:ext>
              </a:extLst>
            </p:cNvPr>
            <p:cNvSpPr txBox="1">
              <a:spLocks noChangeArrowheads="1"/>
            </p:cNvSpPr>
            <p:nvPr/>
          </p:nvSpPr>
          <p:spPr bwMode="auto">
            <a:xfrm>
              <a:off x="3527609" y="1954206"/>
              <a:ext cx="515667" cy="346248"/>
            </a:xfrm>
            <a:prstGeom prst="rect">
              <a:avLst/>
            </a:prstGeom>
            <a:noFill/>
            <a:ln w="9525">
              <a:noFill/>
              <a:miter lim="800000"/>
            </a:ln>
          </p:spPr>
          <p:txBody>
            <a:bodyPr wrap="square">
              <a:spAutoFit/>
            </a:bodyPr>
            <a:lstStyle/>
            <a:p>
              <a:r>
                <a:rPr lang="en-US" altLang="zh-CN" sz="2400" b="1" dirty="0">
                  <a:solidFill>
                    <a:schemeClr val="bg1"/>
                  </a:solidFill>
                  <a:latin typeface="Times New Roman" pitchFamily="18" charset="0"/>
                  <a:ea typeface="Source Han Sans CN Medium" panose="020B0500000000000000" pitchFamily="34" charset="-128"/>
                  <a:cs typeface="Times New Roman" pitchFamily="18" charset="0"/>
                </a:rPr>
                <a:t>04</a:t>
              </a:r>
              <a:endParaRPr lang="zh-CN" altLang="en-US" sz="2400" b="1" dirty="0">
                <a:solidFill>
                  <a:schemeClr val="bg1"/>
                </a:solidFill>
                <a:latin typeface="Times New Roman" pitchFamily="18" charset="0"/>
                <a:ea typeface="Source Han Sans CN Medium" panose="020B0500000000000000" pitchFamily="34" charset="-128"/>
                <a:cs typeface="Times New Roman" pitchFamily="18" charset="0"/>
              </a:endParaRPr>
            </a:p>
          </p:txBody>
        </p:sp>
      </p:grpSp>
      <p:sp>
        <p:nvSpPr>
          <p:cNvPr id="26" name="Freeform: Shape 10">
            <a:extLst>
              <a:ext uri="{FF2B5EF4-FFF2-40B4-BE49-F238E27FC236}">
                <a16:creationId xmlns:a16="http://schemas.microsoft.com/office/drawing/2014/main" xmlns="" id="{318A3057-FB42-8F40-C49E-2FAFB5743D98}"/>
              </a:ext>
            </a:extLst>
          </p:cNvPr>
          <p:cNvSpPr/>
          <p:nvPr/>
        </p:nvSpPr>
        <p:spPr>
          <a:xfrm>
            <a:off x="4008664" y="2797629"/>
            <a:ext cx="1200150" cy="1404257"/>
          </a:xfrm>
          <a:custGeom>
            <a:avLst/>
            <a:gdLst>
              <a:gd name="connsiteX0" fmla="*/ 0 w 1200150"/>
              <a:gd name="connsiteY0" fmla="*/ 1053193 h 1053193"/>
              <a:gd name="connsiteX1" fmla="*/ 48986 w 1200150"/>
              <a:gd name="connsiteY1" fmla="*/ 922565 h 1053193"/>
              <a:gd name="connsiteX2" fmla="*/ 146957 w 1200150"/>
              <a:gd name="connsiteY2" fmla="*/ 808265 h 1053193"/>
              <a:gd name="connsiteX3" fmla="*/ 391886 w 1200150"/>
              <a:gd name="connsiteY3" fmla="*/ 636815 h 1053193"/>
              <a:gd name="connsiteX4" fmla="*/ 628650 w 1200150"/>
              <a:gd name="connsiteY4" fmla="*/ 506186 h 1053193"/>
              <a:gd name="connsiteX5" fmla="*/ 963386 w 1200150"/>
              <a:gd name="connsiteY5" fmla="*/ 244929 h 1053193"/>
              <a:gd name="connsiteX6" fmla="*/ 1045029 w 1200150"/>
              <a:gd name="connsiteY6" fmla="*/ 171450 h 1053193"/>
              <a:gd name="connsiteX7" fmla="*/ 1151165 w 1200150"/>
              <a:gd name="connsiteY7" fmla="*/ 57150 h 1053193"/>
              <a:gd name="connsiteX8" fmla="*/ 1175657 w 1200150"/>
              <a:gd name="connsiteY8" fmla="*/ 40822 h 1053193"/>
              <a:gd name="connsiteX9" fmla="*/ 1200150 w 1200150"/>
              <a:gd name="connsiteY9" fmla="*/ 0 h 105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0" h="1053193">
                <a:moveTo>
                  <a:pt x="0" y="1053193"/>
                </a:moveTo>
                <a:cubicBezTo>
                  <a:pt x="16329" y="1009650"/>
                  <a:pt x="25060" y="962442"/>
                  <a:pt x="48986" y="922565"/>
                </a:cubicBezTo>
                <a:cubicBezTo>
                  <a:pt x="74804" y="879536"/>
                  <a:pt x="107499" y="839268"/>
                  <a:pt x="146957" y="808265"/>
                </a:cubicBezTo>
                <a:cubicBezTo>
                  <a:pt x="264835" y="715646"/>
                  <a:pt x="259164" y="713499"/>
                  <a:pt x="391886" y="636815"/>
                </a:cubicBezTo>
                <a:cubicBezTo>
                  <a:pt x="469932" y="591722"/>
                  <a:pt x="555753" y="559201"/>
                  <a:pt x="628650" y="506186"/>
                </a:cubicBezTo>
                <a:cubicBezTo>
                  <a:pt x="828594" y="360774"/>
                  <a:pt x="782995" y="400439"/>
                  <a:pt x="963386" y="244929"/>
                </a:cubicBezTo>
                <a:cubicBezTo>
                  <a:pt x="991117" y="221023"/>
                  <a:pt x="1020704" y="198815"/>
                  <a:pt x="1045029" y="171450"/>
                </a:cubicBezTo>
                <a:cubicBezTo>
                  <a:pt x="1068640" y="144888"/>
                  <a:pt x="1119168" y="85147"/>
                  <a:pt x="1151165" y="57150"/>
                </a:cubicBezTo>
                <a:cubicBezTo>
                  <a:pt x="1158549" y="50689"/>
                  <a:pt x="1167493" y="46265"/>
                  <a:pt x="1175657" y="40822"/>
                </a:cubicBezTo>
                <a:cubicBezTo>
                  <a:pt x="1195362" y="11266"/>
                  <a:pt x="1187598" y="25106"/>
                  <a:pt x="1200150" y="0"/>
                </a:cubicBezTo>
              </a:path>
            </a:pathLst>
          </a:cu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a:extLst>
              <a:ext uri="{FF2B5EF4-FFF2-40B4-BE49-F238E27FC236}">
                <a16:creationId xmlns:a16="http://schemas.microsoft.com/office/drawing/2014/main" xmlns="" id="{9F2A2FFC-DEE2-5275-DF84-95C4D537AA43}"/>
              </a:ext>
            </a:extLst>
          </p:cNvPr>
          <p:cNvSpPr/>
          <p:nvPr/>
        </p:nvSpPr>
        <p:spPr>
          <a:xfrm>
            <a:off x="3990076" y="3429000"/>
            <a:ext cx="1317368" cy="831587"/>
          </a:xfrm>
          <a:custGeom>
            <a:avLst/>
            <a:gdLst>
              <a:gd name="connsiteX0" fmla="*/ 0 w 1200150"/>
              <a:gd name="connsiteY0" fmla="*/ 1053193 h 1053193"/>
              <a:gd name="connsiteX1" fmla="*/ 48986 w 1200150"/>
              <a:gd name="connsiteY1" fmla="*/ 922565 h 1053193"/>
              <a:gd name="connsiteX2" fmla="*/ 146957 w 1200150"/>
              <a:gd name="connsiteY2" fmla="*/ 808265 h 1053193"/>
              <a:gd name="connsiteX3" fmla="*/ 391886 w 1200150"/>
              <a:gd name="connsiteY3" fmla="*/ 636815 h 1053193"/>
              <a:gd name="connsiteX4" fmla="*/ 628650 w 1200150"/>
              <a:gd name="connsiteY4" fmla="*/ 506186 h 1053193"/>
              <a:gd name="connsiteX5" fmla="*/ 963386 w 1200150"/>
              <a:gd name="connsiteY5" fmla="*/ 244929 h 1053193"/>
              <a:gd name="connsiteX6" fmla="*/ 1045029 w 1200150"/>
              <a:gd name="connsiteY6" fmla="*/ 171450 h 1053193"/>
              <a:gd name="connsiteX7" fmla="*/ 1151165 w 1200150"/>
              <a:gd name="connsiteY7" fmla="*/ 57150 h 1053193"/>
              <a:gd name="connsiteX8" fmla="*/ 1175657 w 1200150"/>
              <a:gd name="connsiteY8" fmla="*/ 40822 h 1053193"/>
              <a:gd name="connsiteX9" fmla="*/ 1200150 w 1200150"/>
              <a:gd name="connsiteY9" fmla="*/ 0 h 105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0" h="1053193">
                <a:moveTo>
                  <a:pt x="0" y="1053193"/>
                </a:moveTo>
                <a:cubicBezTo>
                  <a:pt x="16329" y="1009650"/>
                  <a:pt x="25060" y="962442"/>
                  <a:pt x="48986" y="922565"/>
                </a:cubicBezTo>
                <a:cubicBezTo>
                  <a:pt x="74804" y="879536"/>
                  <a:pt x="107499" y="839268"/>
                  <a:pt x="146957" y="808265"/>
                </a:cubicBezTo>
                <a:cubicBezTo>
                  <a:pt x="264835" y="715646"/>
                  <a:pt x="259164" y="713499"/>
                  <a:pt x="391886" y="636815"/>
                </a:cubicBezTo>
                <a:cubicBezTo>
                  <a:pt x="469932" y="591722"/>
                  <a:pt x="555753" y="559201"/>
                  <a:pt x="628650" y="506186"/>
                </a:cubicBezTo>
                <a:cubicBezTo>
                  <a:pt x="828594" y="360774"/>
                  <a:pt x="782995" y="400439"/>
                  <a:pt x="963386" y="244929"/>
                </a:cubicBezTo>
                <a:cubicBezTo>
                  <a:pt x="991117" y="221023"/>
                  <a:pt x="1020704" y="198815"/>
                  <a:pt x="1045029" y="171450"/>
                </a:cubicBezTo>
                <a:cubicBezTo>
                  <a:pt x="1068640" y="144888"/>
                  <a:pt x="1119168" y="85147"/>
                  <a:pt x="1151165" y="57150"/>
                </a:cubicBezTo>
                <a:cubicBezTo>
                  <a:pt x="1158549" y="50689"/>
                  <a:pt x="1167493" y="46265"/>
                  <a:pt x="1175657" y="40822"/>
                </a:cubicBezTo>
                <a:cubicBezTo>
                  <a:pt x="1195362" y="11266"/>
                  <a:pt x="1187598" y="25106"/>
                  <a:pt x="1200150" y="0"/>
                </a:cubicBezTo>
              </a:path>
            </a:pathLst>
          </a:cu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1">
            <a:extLst>
              <a:ext uri="{FF2B5EF4-FFF2-40B4-BE49-F238E27FC236}">
                <a16:creationId xmlns:a16="http://schemas.microsoft.com/office/drawing/2014/main" xmlns="" id="{E9763FED-1647-5091-770D-DD8549CC0A39}"/>
              </a:ext>
            </a:extLst>
          </p:cNvPr>
          <p:cNvSpPr/>
          <p:nvPr/>
        </p:nvSpPr>
        <p:spPr>
          <a:xfrm flipH="1">
            <a:off x="4015073" y="3972003"/>
            <a:ext cx="1247408" cy="492496"/>
          </a:xfrm>
          <a:custGeom>
            <a:avLst/>
            <a:gdLst>
              <a:gd name="connsiteX0" fmla="*/ 0 w 1200150"/>
              <a:gd name="connsiteY0" fmla="*/ 1053193 h 1053193"/>
              <a:gd name="connsiteX1" fmla="*/ 48986 w 1200150"/>
              <a:gd name="connsiteY1" fmla="*/ 922565 h 1053193"/>
              <a:gd name="connsiteX2" fmla="*/ 146957 w 1200150"/>
              <a:gd name="connsiteY2" fmla="*/ 808265 h 1053193"/>
              <a:gd name="connsiteX3" fmla="*/ 391886 w 1200150"/>
              <a:gd name="connsiteY3" fmla="*/ 636815 h 1053193"/>
              <a:gd name="connsiteX4" fmla="*/ 628650 w 1200150"/>
              <a:gd name="connsiteY4" fmla="*/ 506186 h 1053193"/>
              <a:gd name="connsiteX5" fmla="*/ 963386 w 1200150"/>
              <a:gd name="connsiteY5" fmla="*/ 244929 h 1053193"/>
              <a:gd name="connsiteX6" fmla="*/ 1045029 w 1200150"/>
              <a:gd name="connsiteY6" fmla="*/ 171450 h 1053193"/>
              <a:gd name="connsiteX7" fmla="*/ 1151165 w 1200150"/>
              <a:gd name="connsiteY7" fmla="*/ 57150 h 1053193"/>
              <a:gd name="connsiteX8" fmla="*/ 1175657 w 1200150"/>
              <a:gd name="connsiteY8" fmla="*/ 40822 h 1053193"/>
              <a:gd name="connsiteX9" fmla="*/ 1200150 w 1200150"/>
              <a:gd name="connsiteY9" fmla="*/ 0 h 105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0" h="1053193">
                <a:moveTo>
                  <a:pt x="0" y="1053193"/>
                </a:moveTo>
                <a:cubicBezTo>
                  <a:pt x="16329" y="1009650"/>
                  <a:pt x="25060" y="962442"/>
                  <a:pt x="48986" y="922565"/>
                </a:cubicBezTo>
                <a:cubicBezTo>
                  <a:pt x="74804" y="879536"/>
                  <a:pt x="107499" y="839268"/>
                  <a:pt x="146957" y="808265"/>
                </a:cubicBezTo>
                <a:cubicBezTo>
                  <a:pt x="264835" y="715646"/>
                  <a:pt x="259164" y="713499"/>
                  <a:pt x="391886" y="636815"/>
                </a:cubicBezTo>
                <a:cubicBezTo>
                  <a:pt x="469932" y="591722"/>
                  <a:pt x="555753" y="559201"/>
                  <a:pt x="628650" y="506186"/>
                </a:cubicBezTo>
                <a:cubicBezTo>
                  <a:pt x="828594" y="360774"/>
                  <a:pt x="782995" y="400439"/>
                  <a:pt x="963386" y="244929"/>
                </a:cubicBezTo>
                <a:cubicBezTo>
                  <a:pt x="991117" y="221023"/>
                  <a:pt x="1020704" y="198815"/>
                  <a:pt x="1045029" y="171450"/>
                </a:cubicBezTo>
                <a:cubicBezTo>
                  <a:pt x="1068640" y="144888"/>
                  <a:pt x="1119168" y="85147"/>
                  <a:pt x="1151165" y="57150"/>
                </a:cubicBezTo>
                <a:cubicBezTo>
                  <a:pt x="1158549" y="50689"/>
                  <a:pt x="1167493" y="46265"/>
                  <a:pt x="1175657" y="40822"/>
                </a:cubicBezTo>
                <a:cubicBezTo>
                  <a:pt x="1195362" y="11266"/>
                  <a:pt x="1187598" y="25106"/>
                  <a:pt x="1200150" y="0"/>
                </a:cubicBezTo>
              </a:path>
            </a:pathLst>
          </a:cu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5">
            <a:extLst>
              <a:ext uri="{FF2B5EF4-FFF2-40B4-BE49-F238E27FC236}">
                <a16:creationId xmlns:a16="http://schemas.microsoft.com/office/drawing/2014/main" xmlns="" id="{6C70D5D0-ADDB-31CE-92A5-F190A729AF21}"/>
              </a:ext>
            </a:extLst>
          </p:cNvPr>
          <p:cNvSpPr/>
          <p:nvPr/>
        </p:nvSpPr>
        <p:spPr>
          <a:xfrm flipH="1">
            <a:off x="4003208" y="3972004"/>
            <a:ext cx="1304236" cy="1272312"/>
          </a:xfrm>
          <a:custGeom>
            <a:avLst/>
            <a:gdLst>
              <a:gd name="connsiteX0" fmla="*/ 0 w 1200150"/>
              <a:gd name="connsiteY0" fmla="*/ 1053193 h 1053193"/>
              <a:gd name="connsiteX1" fmla="*/ 48986 w 1200150"/>
              <a:gd name="connsiteY1" fmla="*/ 922565 h 1053193"/>
              <a:gd name="connsiteX2" fmla="*/ 146957 w 1200150"/>
              <a:gd name="connsiteY2" fmla="*/ 808265 h 1053193"/>
              <a:gd name="connsiteX3" fmla="*/ 391886 w 1200150"/>
              <a:gd name="connsiteY3" fmla="*/ 636815 h 1053193"/>
              <a:gd name="connsiteX4" fmla="*/ 628650 w 1200150"/>
              <a:gd name="connsiteY4" fmla="*/ 506186 h 1053193"/>
              <a:gd name="connsiteX5" fmla="*/ 963386 w 1200150"/>
              <a:gd name="connsiteY5" fmla="*/ 244929 h 1053193"/>
              <a:gd name="connsiteX6" fmla="*/ 1045029 w 1200150"/>
              <a:gd name="connsiteY6" fmla="*/ 171450 h 1053193"/>
              <a:gd name="connsiteX7" fmla="*/ 1151165 w 1200150"/>
              <a:gd name="connsiteY7" fmla="*/ 57150 h 1053193"/>
              <a:gd name="connsiteX8" fmla="*/ 1175657 w 1200150"/>
              <a:gd name="connsiteY8" fmla="*/ 40822 h 1053193"/>
              <a:gd name="connsiteX9" fmla="*/ 1200150 w 1200150"/>
              <a:gd name="connsiteY9" fmla="*/ 0 h 105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0" h="1053193">
                <a:moveTo>
                  <a:pt x="0" y="1053193"/>
                </a:moveTo>
                <a:cubicBezTo>
                  <a:pt x="16329" y="1009650"/>
                  <a:pt x="25060" y="962442"/>
                  <a:pt x="48986" y="922565"/>
                </a:cubicBezTo>
                <a:cubicBezTo>
                  <a:pt x="74804" y="879536"/>
                  <a:pt x="107499" y="839268"/>
                  <a:pt x="146957" y="808265"/>
                </a:cubicBezTo>
                <a:cubicBezTo>
                  <a:pt x="264835" y="715646"/>
                  <a:pt x="259164" y="713499"/>
                  <a:pt x="391886" y="636815"/>
                </a:cubicBezTo>
                <a:cubicBezTo>
                  <a:pt x="469932" y="591722"/>
                  <a:pt x="555753" y="559201"/>
                  <a:pt x="628650" y="506186"/>
                </a:cubicBezTo>
                <a:cubicBezTo>
                  <a:pt x="828594" y="360774"/>
                  <a:pt x="782995" y="400439"/>
                  <a:pt x="963386" y="244929"/>
                </a:cubicBezTo>
                <a:cubicBezTo>
                  <a:pt x="991117" y="221023"/>
                  <a:pt x="1020704" y="198815"/>
                  <a:pt x="1045029" y="171450"/>
                </a:cubicBezTo>
                <a:cubicBezTo>
                  <a:pt x="1068640" y="144888"/>
                  <a:pt x="1119168" y="85147"/>
                  <a:pt x="1151165" y="57150"/>
                </a:cubicBezTo>
                <a:cubicBezTo>
                  <a:pt x="1158549" y="50689"/>
                  <a:pt x="1167493" y="46265"/>
                  <a:pt x="1175657" y="40822"/>
                </a:cubicBezTo>
                <a:cubicBezTo>
                  <a:pt x="1195362" y="11266"/>
                  <a:pt x="1187598" y="25106"/>
                  <a:pt x="1200150" y="0"/>
                </a:cubicBezTo>
              </a:path>
            </a:pathLst>
          </a:cu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201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3" name="Freeform 12">
            <a:extLst>
              <a:ext uri="{FF2B5EF4-FFF2-40B4-BE49-F238E27FC236}">
                <a16:creationId xmlns:a16="http://schemas.microsoft.com/office/drawing/2014/main" xmlns="" id="{ECFA36EF-C178-3856-D5EB-9D0C4089125A}"/>
              </a:ext>
            </a:extLst>
          </p:cNvPr>
          <p:cNvSpPr>
            <a:spLocks noEditPoints="1"/>
          </p:cNvSpPr>
          <p:nvPr/>
        </p:nvSpPr>
        <p:spPr bwMode="auto">
          <a:xfrm>
            <a:off x="447536" y="5764535"/>
            <a:ext cx="364113"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Source Han Sans CN Medium" panose="020B0500000000000000" pitchFamily="34" charset="-128"/>
              <a:ea typeface="Source Han Sans CN Medium" panose="020B0500000000000000" pitchFamily="34" charset="-128"/>
            </a:endParaRPr>
          </a:p>
        </p:txBody>
      </p:sp>
      <p:sp>
        <p:nvSpPr>
          <p:cNvPr id="2094" name="Freeform 13">
            <a:extLst>
              <a:ext uri="{FF2B5EF4-FFF2-40B4-BE49-F238E27FC236}">
                <a16:creationId xmlns:a16="http://schemas.microsoft.com/office/drawing/2014/main" xmlns="" id="{ACCB650C-C91F-8A0E-7011-DA76FBCE03A6}"/>
              </a:ext>
            </a:extLst>
          </p:cNvPr>
          <p:cNvSpPr>
            <a:spLocks noEditPoints="1"/>
          </p:cNvSpPr>
          <p:nvPr/>
        </p:nvSpPr>
        <p:spPr bwMode="auto">
          <a:xfrm>
            <a:off x="453760" y="3602411"/>
            <a:ext cx="351665"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Source Han Sans CN Medium" panose="020B0500000000000000" pitchFamily="34" charset="-128"/>
              <a:ea typeface="Source Han Sans CN Medium" panose="020B0500000000000000" pitchFamily="34" charset="-128"/>
            </a:endParaRPr>
          </a:p>
        </p:txBody>
      </p:sp>
      <p:sp>
        <p:nvSpPr>
          <p:cNvPr id="2095" name="TextBox 2094">
            <a:extLst>
              <a:ext uri="{FF2B5EF4-FFF2-40B4-BE49-F238E27FC236}">
                <a16:creationId xmlns:a16="http://schemas.microsoft.com/office/drawing/2014/main" xmlns="" id="{41B16349-7A74-3751-2345-93CD219A0DB2}"/>
              </a:ext>
            </a:extLst>
          </p:cNvPr>
          <p:cNvSpPr txBox="1"/>
          <p:nvPr/>
        </p:nvSpPr>
        <p:spPr>
          <a:xfrm>
            <a:off x="228600" y="762000"/>
            <a:ext cx="8610600" cy="992559"/>
          </a:xfrm>
          <a:prstGeom prst="rect">
            <a:avLst/>
          </a:prstGeom>
          <a:noFill/>
        </p:spPr>
        <p:txBody>
          <a:bodyPr wrap="square" lIns="68560" tIns="34280" rIns="68560" bIns="34280" rtlCol="0">
            <a:spAutoFit/>
          </a:bodyPr>
          <a:lstStyle/>
          <a:p>
            <a:pPr lvl="0" algn="just" fontAlgn="base"/>
            <a:r>
              <a:rPr lang="en-US" sz="2000" smtClean="0">
                <a:latin typeface="Aptos Narrow" panose="020B0004020202020204" pitchFamily="34" charset="0"/>
              </a:rPr>
              <a:t>1. </a:t>
            </a:r>
            <a:r>
              <a:rPr lang="vi-VN" sz="2000" smtClean="0">
                <a:latin typeface="Aptos Narrow" panose="020B0004020202020204" pitchFamily="34" charset="0"/>
              </a:rPr>
              <a:t>Quan </a:t>
            </a:r>
            <a:r>
              <a:rPr lang="vi-VN" sz="2000" dirty="0">
                <a:latin typeface="Aptos Narrow" panose="020B0004020202020204" pitchFamily="34" charset="0"/>
              </a:rPr>
              <a:t>sát một số công thức cấu tạo của các alkene, em hãy nhận xét về đặc điểm cấu tạo phân tử (mạch carbon, loại liên kết cộng hoá trị), từ đó nêu khái niệm alkene.</a:t>
            </a:r>
            <a:endParaRPr lang="en-US" sz="2000" dirty="0">
              <a:latin typeface="Aptos Narrow" panose="020B0004020202020204" pitchFamily="34" charset="0"/>
            </a:endParaRPr>
          </a:p>
        </p:txBody>
      </p:sp>
      <p:sp>
        <p:nvSpPr>
          <p:cNvPr id="2096" name="TextBox 2095">
            <a:extLst>
              <a:ext uri="{FF2B5EF4-FFF2-40B4-BE49-F238E27FC236}">
                <a16:creationId xmlns:a16="http://schemas.microsoft.com/office/drawing/2014/main" xmlns="" id="{AFF9942F-DB06-ABF3-698A-E4F4B9853E29}"/>
              </a:ext>
            </a:extLst>
          </p:cNvPr>
          <p:cNvSpPr txBox="1"/>
          <p:nvPr/>
        </p:nvSpPr>
        <p:spPr>
          <a:xfrm>
            <a:off x="381000" y="5791200"/>
            <a:ext cx="8077200" cy="684783"/>
          </a:xfrm>
          <a:prstGeom prst="rect">
            <a:avLst/>
          </a:prstGeom>
          <a:noFill/>
        </p:spPr>
        <p:txBody>
          <a:bodyPr wrap="square" lIns="68560" tIns="34280" rIns="68560" bIns="34280" rtlCol="0">
            <a:spAutoFit/>
          </a:bodyPr>
          <a:lstStyle/>
          <a:p>
            <a:pPr lvl="0" algn="just" fontAlgn="base"/>
            <a:r>
              <a:rPr lang="en-US" sz="2000" smtClean="0">
                <a:latin typeface="Aptos Narrow" panose="020B0004020202020204" pitchFamily="34" charset="0"/>
              </a:rPr>
              <a:t>2. </a:t>
            </a:r>
            <a:r>
              <a:rPr lang="vi-VN" sz="2000" smtClean="0">
                <a:latin typeface="Aptos Narrow" panose="020B0004020202020204" pitchFamily="34" charset="0"/>
              </a:rPr>
              <a:t>Viết </a:t>
            </a:r>
            <a:r>
              <a:rPr lang="vi-VN" sz="2000" dirty="0">
                <a:latin typeface="Aptos Narrow" panose="020B0004020202020204" pitchFamily="34" charset="0"/>
              </a:rPr>
              <a:t>công thức phân tử của các alkene, từ đó rút ra công thức chung của các alkene đó.</a:t>
            </a:r>
            <a:endParaRPr lang="en-US" sz="2000" dirty="0">
              <a:latin typeface="Aptos Narrow" panose="020B0004020202020204" pitchFamily="34" charset="0"/>
            </a:endParaRPr>
          </a:p>
        </p:txBody>
      </p:sp>
      <p:pic>
        <p:nvPicPr>
          <p:cNvPr id="2102" name="Picture 2101">
            <a:extLst>
              <a:ext uri="{FF2B5EF4-FFF2-40B4-BE49-F238E27FC236}">
                <a16:creationId xmlns:a16="http://schemas.microsoft.com/office/drawing/2014/main" xmlns="" id="{4FF34856-E036-E51F-C749-E80E1CFE98DB}"/>
              </a:ext>
            </a:extLst>
          </p:cNvPr>
          <p:cNvPicPr>
            <a:picLocks noChangeAspect="1"/>
          </p:cNvPicPr>
          <p:nvPr/>
        </p:nvPicPr>
        <p:blipFill rotWithShape="1">
          <a:blip r:embed="rId2"/>
          <a:srcRect l="35000" t="30741" r="34166" b="11698"/>
          <a:stretch/>
        </p:blipFill>
        <p:spPr>
          <a:xfrm>
            <a:off x="1143000" y="1828801"/>
            <a:ext cx="6096000" cy="3810000"/>
          </a:xfrm>
          <a:prstGeom prst="rect">
            <a:avLst/>
          </a:prstGeom>
        </p:spPr>
      </p:pic>
      <p:sp>
        <p:nvSpPr>
          <p:cNvPr id="2" name="TextBox 1">
            <a:extLst>
              <a:ext uri="{FF2B5EF4-FFF2-40B4-BE49-F238E27FC236}">
                <a16:creationId xmlns:a16="http://schemas.microsoft.com/office/drawing/2014/main" xmlns="" id="{36585696-F39E-BCE0-68C8-7F453A441C70}"/>
              </a:ext>
            </a:extLst>
          </p:cNvPr>
          <p:cNvSpPr txBox="1"/>
          <p:nvPr/>
        </p:nvSpPr>
        <p:spPr>
          <a:xfrm>
            <a:off x="381000" y="152400"/>
            <a:ext cx="556260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b="1" dirty="0">
                <a:solidFill>
                  <a:srgbClr val="002060"/>
                </a:solidFill>
                <a:latin typeface="Times New Roman" pitchFamily="18" charset="0"/>
              </a:rPr>
              <a:t>I. KHÁI NIỆM ALKENE</a:t>
            </a:r>
          </a:p>
        </p:txBody>
      </p:sp>
      <p:grpSp>
        <p:nvGrpSpPr>
          <p:cNvPr id="2107" name="Chem4Word Structure"/>
          <p:cNvGrpSpPr>
            <a:grpSpLocks/>
          </p:cNvGrpSpPr>
          <p:nvPr/>
        </p:nvGrpSpPr>
        <p:grpSpPr bwMode="auto">
          <a:xfrm>
            <a:off x="1" y="0"/>
            <a:ext cx="695325" cy="713317"/>
            <a:chOff x="0" y="0"/>
            <a:chExt cx="6952" cy="5345"/>
          </a:xfrm>
        </p:grpSpPr>
      </p:grpSp>
      <p:grpSp>
        <p:nvGrpSpPr>
          <p:cNvPr id="2088" name="Group 40"/>
          <p:cNvGrpSpPr>
            <a:grpSpLocks/>
          </p:cNvGrpSpPr>
          <p:nvPr/>
        </p:nvGrpSpPr>
        <p:grpSpPr bwMode="auto">
          <a:xfrm>
            <a:off x="0" y="0"/>
            <a:ext cx="1031875" cy="984251"/>
            <a:chOff x="0" y="0"/>
            <a:chExt cx="10315" cy="7383"/>
          </a:xfrm>
        </p:grpSpPr>
      </p:grpSp>
      <p:grpSp>
        <p:nvGrpSpPr>
          <p:cNvPr id="2063" name="Group 15"/>
          <p:cNvGrpSpPr>
            <a:grpSpLocks/>
          </p:cNvGrpSpPr>
          <p:nvPr/>
        </p:nvGrpSpPr>
        <p:grpSpPr bwMode="auto">
          <a:xfrm>
            <a:off x="1" y="0"/>
            <a:ext cx="1323975" cy="975784"/>
            <a:chOff x="0" y="0"/>
            <a:chExt cx="13230" cy="7320"/>
          </a:xfrm>
        </p:grpSpPr>
      </p:grpSp>
      <p:grpSp>
        <p:nvGrpSpPr>
          <p:cNvPr id="2053" name="Group 5"/>
          <p:cNvGrpSpPr>
            <a:grpSpLocks/>
          </p:cNvGrpSpPr>
          <p:nvPr/>
        </p:nvGrpSpPr>
        <p:grpSpPr bwMode="auto">
          <a:xfrm>
            <a:off x="1" y="1"/>
            <a:ext cx="619125" cy="853017"/>
            <a:chOff x="0" y="0"/>
            <a:chExt cx="6199" cy="6391"/>
          </a:xfrm>
        </p:grpSpPr>
      </p:grpSp>
    </p:spTree>
    <p:extLst>
      <p:ext uri="{BB962C8B-B14F-4D97-AF65-F5344CB8AC3E}">
        <p14:creationId xmlns:p14="http://schemas.microsoft.com/office/powerpoint/2010/main" val="2415532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3" name="Freeform 12">
            <a:extLst>
              <a:ext uri="{FF2B5EF4-FFF2-40B4-BE49-F238E27FC236}">
                <a16:creationId xmlns:a16="http://schemas.microsoft.com/office/drawing/2014/main" xmlns="" id="{ECFA36EF-C178-3856-D5EB-9D0C4089125A}"/>
              </a:ext>
            </a:extLst>
          </p:cNvPr>
          <p:cNvSpPr>
            <a:spLocks noEditPoints="1"/>
          </p:cNvSpPr>
          <p:nvPr/>
        </p:nvSpPr>
        <p:spPr bwMode="auto">
          <a:xfrm>
            <a:off x="447536" y="5764535"/>
            <a:ext cx="364113"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Aptos Narrow" panose="020B0004020202020204" pitchFamily="34" charset="0"/>
              <a:ea typeface="Source Han Sans CN Medium" panose="020B0500000000000000" pitchFamily="34" charset="-128"/>
            </a:endParaRPr>
          </a:p>
        </p:txBody>
      </p:sp>
      <p:sp>
        <p:nvSpPr>
          <p:cNvPr id="2094" name="Freeform 13">
            <a:extLst>
              <a:ext uri="{FF2B5EF4-FFF2-40B4-BE49-F238E27FC236}">
                <a16:creationId xmlns:a16="http://schemas.microsoft.com/office/drawing/2014/main" xmlns="" id="{ACCB650C-C91F-8A0E-7011-DA76FBCE03A6}"/>
              </a:ext>
            </a:extLst>
          </p:cNvPr>
          <p:cNvSpPr>
            <a:spLocks noEditPoints="1"/>
          </p:cNvSpPr>
          <p:nvPr/>
        </p:nvSpPr>
        <p:spPr bwMode="auto">
          <a:xfrm>
            <a:off x="433765" y="2107137"/>
            <a:ext cx="351665"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latin typeface="Aptos Narrow" panose="020B0004020202020204" pitchFamily="34" charset="0"/>
              <a:ea typeface="Source Han Sans CN Medium" panose="020B0500000000000000" pitchFamily="34" charset="-128"/>
            </a:endParaRPr>
          </a:p>
        </p:txBody>
      </p:sp>
      <p:sp>
        <p:nvSpPr>
          <p:cNvPr id="2095" name="TextBox 2094">
            <a:extLst>
              <a:ext uri="{FF2B5EF4-FFF2-40B4-BE49-F238E27FC236}">
                <a16:creationId xmlns:a16="http://schemas.microsoft.com/office/drawing/2014/main" xmlns="" id="{41B16349-7A74-3751-2345-93CD219A0DB2}"/>
              </a:ext>
            </a:extLst>
          </p:cNvPr>
          <p:cNvSpPr txBox="1"/>
          <p:nvPr/>
        </p:nvSpPr>
        <p:spPr>
          <a:xfrm>
            <a:off x="381000" y="228600"/>
            <a:ext cx="4419600" cy="1454224"/>
          </a:xfrm>
          <a:prstGeom prst="rect">
            <a:avLst/>
          </a:prstGeom>
          <a:noFill/>
        </p:spPr>
        <p:txBody>
          <a:bodyPr wrap="square" lIns="68560" tIns="34280" rIns="68560" bIns="34280" rtlCol="0">
            <a:spAutoFit/>
          </a:bodyPr>
          <a:lstStyle/>
          <a:p>
            <a:pPr lvl="0" algn="just" fontAlgn="base"/>
            <a:r>
              <a:rPr lang="en-US" smtClean="0">
                <a:latin typeface="Aptos Narrow" panose="020B0004020202020204" pitchFamily="34" charset="0"/>
              </a:rPr>
              <a:t>1. </a:t>
            </a:r>
            <a:r>
              <a:rPr lang="vi-VN" smtClean="0">
                <a:latin typeface="Aptos Narrow" panose="020B0004020202020204" pitchFamily="34" charset="0"/>
              </a:rPr>
              <a:t>Quan </a:t>
            </a:r>
            <a:r>
              <a:rPr lang="vi-VN" dirty="0">
                <a:latin typeface="Aptos Narrow" panose="020B0004020202020204" pitchFamily="34" charset="0"/>
              </a:rPr>
              <a:t>sát một số công thức cấu tạo của các alkene, em hãy nhận xét về đặc điểm cấu tạo phân tử (mạch carbon, loại liên kết cộng hoá trị), từ đó nêu khái niệm alkene.</a:t>
            </a:r>
            <a:endParaRPr lang="en-US" dirty="0">
              <a:latin typeface="Aptos Narrow" panose="020B0004020202020204" pitchFamily="34" charset="0"/>
            </a:endParaRPr>
          </a:p>
        </p:txBody>
      </p:sp>
      <p:pic>
        <p:nvPicPr>
          <p:cNvPr id="2102" name="Picture 2101">
            <a:extLst>
              <a:ext uri="{FF2B5EF4-FFF2-40B4-BE49-F238E27FC236}">
                <a16:creationId xmlns:a16="http://schemas.microsoft.com/office/drawing/2014/main" xmlns="" id="{4FF34856-E036-E51F-C749-E80E1CFE98DB}"/>
              </a:ext>
            </a:extLst>
          </p:cNvPr>
          <p:cNvPicPr>
            <a:picLocks noChangeAspect="1"/>
          </p:cNvPicPr>
          <p:nvPr/>
        </p:nvPicPr>
        <p:blipFill rotWithShape="1">
          <a:blip r:embed="rId2"/>
          <a:srcRect l="35000" t="30741" r="34166" b="11698"/>
          <a:stretch/>
        </p:blipFill>
        <p:spPr>
          <a:xfrm>
            <a:off x="4837929" y="914400"/>
            <a:ext cx="4248737" cy="5948869"/>
          </a:xfrm>
          <a:prstGeom prst="rect">
            <a:avLst/>
          </a:prstGeom>
        </p:spPr>
      </p:pic>
      <p:sp>
        <p:nvSpPr>
          <p:cNvPr id="5" name="文本框 16">
            <a:extLst>
              <a:ext uri="{FF2B5EF4-FFF2-40B4-BE49-F238E27FC236}">
                <a16:creationId xmlns:a16="http://schemas.microsoft.com/office/drawing/2014/main" xmlns="" id="{BD819288-F4BB-AC9F-B125-271B8B457B68}"/>
              </a:ext>
            </a:extLst>
          </p:cNvPr>
          <p:cNvSpPr txBox="1"/>
          <p:nvPr/>
        </p:nvSpPr>
        <p:spPr>
          <a:xfrm>
            <a:off x="152400" y="1828800"/>
            <a:ext cx="1392149" cy="1477328"/>
          </a:xfrm>
          <a:prstGeom prst="rect">
            <a:avLst/>
          </a:prstGeom>
          <a:noFill/>
        </p:spPr>
        <p:txBody>
          <a:bodyPr wrap="square" rtlCol="0">
            <a:spAutoFit/>
          </a:bodyPr>
          <a:lstStyle/>
          <a:p>
            <a:pPr algn="ctr"/>
            <a:r>
              <a:rPr lang="en-US" dirty="0">
                <a:solidFill>
                  <a:srgbClr val="FF0000"/>
                </a:solidFill>
                <a:latin typeface="Aptos Narrow" panose="020B0004020202020204" pitchFamily="34" charset="0"/>
              </a:rPr>
              <a:t>Ethylene, propylene, but-2-ene, acetylene, </a:t>
            </a:r>
            <a:r>
              <a:rPr lang="en-US" dirty="0" err="1">
                <a:solidFill>
                  <a:srgbClr val="FF0000"/>
                </a:solidFill>
                <a:latin typeface="Aptos Narrow" panose="020B0004020202020204" pitchFamily="34" charset="0"/>
              </a:rPr>
              <a:t>isobuatne</a:t>
            </a:r>
            <a:r>
              <a:rPr lang="en-US" dirty="0">
                <a:solidFill>
                  <a:srgbClr val="FF0000"/>
                </a:solidFill>
                <a:latin typeface="Aptos Narrow" panose="020B0004020202020204" pitchFamily="34" charset="0"/>
              </a:rPr>
              <a:t> </a:t>
            </a:r>
            <a:endParaRPr lang="en-US" altLang="zh-CN" sz="1050" dirty="0">
              <a:solidFill>
                <a:srgbClr val="FF0000"/>
              </a:solidFill>
              <a:latin typeface="Aptos Narrow" panose="020B0004020202020204" pitchFamily="34" charset="0"/>
              <a:ea typeface="Source Han Sans CN Medium" panose="020B0500000000000000" pitchFamily="34" charset="-128"/>
              <a:cs typeface="Lato Regular"/>
            </a:endParaRPr>
          </a:p>
        </p:txBody>
      </p:sp>
      <p:sp>
        <p:nvSpPr>
          <p:cNvPr id="6" name="文本框 17">
            <a:extLst>
              <a:ext uri="{FF2B5EF4-FFF2-40B4-BE49-F238E27FC236}">
                <a16:creationId xmlns:a16="http://schemas.microsoft.com/office/drawing/2014/main" xmlns="" id="{D4A9703C-90AF-AB41-F22E-5AD5A450F983}"/>
              </a:ext>
            </a:extLst>
          </p:cNvPr>
          <p:cNvSpPr txBox="1"/>
          <p:nvPr/>
        </p:nvSpPr>
        <p:spPr>
          <a:xfrm>
            <a:off x="1676400" y="1905000"/>
            <a:ext cx="1392149" cy="923330"/>
          </a:xfrm>
          <a:prstGeom prst="rect">
            <a:avLst/>
          </a:prstGeom>
          <a:noFill/>
        </p:spPr>
        <p:txBody>
          <a:bodyPr wrap="square" rtlCol="0">
            <a:spAutoFit/>
          </a:bodyPr>
          <a:lstStyle/>
          <a:p>
            <a:pPr algn="ctr"/>
            <a:r>
              <a:rPr lang="en-US" dirty="0">
                <a:solidFill>
                  <a:srgbClr val="FF0000"/>
                </a:solidFill>
                <a:latin typeface="Aptos Narrow" panose="020B0004020202020204" pitchFamily="34" charset="0"/>
              </a:rPr>
              <a:t>Ethylene, propylene, but-2-ene </a:t>
            </a:r>
            <a:endParaRPr lang="en-US" altLang="zh-CN" sz="1050" dirty="0">
              <a:solidFill>
                <a:srgbClr val="FF0000"/>
              </a:solidFill>
              <a:latin typeface="Aptos Narrow" panose="020B0004020202020204" pitchFamily="34" charset="0"/>
              <a:ea typeface="Source Han Sans CN Medium" panose="020B0500000000000000" pitchFamily="34" charset="-128"/>
              <a:cs typeface="Lato Regular"/>
            </a:endParaRPr>
          </a:p>
        </p:txBody>
      </p:sp>
      <p:sp>
        <p:nvSpPr>
          <p:cNvPr id="7" name="文本框 18">
            <a:extLst>
              <a:ext uri="{FF2B5EF4-FFF2-40B4-BE49-F238E27FC236}">
                <a16:creationId xmlns:a16="http://schemas.microsoft.com/office/drawing/2014/main" xmlns="" id="{25AB7DC8-7E38-4F04-9C54-DCC72ABC5DAA}"/>
              </a:ext>
            </a:extLst>
          </p:cNvPr>
          <p:cNvSpPr txBox="1"/>
          <p:nvPr/>
        </p:nvSpPr>
        <p:spPr>
          <a:xfrm>
            <a:off x="3276600" y="1905000"/>
            <a:ext cx="1525086" cy="1200329"/>
          </a:xfrm>
          <a:prstGeom prst="rect">
            <a:avLst/>
          </a:prstGeom>
          <a:noFill/>
        </p:spPr>
        <p:txBody>
          <a:bodyPr wrap="square" rtlCol="0">
            <a:spAutoFit/>
          </a:bodyPr>
          <a:lstStyle/>
          <a:p>
            <a:pPr algn="ctr"/>
            <a:r>
              <a:rPr lang="en-US" dirty="0">
                <a:solidFill>
                  <a:srgbClr val="FF0000"/>
                </a:solidFill>
                <a:latin typeface="Aptos Narrow" panose="020B0004020202020204" pitchFamily="34" charset="0"/>
              </a:rPr>
              <a:t>methane, acetylene, cyclopropane, isobutane</a:t>
            </a:r>
            <a:endParaRPr lang="en-US" altLang="zh-CN" sz="1050" dirty="0">
              <a:solidFill>
                <a:srgbClr val="FF0000"/>
              </a:solidFill>
              <a:latin typeface="Aptos Narrow" panose="020B0004020202020204" pitchFamily="34" charset="0"/>
              <a:ea typeface="Source Han Sans CN Medium" panose="020B0500000000000000" pitchFamily="34" charset="-128"/>
              <a:cs typeface="Lato Regular"/>
            </a:endParaRPr>
          </a:p>
        </p:txBody>
      </p:sp>
      <p:sp>
        <p:nvSpPr>
          <p:cNvPr id="9" name="11 Rectángulo">
            <a:extLst>
              <a:ext uri="{FF2B5EF4-FFF2-40B4-BE49-F238E27FC236}">
                <a16:creationId xmlns:a16="http://schemas.microsoft.com/office/drawing/2014/main" xmlns="" id="{DC6647F0-811C-414F-6CAC-C651D6EC26BE}"/>
              </a:ext>
            </a:extLst>
          </p:cNvPr>
          <p:cNvSpPr/>
          <p:nvPr/>
        </p:nvSpPr>
        <p:spPr>
          <a:xfrm>
            <a:off x="76200" y="3962400"/>
            <a:ext cx="1436563" cy="1483312"/>
          </a:xfrm>
          <a:prstGeom prst="rect">
            <a:avLst/>
          </a:prstGeom>
          <a:noFill/>
          <a:ln>
            <a:solidFill>
              <a:schemeClr val="bg1">
                <a:lumMod val="50000"/>
              </a:schemeClr>
            </a:solid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en-US" sz="1800" dirty="0" err="1">
                <a:solidFill>
                  <a:srgbClr val="181717"/>
                </a:solidFill>
                <a:effectLst/>
                <a:latin typeface="Aptos Narrow" panose="020B0004020202020204" pitchFamily="34" charset="0"/>
                <a:ea typeface="Times New Roman" panose="02020603050405020304" pitchFamily="18" charset="0"/>
              </a:rPr>
              <a:t>là</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các</a:t>
            </a:r>
            <a:r>
              <a:rPr lang="en-US" sz="1800" dirty="0">
                <a:solidFill>
                  <a:srgbClr val="181717"/>
                </a:solidFill>
                <a:effectLst/>
                <a:latin typeface="Aptos Narrow" panose="020B0004020202020204" pitchFamily="34" charset="0"/>
                <a:ea typeface="Times New Roman" panose="02020603050405020304" pitchFamily="18" charset="0"/>
              </a:rPr>
              <a:t> hydrocarbon, </a:t>
            </a:r>
            <a:r>
              <a:rPr lang="en-US" sz="1800" dirty="0" err="1">
                <a:solidFill>
                  <a:srgbClr val="181717"/>
                </a:solidFill>
                <a:effectLst/>
                <a:latin typeface="Aptos Narrow" panose="020B0004020202020204" pitchFamily="34" charset="0"/>
                <a:ea typeface="Times New Roman" panose="02020603050405020304" pitchFamily="18" charset="0"/>
              </a:rPr>
              <a:t>đều</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có</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cấu</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tạo</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mạch</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hở</a:t>
            </a:r>
            <a:endParaRPr lang="en-US" altLang="zh-CN" sz="900" kern="0" dirty="0">
              <a:solidFill>
                <a:schemeClr val="bg1">
                  <a:lumMod val="50000"/>
                </a:schemeClr>
              </a:solidFill>
              <a:latin typeface="Aptos Narrow" panose="020B0004020202020204" pitchFamily="34" charset="0"/>
              <a:ea typeface="Source Han Sans CN Medium" panose="020B0500000000000000" pitchFamily="34" charset="-128"/>
              <a:cs typeface="Arial" panose="020B0604020202020204" pitchFamily="34" charset="0"/>
            </a:endParaRPr>
          </a:p>
        </p:txBody>
      </p:sp>
      <p:sp>
        <p:nvSpPr>
          <p:cNvPr id="10" name="42 Rectángulo">
            <a:extLst>
              <a:ext uri="{FF2B5EF4-FFF2-40B4-BE49-F238E27FC236}">
                <a16:creationId xmlns:a16="http://schemas.microsoft.com/office/drawing/2014/main" xmlns="" id="{B4C34330-4581-693F-6427-FFBB5AA29FC0}"/>
              </a:ext>
            </a:extLst>
          </p:cNvPr>
          <p:cNvSpPr/>
          <p:nvPr/>
        </p:nvSpPr>
        <p:spPr>
          <a:xfrm>
            <a:off x="1752600" y="3962400"/>
            <a:ext cx="1436563" cy="1483312"/>
          </a:xfrm>
          <a:prstGeom prst="rect">
            <a:avLst/>
          </a:prstGeom>
          <a:noFill/>
          <a:ln>
            <a:solidFill>
              <a:schemeClr val="bg1">
                <a:lumMod val="50000"/>
              </a:schemeClr>
            </a:solid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en-US" sz="1800" dirty="0" err="1">
                <a:solidFill>
                  <a:srgbClr val="181717"/>
                </a:solidFill>
                <a:effectLst/>
                <a:latin typeface="Aptos Narrow" panose="020B0004020202020204" pitchFamily="34" charset="0"/>
                <a:ea typeface="Times New Roman" panose="02020603050405020304" pitchFamily="18" charset="0"/>
              </a:rPr>
              <a:t>chứa</a:t>
            </a:r>
            <a:r>
              <a:rPr lang="en-US" sz="1800" dirty="0">
                <a:solidFill>
                  <a:srgbClr val="181717"/>
                </a:solidFill>
                <a:effectLst/>
                <a:latin typeface="Aptos Narrow" panose="020B0004020202020204" pitchFamily="34" charset="0"/>
                <a:ea typeface="Times New Roman" panose="02020603050405020304" pitchFamily="18" charset="0"/>
              </a:rPr>
              <a:t> 1 </a:t>
            </a:r>
            <a:r>
              <a:rPr lang="en-US" sz="1800" dirty="0" err="1">
                <a:solidFill>
                  <a:srgbClr val="181717"/>
                </a:solidFill>
                <a:effectLst/>
                <a:latin typeface="Aptos Narrow" panose="020B0004020202020204" pitchFamily="34" charset="0"/>
                <a:ea typeface="Times New Roman" panose="02020603050405020304" pitchFamily="18" charset="0"/>
              </a:rPr>
              <a:t>liên</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kết</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đôi</a:t>
            </a:r>
            <a:r>
              <a:rPr lang="en-US" sz="1800" dirty="0">
                <a:solidFill>
                  <a:srgbClr val="181717"/>
                </a:solidFill>
                <a:effectLst/>
                <a:latin typeface="Aptos Narrow" panose="020B0004020202020204" pitchFamily="34" charset="0"/>
                <a:ea typeface="Times New Roman" panose="02020603050405020304" pitchFamily="18" charset="0"/>
              </a:rPr>
              <a:t> &gt;C═C&lt;</a:t>
            </a:r>
            <a:endParaRPr lang="en-US" altLang="zh-CN" sz="900" kern="0" dirty="0">
              <a:solidFill>
                <a:schemeClr val="bg1">
                  <a:lumMod val="50000"/>
                </a:schemeClr>
              </a:solidFill>
              <a:latin typeface="Aptos Narrow" panose="020B0004020202020204" pitchFamily="34" charset="0"/>
              <a:ea typeface="Source Han Sans CN Medium" panose="020B0500000000000000" pitchFamily="34" charset="-128"/>
              <a:cs typeface="Arial" panose="020B0604020202020204" pitchFamily="34" charset="0"/>
            </a:endParaRPr>
          </a:p>
        </p:txBody>
      </p:sp>
      <p:sp>
        <p:nvSpPr>
          <p:cNvPr id="11" name="51 Rectángulo">
            <a:extLst>
              <a:ext uri="{FF2B5EF4-FFF2-40B4-BE49-F238E27FC236}">
                <a16:creationId xmlns:a16="http://schemas.microsoft.com/office/drawing/2014/main" xmlns="" id="{AA8B7728-661B-9491-D9FB-9EF1942985EC}"/>
              </a:ext>
            </a:extLst>
          </p:cNvPr>
          <p:cNvSpPr/>
          <p:nvPr/>
        </p:nvSpPr>
        <p:spPr>
          <a:xfrm>
            <a:off x="3505200" y="3962400"/>
            <a:ext cx="1392149" cy="1483312"/>
          </a:xfrm>
          <a:prstGeom prst="rect">
            <a:avLst/>
          </a:prstGeom>
          <a:noFill/>
          <a:ln>
            <a:solidFill>
              <a:schemeClr val="bg1">
                <a:lumMod val="50000"/>
              </a:schemeClr>
            </a:solid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en-US" sz="1800" dirty="0" err="1">
                <a:solidFill>
                  <a:srgbClr val="181717"/>
                </a:solidFill>
                <a:effectLst/>
                <a:latin typeface="Aptos Narrow" panose="020B0004020202020204" pitchFamily="34" charset="0"/>
                <a:ea typeface="Times New Roman" panose="02020603050405020304" pitchFamily="18" charset="0"/>
              </a:rPr>
              <a:t>không</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chứa</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liên</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kết</a:t>
            </a:r>
            <a:r>
              <a:rPr lang="en-US" sz="1800" dirty="0">
                <a:solidFill>
                  <a:srgbClr val="181717"/>
                </a:solidFill>
                <a:effectLst/>
                <a:latin typeface="Aptos Narrow" panose="020B0004020202020204" pitchFamily="34" charset="0"/>
                <a:ea typeface="Times New Roman" panose="02020603050405020304" pitchFamily="18" charset="0"/>
              </a:rPr>
              <a:t> </a:t>
            </a:r>
            <a:r>
              <a:rPr lang="en-US" sz="1800" dirty="0" err="1">
                <a:solidFill>
                  <a:srgbClr val="181717"/>
                </a:solidFill>
                <a:effectLst/>
                <a:latin typeface="Aptos Narrow" panose="020B0004020202020204" pitchFamily="34" charset="0"/>
                <a:ea typeface="Times New Roman" panose="02020603050405020304" pitchFamily="18" charset="0"/>
              </a:rPr>
              <a:t>đôi</a:t>
            </a:r>
            <a:r>
              <a:rPr lang="en-US" sz="1800" dirty="0">
                <a:solidFill>
                  <a:srgbClr val="181717"/>
                </a:solidFill>
                <a:effectLst/>
                <a:latin typeface="Aptos Narrow" panose="020B0004020202020204" pitchFamily="34" charset="0"/>
                <a:ea typeface="Times New Roman" panose="02020603050405020304" pitchFamily="18" charset="0"/>
              </a:rPr>
              <a:t> &gt;C═C&lt;</a:t>
            </a:r>
            <a:endParaRPr lang="en-US" altLang="zh-CN" sz="900" kern="0" dirty="0">
              <a:solidFill>
                <a:schemeClr val="bg1">
                  <a:lumMod val="50000"/>
                </a:schemeClr>
              </a:solidFill>
              <a:latin typeface="Aptos Narrow" panose="020B0004020202020204" pitchFamily="34" charset="0"/>
              <a:ea typeface="Source Han Sans CN Medium" panose="020B0500000000000000" pitchFamily="34" charset="-128"/>
              <a:cs typeface="Arial" panose="020B0604020202020204" pitchFamily="34" charset="0"/>
            </a:endParaRPr>
          </a:p>
        </p:txBody>
      </p:sp>
      <p:sp>
        <p:nvSpPr>
          <p:cNvPr id="12" name="Down Arrow 11"/>
          <p:cNvSpPr/>
          <p:nvPr/>
        </p:nvSpPr>
        <p:spPr>
          <a:xfrm>
            <a:off x="762000" y="32766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209800" y="32004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114800" y="32004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4C98E6D0-568D-FB45-7080-D7CFE91861B8}"/>
              </a:ext>
            </a:extLst>
          </p:cNvPr>
          <p:cNvSpPr txBox="1"/>
          <p:nvPr/>
        </p:nvSpPr>
        <p:spPr>
          <a:xfrm>
            <a:off x="228600" y="5638800"/>
            <a:ext cx="4495800" cy="1167051"/>
          </a:xfrm>
          <a:prstGeom prst="rect">
            <a:avLst/>
          </a:prstGeom>
          <a:noFill/>
        </p:spPr>
        <p:txBody>
          <a:bodyPr wrap="square" rtlCol="0">
            <a:spAutoFit/>
          </a:bodyPr>
          <a:lstStyle/>
          <a:p>
            <a:pPr marR="34925" lvl="0" algn="ctr" fontAlgn="base">
              <a:lnSpc>
                <a:spcPct val="97000"/>
              </a:lnSpc>
              <a:spcAft>
                <a:spcPts val="285"/>
              </a:spcAft>
              <a:buClr>
                <a:srgbClr val="181717"/>
              </a:buClr>
              <a:buSzPts val="1200"/>
            </a:pP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Alkene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là</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những</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hydrocarbon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mạch</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hở</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phân</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tử</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có</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một</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liên</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kết</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400" b="1"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đôi</a:t>
            </a:r>
            <a:r>
              <a:rPr lang="en-US" sz="2400" b="1"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endParaRPr lang="en-US" sz="2400" b="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endParaRPr>
          </a:p>
        </p:txBody>
      </p:sp>
      <p:sp>
        <p:nvSpPr>
          <p:cNvPr id="13" name="Right Arrow 12"/>
          <p:cNvSpPr/>
          <p:nvPr/>
        </p:nvSpPr>
        <p:spPr>
          <a:xfrm>
            <a:off x="381000" y="57912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3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 calcmode="lin" valueType="num">
                                      <p:cBhvr additive="base">
                                        <p:cTn id="5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P spid="20" grpId="0" animBg="1"/>
      <p:bldP spid="2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3" name="Freeform 12">
            <a:extLst>
              <a:ext uri="{FF2B5EF4-FFF2-40B4-BE49-F238E27FC236}">
                <a16:creationId xmlns:a16="http://schemas.microsoft.com/office/drawing/2014/main" xmlns="" id="{ECFA36EF-C178-3856-D5EB-9D0C4089125A}"/>
              </a:ext>
            </a:extLst>
          </p:cNvPr>
          <p:cNvSpPr>
            <a:spLocks noEditPoints="1"/>
          </p:cNvSpPr>
          <p:nvPr/>
        </p:nvSpPr>
        <p:spPr bwMode="auto">
          <a:xfrm>
            <a:off x="375391" y="2085094"/>
            <a:ext cx="364113"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600" dirty="0">
              <a:latin typeface="Source Han Sans CN Medium" panose="020B0500000000000000" pitchFamily="34" charset="-128"/>
              <a:ea typeface="Source Han Sans CN Medium" panose="020B0500000000000000" pitchFamily="34" charset="-128"/>
            </a:endParaRPr>
          </a:p>
        </p:txBody>
      </p:sp>
      <p:sp>
        <p:nvSpPr>
          <p:cNvPr id="2096" name="TextBox 2095">
            <a:extLst>
              <a:ext uri="{FF2B5EF4-FFF2-40B4-BE49-F238E27FC236}">
                <a16:creationId xmlns:a16="http://schemas.microsoft.com/office/drawing/2014/main" xmlns="" id="{AFF9942F-DB06-ABF3-698A-E4F4B9853E29}"/>
              </a:ext>
            </a:extLst>
          </p:cNvPr>
          <p:cNvSpPr txBox="1"/>
          <p:nvPr/>
        </p:nvSpPr>
        <p:spPr>
          <a:xfrm>
            <a:off x="152400" y="457200"/>
            <a:ext cx="4038600" cy="1546557"/>
          </a:xfrm>
          <a:prstGeom prst="rect">
            <a:avLst/>
          </a:prstGeom>
          <a:noFill/>
        </p:spPr>
        <p:txBody>
          <a:bodyPr wrap="square" lIns="68560" tIns="34280" rIns="68560" bIns="34280" rtlCol="0">
            <a:spAutoFit/>
          </a:bodyPr>
          <a:lstStyle/>
          <a:p>
            <a:pPr lvl="0" algn="just" fontAlgn="base"/>
            <a:r>
              <a:rPr lang="en-US" sz="2400" smtClean="0">
                <a:latin typeface="Aptos Narrow" panose="020B0004020202020204" pitchFamily="34" charset="0"/>
              </a:rPr>
              <a:t>2. </a:t>
            </a:r>
            <a:r>
              <a:rPr lang="vi-VN" sz="2400" smtClean="0">
                <a:latin typeface="Aptos Narrow" panose="020B0004020202020204" pitchFamily="34" charset="0"/>
              </a:rPr>
              <a:t>Viết </a:t>
            </a:r>
            <a:r>
              <a:rPr lang="vi-VN" sz="2400" dirty="0">
                <a:latin typeface="Aptos Narrow" panose="020B0004020202020204" pitchFamily="34" charset="0"/>
              </a:rPr>
              <a:t>công thức phân tử của các alkene, từ đó rút ra công thức chung của các alkene đó.</a:t>
            </a:r>
            <a:endParaRPr lang="en-US" sz="2400" dirty="0">
              <a:latin typeface="Aptos Narrow" panose="020B0004020202020204" pitchFamily="34" charset="0"/>
            </a:endParaRPr>
          </a:p>
        </p:txBody>
      </p:sp>
      <p:pic>
        <p:nvPicPr>
          <p:cNvPr id="2102" name="Picture 2101">
            <a:extLst>
              <a:ext uri="{FF2B5EF4-FFF2-40B4-BE49-F238E27FC236}">
                <a16:creationId xmlns:a16="http://schemas.microsoft.com/office/drawing/2014/main" xmlns="" id="{4FF34856-E036-E51F-C749-E80E1CFE98DB}"/>
              </a:ext>
            </a:extLst>
          </p:cNvPr>
          <p:cNvPicPr>
            <a:picLocks noChangeAspect="1"/>
          </p:cNvPicPr>
          <p:nvPr/>
        </p:nvPicPr>
        <p:blipFill rotWithShape="1">
          <a:blip r:embed="rId2"/>
          <a:srcRect l="35000" t="30741" r="34166" b="11698"/>
          <a:stretch/>
        </p:blipFill>
        <p:spPr>
          <a:xfrm>
            <a:off x="4837929" y="914400"/>
            <a:ext cx="4248737" cy="5948869"/>
          </a:xfrm>
          <a:prstGeom prst="rect">
            <a:avLst/>
          </a:prstGeom>
        </p:spPr>
      </p:pic>
      <p:graphicFrame>
        <p:nvGraphicFramePr>
          <p:cNvPr id="3" name="Table 2">
            <a:extLst>
              <a:ext uri="{FF2B5EF4-FFF2-40B4-BE49-F238E27FC236}">
                <a16:creationId xmlns:a16="http://schemas.microsoft.com/office/drawing/2014/main" xmlns="" id="{D5E2B54F-D879-06EA-CF25-DF3068BDA464}"/>
              </a:ext>
            </a:extLst>
          </p:cNvPr>
          <p:cNvGraphicFramePr>
            <a:graphicFrameLocks noGrp="1"/>
          </p:cNvGraphicFramePr>
          <p:nvPr>
            <p:extLst>
              <p:ext uri="{D42A27DB-BD31-4B8C-83A1-F6EECF244321}">
                <p14:modId xmlns:p14="http://schemas.microsoft.com/office/powerpoint/2010/main" val="1572996656"/>
              </p:ext>
            </p:extLst>
          </p:nvPr>
        </p:nvGraphicFramePr>
        <p:xfrm>
          <a:off x="304800" y="2209800"/>
          <a:ext cx="4079982" cy="2336799"/>
        </p:xfrm>
        <a:graphic>
          <a:graphicData uri="http://schemas.openxmlformats.org/drawingml/2006/table">
            <a:tbl>
              <a:tblPr firstRow="1" bandRow="1">
                <a:tableStyleId>{5C22544A-7EE6-4342-B048-85BDC9FD1C3A}</a:tableStyleId>
              </a:tblPr>
              <a:tblGrid>
                <a:gridCol w="2039991">
                  <a:extLst>
                    <a:ext uri="{9D8B030D-6E8A-4147-A177-3AD203B41FA5}">
                      <a16:colId xmlns:a16="http://schemas.microsoft.com/office/drawing/2014/main" xmlns="" val="1755259709"/>
                    </a:ext>
                  </a:extLst>
                </a:gridCol>
                <a:gridCol w="2039991">
                  <a:extLst>
                    <a:ext uri="{9D8B030D-6E8A-4147-A177-3AD203B41FA5}">
                      <a16:colId xmlns:a16="http://schemas.microsoft.com/office/drawing/2014/main" xmlns="" val="2163711789"/>
                    </a:ext>
                  </a:extLst>
                </a:gridCol>
              </a:tblGrid>
              <a:tr h="853440">
                <a:tc>
                  <a:txBody>
                    <a:bodyPr/>
                    <a:lstStyle/>
                    <a:p>
                      <a:pPr algn="ctr"/>
                      <a:r>
                        <a:rPr lang="en-US" sz="2400" dirty="0">
                          <a:latin typeface="Aptos Narrow" panose="020B0004020202020204" pitchFamily="34" charset="0"/>
                        </a:rPr>
                        <a:t>Alkene</a:t>
                      </a:r>
                    </a:p>
                  </a:txBody>
                  <a:tcPr marT="60960" marB="60960"/>
                </a:tc>
                <a:tc>
                  <a:txBody>
                    <a:bodyPr/>
                    <a:lstStyle/>
                    <a:p>
                      <a:pPr algn="ctr"/>
                      <a:r>
                        <a:rPr lang="en-US" sz="2400" dirty="0" err="1">
                          <a:latin typeface="Aptos Narrow" panose="020B0004020202020204" pitchFamily="34" charset="0"/>
                        </a:rPr>
                        <a:t>Công</a:t>
                      </a:r>
                      <a:r>
                        <a:rPr lang="en-US" sz="2400" dirty="0">
                          <a:latin typeface="Aptos Narrow" panose="020B0004020202020204" pitchFamily="34" charset="0"/>
                        </a:rPr>
                        <a:t> </a:t>
                      </a:r>
                      <a:r>
                        <a:rPr lang="en-US" sz="2400" dirty="0" err="1">
                          <a:latin typeface="Aptos Narrow" panose="020B0004020202020204" pitchFamily="34" charset="0"/>
                        </a:rPr>
                        <a:t>thức</a:t>
                      </a:r>
                      <a:r>
                        <a:rPr lang="en-US" sz="2400" dirty="0">
                          <a:latin typeface="Aptos Narrow" panose="020B0004020202020204" pitchFamily="34" charset="0"/>
                        </a:rPr>
                        <a:t> </a:t>
                      </a:r>
                      <a:r>
                        <a:rPr lang="en-US" sz="2400" dirty="0" err="1">
                          <a:latin typeface="Aptos Narrow" panose="020B0004020202020204" pitchFamily="34" charset="0"/>
                        </a:rPr>
                        <a:t>phân</a:t>
                      </a:r>
                      <a:r>
                        <a:rPr lang="en-US" sz="2400" dirty="0">
                          <a:latin typeface="Aptos Narrow" panose="020B0004020202020204" pitchFamily="34" charset="0"/>
                        </a:rPr>
                        <a:t> </a:t>
                      </a:r>
                      <a:r>
                        <a:rPr lang="en-US" sz="2400" dirty="0" err="1">
                          <a:latin typeface="Aptos Narrow" panose="020B0004020202020204" pitchFamily="34" charset="0"/>
                        </a:rPr>
                        <a:t>tử</a:t>
                      </a:r>
                      <a:endParaRPr lang="en-US" sz="2400" dirty="0">
                        <a:latin typeface="Aptos Narrow" panose="020B0004020202020204" pitchFamily="34" charset="0"/>
                      </a:endParaRPr>
                    </a:p>
                  </a:txBody>
                  <a:tcPr marT="60960" marB="60960"/>
                </a:tc>
                <a:extLst>
                  <a:ext uri="{0D108BD9-81ED-4DB2-BD59-A6C34878D82A}">
                    <a16:rowId xmlns:a16="http://schemas.microsoft.com/office/drawing/2014/main" xmlns="" val="3387214258"/>
                  </a:ext>
                </a:extLst>
              </a:tr>
              <a:tr h="494453">
                <a:tc>
                  <a:txBody>
                    <a:bodyPr/>
                    <a:lstStyle/>
                    <a:p>
                      <a:pPr algn="ctr"/>
                      <a:r>
                        <a:rPr lang="en-US" sz="2400" dirty="0">
                          <a:latin typeface="Aptos Narrow" panose="020B0004020202020204" pitchFamily="34" charset="0"/>
                        </a:rPr>
                        <a:t>Ethylene </a:t>
                      </a:r>
                    </a:p>
                  </a:txBody>
                  <a:tcPr marT="60960" marB="60960"/>
                </a:tc>
                <a:tc>
                  <a:txBody>
                    <a:bodyPr/>
                    <a:lstStyle/>
                    <a:p>
                      <a:pPr algn="ctr"/>
                      <a:r>
                        <a:rPr lang="en-US" sz="2400" dirty="0">
                          <a:latin typeface="Aptos Narrow" panose="020B0004020202020204" pitchFamily="34" charset="0"/>
                        </a:rPr>
                        <a:t>C</a:t>
                      </a:r>
                      <a:r>
                        <a:rPr lang="en-US" sz="2400" baseline="-25000" dirty="0">
                          <a:latin typeface="Aptos Narrow" panose="020B0004020202020204" pitchFamily="34" charset="0"/>
                        </a:rPr>
                        <a:t>2</a:t>
                      </a:r>
                      <a:r>
                        <a:rPr lang="en-US" sz="2400" baseline="0" dirty="0">
                          <a:latin typeface="Aptos Narrow" panose="020B0004020202020204" pitchFamily="34" charset="0"/>
                        </a:rPr>
                        <a:t>H</a:t>
                      </a:r>
                      <a:r>
                        <a:rPr lang="en-US" sz="2400" baseline="-25000" dirty="0">
                          <a:latin typeface="Aptos Narrow" panose="020B0004020202020204" pitchFamily="34" charset="0"/>
                        </a:rPr>
                        <a:t>4</a:t>
                      </a:r>
                      <a:endParaRPr lang="en-US" sz="2400" dirty="0">
                        <a:latin typeface="Aptos Narrow" panose="020B0004020202020204" pitchFamily="34" charset="0"/>
                      </a:endParaRPr>
                    </a:p>
                  </a:txBody>
                  <a:tcPr marT="60960" marB="60960"/>
                </a:tc>
                <a:extLst>
                  <a:ext uri="{0D108BD9-81ED-4DB2-BD59-A6C34878D82A}">
                    <a16:rowId xmlns:a16="http://schemas.microsoft.com/office/drawing/2014/main" xmlns="" val="1032078129"/>
                  </a:ext>
                </a:extLst>
              </a:tr>
              <a:tr h="494453">
                <a:tc>
                  <a:txBody>
                    <a:bodyPr/>
                    <a:lstStyle/>
                    <a:p>
                      <a:pPr algn="ctr"/>
                      <a:r>
                        <a:rPr lang="en-US" sz="2400" dirty="0">
                          <a:latin typeface="Aptos Narrow" panose="020B0004020202020204" pitchFamily="34" charset="0"/>
                        </a:rPr>
                        <a:t>Propylene</a:t>
                      </a:r>
                    </a:p>
                  </a:txBody>
                  <a:tcPr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ptos Narrow" panose="020B0004020202020204" pitchFamily="34" charset="0"/>
                        </a:rPr>
                        <a:t>C</a:t>
                      </a:r>
                      <a:r>
                        <a:rPr lang="en-US" sz="2400" baseline="-25000" dirty="0">
                          <a:latin typeface="Aptos Narrow" panose="020B0004020202020204" pitchFamily="34" charset="0"/>
                        </a:rPr>
                        <a:t>3</a:t>
                      </a:r>
                      <a:r>
                        <a:rPr lang="en-US" sz="2400" baseline="0" dirty="0">
                          <a:latin typeface="Aptos Narrow" panose="020B0004020202020204" pitchFamily="34" charset="0"/>
                        </a:rPr>
                        <a:t>H</a:t>
                      </a:r>
                      <a:r>
                        <a:rPr lang="en-US" sz="2400" baseline="-25000" dirty="0">
                          <a:latin typeface="Aptos Narrow" panose="020B0004020202020204" pitchFamily="34" charset="0"/>
                        </a:rPr>
                        <a:t>6</a:t>
                      </a:r>
                      <a:endParaRPr lang="en-US" sz="2400" dirty="0">
                        <a:latin typeface="Aptos Narrow" panose="020B0004020202020204" pitchFamily="34" charset="0"/>
                      </a:endParaRPr>
                    </a:p>
                  </a:txBody>
                  <a:tcPr marT="60960" marB="60960"/>
                </a:tc>
                <a:extLst>
                  <a:ext uri="{0D108BD9-81ED-4DB2-BD59-A6C34878D82A}">
                    <a16:rowId xmlns:a16="http://schemas.microsoft.com/office/drawing/2014/main" xmlns="" val="1314744933"/>
                  </a:ext>
                </a:extLst>
              </a:tr>
              <a:tr h="494453">
                <a:tc>
                  <a:txBody>
                    <a:bodyPr/>
                    <a:lstStyle/>
                    <a:p>
                      <a:pPr algn="ctr"/>
                      <a:r>
                        <a:rPr lang="en-US" sz="2400" dirty="0">
                          <a:latin typeface="Aptos Narrow" panose="020B0004020202020204" pitchFamily="34" charset="0"/>
                        </a:rPr>
                        <a:t>But – 2 – </a:t>
                      </a:r>
                      <a:r>
                        <a:rPr lang="en-US" sz="2400" dirty="0" err="1">
                          <a:latin typeface="Aptos Narrow" panose="020B0004020202020204" pitchFamily="34" charset="0"/>
                        </a:rPr>
                        <a:t>en</a:t>
                      </a:r>
                      <a:r>
                        <a:rPr lang="en-US" sz="2400" dirty="0">
                          <a:latin typeface="Aptos Narrow" panose="020B0004020202020204" pitchFamily="34" charset="0"/>
                        </a:rPr>
                        <a:t> </a:t>
                      </a:r>
                    </a:p>
                  </a:txBody>
                  <a:tcPr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ptos Narrow" panose="020B0004020202020204" pitchFamily="34" charset="0"/>
                        </a:rPr>
                        <a:t>C</a:t>
                      </a:r>
                      <a:r>
                        <a:rPr lang="en-US" sz="2400" baseline="-25000" dirty="0">
                          <a:latin typeface="Aptos Narrow" panose="020B0004020202020204" pitchFamily="34" charset="0"/>
                        </a:rPr>
                        <a:t>4</a:t>
                      </a:r>
                      <a:r>
                        <a:rPr lang="en-US" sz="2400" baseline="0" dirty="0">
                          <a:latin typeface="Aptos Narrow" panose="020B0004020202020204" pitchFamily="34" charset="0"/>
                        </a:rPr>
                        <a:t>H</a:t>
                      </a:r>
                      <a:r>
                        <a:rPr lang="en-US" sz="2400" baseline="-25000" dirty="0">
                          <a:latin typeface="Aptos Narrow" panose="020B0004020202020204" pitchFamily="34" charset="0"/>
                        </a:rPr>
                        <a:t>8</a:t>
                      </a:r>
                      <a:endParaRPr lang="en-US" sz="2400" dirty="0">
                        <a:latin typeface="Aptos Narrow" panose="020B0004020202020204" pitchFamily="34" charset="0"/>
                      </a:endParaRPr>
                    </a:p>
                  </a:txBody>
                  <a:tcPr marT="60960" marB="60960"/>
                </a:tc>
                <a:extLst>
                  <a:ext uri="{0D108BD9-81ED-4DB2-BD59-A6C34878D82A}">
                    <a16:rowId xmlns:a16="http://schemas.microsoft.com/office/drawing/2014/main" xmlns="" val="1712206906"/>
                  </a:ext>
                </a:extLst>
              </a:tr>
            </a:tbl>
          </a:graphicData>
        </a:graphic>
      </p:graphicFrame>
      <p:sp>
        <p:nvSpPr>
          <p:cNvPr id="5" name="TextBox 4">
            <a:extLst>
              <a:ext uri="{FF2B5EF4-FFF2-40B4-BE49-F238E27FC236}">
                <a16:creationId xmlns:a16="http://schemas.microsoft.com/office/drawing/2014/main" xmlns="" id="{6EAB4F80-CE2D-E5E8-AE95-EA283A585F13}"/>
              </a:ext>
            </a:extLst>
          </p:cNvPr>
          <p:cNvSpPr txBox="1"/>
          <p:nvPr/>
        </p:nvSpPr>
        <p:spPr>
          <a:xfrm>
            <a:off x="304800" y="4876800"/>
            <a:ext cx="4177546" cy="1026435"/>
          </a:xfrm>
          <a:prstGeom prst="rect">
            <a:avLst/>
          </a:prstGeom>
          <a:noFill/>
        </p:spPr>
        <p:txBody>
          <a:bodyPr wrap="square" rtlCol="0">
            <a:spAutoFit/>
          </a:bodyPr>
          <a:lstStyle/>
          <a:p>
            <a:pPr marR="34925" lvl="0" algn="ctr" fontAlgn="base">
              <a:lnSpc>
                <a:spcPct val="97000"/>
              </a:lnSpc>
              <a:spcAft>
                <a:spcPts val="285"/>
              </a:spcAft>
              <a:buClr>
                <a:srgbClr val="181717"/>
              </a:buClr>
              <a:buSzPts val="1200"/>
            </a:pPr>
            <a:r>
              <a:rPr lang="en-US" sz="2000"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Công</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000"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thức</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000"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chung</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000"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của</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t>
            </a:r>
            <a:r>
              <a:rPr lang="en-US" sz="2000" i="1" u="none" strike="noStrike" kern="100" dirty="0" err="1">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các</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 Alkene: C</a:t>
            </a:r>
            <a:r>
              <a:rPr lang="en-US" sz="2000" i="1" u="none" strike="noStrike" kern="100" baseline="-250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n</a:t>
            </a:r>
            <a:r>
              <a:rPr lang="en-US" sz="2000" i="1"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H</a:t>
            </a:r>
            <a:r>
              <a:rPr lang="en-US" sz="2000" i="1" u="none" strike="noStrike" kern="100" baseline="-250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2n</a:t>
            </a:r>
          </a:p>
          <a:p>
            <a:pPr marR="34925" lvl="0" algn="ctr" fontAlgn="base">
              <a:lnSpc>
                <a:spcPct val="97000"/>
              </a:lnSpc>
              <a:spcAft>
                <a:spcPts val="285"/>
              </a:spcAft>
              <a:buClr>
                <a:srgbClr val="181717"/>
              </a:buClr>
              <a:buSzPts val="1200"/>
            </a:pPr>
            <a:r>
              <a:rPr lang="en-US" sz="2000" i="1" u="none" strike="noStrike" kern="100" dirty="0">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rPr>
              <a:t>(</a:t>
            </a:r>
            <a:r>
              <a:rPr lang="en-US" sz="2000" i="1" dirty="0">
                <a:solidFill>
                  <a:srgbClr val="181717"/>
                </a:solidFill>
                <a:effectLst/>
                <a:latin typeface="Aptos Narrow" panose="020B0004020202020204" pitchFamily="34" charset="0"/>
                <a:ea typeface="Times New Roman" panose="02020603050405020304" pitchFamily="18" charset="0"/>
              </a:rPr>
              <a:t>n ≥ 2, n </a:t>
            </a:r>
            <a:r>
              <a:rPr lang="en-US" sz="2000" i="1" dirty="0" err="1">
                <a:solidFill>
                  <a:srgbClr val="181717"/>
                </a:solidFill>
                <a:effectLst/>
                <a:latin typeface="Aptos Narrow" panose="020B0004020202020204" pitchFamily="34" charset="0"/>
                <a:ea typeface="Times New Roman" panose="02020603050405020304" pitchFamily="18" charset="0"/>
              </a:rPr>
              <a:t>là</a:t>
            </a:r>
            <a:r>
              <a:rPr lang="en-US" sz="2000" i="1" dirty="0">
                <a:solidFill>
                  <a:srgbClr val="181717"/>
                </a:solidFill>
                <a:effectLst/>
                <a:latin typeface="Aptos Narrow" panose="020B0004020202020204" pitchFamily="34" charset="0"/>
                <a:ea typeface="Times New Roman" panose="02020603050405020304" pitchFamily="18" charset="0"/>
              </a:rPr>
              <a:t> </a:t>
            </a:r>
            <a:r>
              <a:rPr lang="en-US" sz="2000" i="1" dirty="0" err="1">
                <a:solidFill>
                  <a:srgbClr val="181717"/>
                </a:solidFill>
                <a:effectLst/>
                <a:latin typeface="Aptos Narrow" panose="020B0004020202020204" pitchFamily="34" charset="0"/>
                <a:ea typeface="Times New Roman" panose="02020603050405020304" pitchFamily="18" charset="0"/>
              </a:rPr>
              <a:t>số</a:t>
            </a:r>
            <a:r>
              <a:rPr lang="en-US" sz="2000" i="1" dirty="0">
                <a:solidFill>
                  <a:srgbClr val="181717"/>
                </a:solidFill>
                <a:effectLst/>
                <a:latin typeface="Aptos Narrow" panose="020B0004020202020204" pitchFamily="34" charset="0"/>
                <a:ea typeface="Times New Roman" panose="02020603050405020304" pitchFamily="18" charset="0"/>
              </a:rPr>
              <a:t> </a:t>
            </a:r>
            <a:r>
              <a:rPr lang="en-US" sz="2000" i="1" dirty="0" err="1">
                <a:solidFill>
                  <a:srgbClr val="181717"/>
                </a:solidFill>
                <a:effectLst/>
                <a:latin typeface="Aptos Narrow" panose="020B0004020202020204" pitchFamily="34" charset="0"/>
                <a:ea typeface="Times New Roman" panose="02020603050405020304" pitchFamily="18" charset="0"/>
              </a:rPr>
              <a:t>nguyên</a:t>
            </a:r>
            <a:r>
              <a:rPr lang="en-US" sz="2000" i="1" dirty="0">
                <a:solidFill>
                  <a:srgbClr val="181717"/>
                </a:solidFill>
                <a:effectLst/>
                <a:latin typeface="Aptos Narrow" panose="020B0004020202020204" pitchFamily="34" charset="0"/>
                <a:ea typeface="Times New Roman" panose="02020603050405020304" pitchFamily="18" charset="0"/>
              </a:rPr>
              <a:t>, </a:t>
            </a:r>
            <a:r>
              <a:rPr lang="en-US" sz="2000" i="1" dirty="0" err="1">
                <a:solidFill>
                  <a:srgbClr val="181717"/>
                </a:solidFill>
                <a:effectLst/>
                <a:latin typeface="Aptos Narrow" panose="020B0004020202020204" pitchFamily="34" charset="0"/>
                <a:ea typeface="Times New Roman" panose="02020603050405020304" pitchFamily="18" charset="0"/>
              </a:rPr>
              <a:t>dương</a:t>
            </a:r>
            <a:r>
              <a:rPr lang="en-US" sz="2000" i="1" dirty="0">
                <a:solidFill>
                  <a:srgbClr val="181717"/>
                </a:solidFill>
                <a:effectLst/>
                <a:latin typeface="Aptos Narrow" panose="020B0004020202020204" pitchFamily="34" charset="0"/>
                <a:ea typeface="Times New Roman" panose="02020603050405020304" pitchFamily="18" charset="0"/>
              </a:rPr>
              <a:t>).</a:t>
            </a:r>
            <a:endParaRPr lang="en-US" sz="2000" u="none" strike="noStrike" kern="100" dirty="0">
              <a:solidFill>
                <a:srgbClr val="FF0000"/>
              </a:solidFill>
              <a:effectLst/>
              <a:uFill>
                <a:solidFill>
                  <a:srgbClr val="000000"/>
                </a:solidFill>
              </a:uFill>
              <a:latin typeface="Aptos Narrow"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26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00A0E1A-3568-6E4C-A436-B25C42AC4FB2}"/>
              </a:ext>
            </a:extLst>
          </p:cNvPr>
          <p:cNvGrpSpPr/>
          <p:nvPr/>
        </p:nvGrpSpPr>
        <p:grpSpPr>
          <a:xfrm>
            <a:off x="609600" y="1295400"/>
            <a:ext cx="5310294" cy="1912442"/>
            <a:chOff x="609600" y="971550"/>
            <a:chExt cx="5310294" cy="1434331"/>
          </a:xfrm>
        </p:grpSpPr>
        <p:sp>
          <p:nvSpPr>
            <p:cNvPr id="12" name="文本框 11"/>
            <p:cNvSpPr txBox="1"/>
            <p:nvPr/>
          </p:nvSpPr>
          <p:spPr>
            <a:xfrm>
              <a:off x="1600200" y="971550"/>
              <a:ext cx="728084" cy="761747"/>
            </a:xfrm>
            <a:prstGeom prst="rect">
              <a:avLst/>
            </a:prstGeom>
            <a:noFill/>
            <a:ln>
              <a:noFill/>
            </a:ln>
          </p:spPr>
          <p:txBody>
            <a:bodyPr wrap="none" rtlCol="0">
              <a:spAutoFit/>
            </a:bodyPr>
            <a:lstStyle/>
            <a:p>
              <a:pPr algn="ctr"/>
              <a:r>
                <a:rPr lang="en-US" altLang="zh-CN" sz="6000" b="1" smtClean="0">
                  <a:solidFill>
                    <a:srgbClr val="FF0000"/>
                  </a:solidFill>
                  <a:latin typeface="Source Han Sans CN Heavy" panose="020B0500000000000000" pitchFamily="34" charset="-128"/>
                  <a:ea typeface="Source Han Sans CN Heavy" panose="020B0500000000000000" pitchFamily="34" charset="-128"/>
                </a:rPr>
                <a:t>II.</a:t>
              </a:r>
              <a:endParaRPr lang="zh-CN" altLang="en-US" sz="6000" b="1" dirty="0">
                <a:solidFill>
                  <a:srgbClr val="FF0000"/>
                </a:solidFill>
                <a:latin typeface="Source Han Sans CN Heavy" panose="020B0500000000000000" pitchFamily="34" charset="-128"/>
                <a:ea typeface="Source Han Sans CN Heavy" panose="020B0500000000000000" pitchFamily="34" charset="-128"/>
              </a:endParaRPr>
            </a:p>
          </p:txBody>
        </p:sp>
        <p:sp>
          <p:nvSpPr>
            <p:cNvPr id="26" name="文本框 12"/>
            <p:cNvSpPr txBox="1">
              <a:spLocks noChangeArrowheads="1"/>
            </p:cNvSpPr>
            <p:nvPr/>
          </p:nvSpPr>
          <p:spPr bwMode="auto">
            <a:xfrm>
              <a:off x="609600" y="1828800"/>
              <a:ext cx="53102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buFont typeface="Arial" charset="0"/>
                <a:defRPr>
                  <a:solidFill>
                    <a:schemeClr val="tx1"/>
                  </a:solidFill>
                  <a:latin typeface="Calibri" pitchFamily="34" charset="0"/>
                  <a:ea typeface="宋体" pitchFamily="2" charset="-122"/>
                </a:defRPr>
              </a:lvl6pPr>
              <a:lvl7pPr eaLnBrk="0" hangingPunct="0">
                <a:buFont typeface="Arial" charset="0"/>
                <a:defRPr>
                  <a:solidFill>
                    <a:schemeClr val="tx1"/>
                  </a:solidFill>
                  <a:latin typeface="Calibri" pitchFamily="34" charset="0"/>
                  <a:ea typeface="宋体" pitchFamily="2" charset="-122"/>
                </a:defRPr>
              </a:lvl7pPr>
              <a:lvl8pPr eaLnBrk="0" hangingPunct="0">
                <a:buFont typeface="Arial" charset="0"/>
                <a:defRPr>
                  <a:solidFill>
                    <a:schemeClr val="tx1"/>
                  </a:solidFill>
                  <a:latin typeface="Calibri" pitchFamily="34" charset="0"/>
                  <a:ea typeface="宋体" pitchFamily="2" charset="-122"/>
                </a:defRPr>
              </a:lvl8pPr>
              <a:lvl9pPr eaLnBrk="0" hangingPunct="0">
                <a:buFont typeface="Arial" charset="0"/>
                <a:defRPr>
                  <a:solidFill>
                    <a:schemeClr val="tx1"/>
                  </a:solidFill>
                  <a:latin typeface="Calibri" pitchFamily="34" charset="0"/>
                  <a:ea typeface="宋体" pitchFamily="2" charset="-122"/>
                </a:defRPr>
              </a:lvl9pPr>
            </a:lstStyle>
            <a:p>
              <a:pPr fontAlgn="base">
                <a:spcBef>
                  <a:spcPct val="0"/>
                </a:spcBef>
                <a:spcAft>
                  <a:spcPct val="0"/>
                </a:spcAft>
                <a:buFont typeface="Arial" charset="0"/>
                <a:buNone/>
              </a:pPr>
              <a:r>
                <a:rPr lang="en-US" altLang="zh-CN" sz="4400" b="1" dirty="0">
                  <a:solidFill>
                    <a:srgbClr val="FF0000"/>
                  </a:solidFill>
                  <a:latin typeface="Aptos Narrow" panose="020B0004020202020204" pitchFamily="34" charset="0"/>
                  <a:ea typeface="Source Han Sans CN Heavy" panose="020B0500000000000000" pitchFamily="34" charset="-128"/>
                </a:rPr>
                <a:t>ETHYLENE</a:t>
              </a:r>
              <a:endParaRPr lang="zh-CN" altLang="en-US" sz="4400" b="1" dirty="0">
                <a:solidFill>
                  <a:srgbClr val="FF0000"/>
                </a:solidFill>
                <a:latin typeface="Aptos Narrow" panose="020B0004020202020204" pitchFamily="34" charset="0"/>
                <a:ea typeface="Source Han Sans CN Heavy" panose="020B0500000000000000" pitchFamily="34" charset="-128"/>
              </a:endParaRPr>
            </a:p>
          </p:txBody>
        </p:sp>
      </p:grpSp>
      <p:grpSp>
        <p:nvGrpSpPr>
          <p:cNvPr id="4" name="组合 22">
            <a:extLst>
              <a:ext uri="{FF2B5EF4-FFF2-40B4-BE49-F238E27FC236}">
                <a16:creationId xmlns:a16="http://schemas.microsoft.com/office/drawing/2014/main" xmlns="" id="{1345451F-AFF9-3669-82DA-A1EE1E39AEE5}"/>
              </a:ext>
            </a:extLst>
          </p:cNvPr>
          <p:cNvGrpSpPr/>
          <p:nvPr/>
        </p:nvGrpSpPr>
        <p:grpSpPr>
          <a:xfrm>
            <a:off x="4114800" y="3581400"/>
            <a:ext cx="3824118" cy="997845"/>
            <a:chOff x="3527609" y="1954206"/>
            <a:chExt cx="2511816" cy="748381"/>
          </a:xfrm>
        </p:grpSpPr>
        <p:sp>
          <p:nvSpPr>
            <p:cNvPr id="5" name="矩形 23">
              <a:extLst>
                <a:ext uri="{FF2B5EF4-FFF2-40B4-BE49-F238E27FC236}">
                  <a16:creationId xmlns:a16="http://schemas.microsoft.com/office/drawing/2014/main" xmlns="" id="{FDE1885D-824F-7B69-4EBC-A4782F0BFE5B}"/>
                </a:ext>
              </a:extLst>
            </p:cNvPr>
            <p:cNvSpPr/>
            <p:nvPr/>
          </p:nvSpPr>
          <p:spPr>
            <a:xfrm>
              <a:off x="4031064" y="1963896"/>
              <a:ext cx="2008361" cy="738691"/>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Tính</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chất</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hóa</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học</a:t>
              </a:r>
              <a:endParaRPr lang="zh-CN" altLang="zh-CN" sz="2800" b="1" kern="100"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6" name="圆角矩形 24">
              <a:extLst>
                <a:ext uri="{FF2B5EF4-FFF2-40B4-BE49-F238E27FC236}">
                  <a16:creationId xmlns:a16="http://schemas.microsoft.com/office/drawing/2014/main" xmlns="" id="{69A40260-3370-1B9E-31B4-20D01E68F562}"/>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itchFamily="18" charset="0"/>
                  <a:ea typeface="Source Han Sans CN Medium" panose="020B0500000000000000" pitchFamily="34" charset="-128"/>
                  <a:cs typeface="Times New Roman" pitchFamily="18" charset="0"/>
                </a:rPr>
                <a:t> </a:t>
              </a:r>
              <a:endParaRPr lang="zh-CN" altLang="en-US" sz="3200" b="1"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7" name="文本框 48">
              <a:extLst>
                <a:ext uri="{FF2B5EF4-FFF2-40B4-BE49-F238E27FC236}">
                  <a16:creationId xmlns:a16="http://schemas.microsoft.com/office/drawing/2014/main" xmlns="" id="{258959F5-6226-FC7E-C8A8-F2B23AA5742E}"/>
                </a:ext>
              </a:extLst>
            </p:cNvPr>
            <p:cNvSpPr txBox="1">
              <a:spLocks noChangeArrowheads="1"/>
            </p:cNvSpPr>
            <p:nvPr/>
          </p:nvSpPr>
          <p:spPr bwMode="auto">
            <a:xfrm>
              <a:off x="3527609" y="1954206"/>
              <a:ext cx="515667" cy="715578"/>
            </a:xfrm>
            <a:prstGeom prst="rect">
              <a:avLst/>
            </a:prstGeom>
            <a:noFill/>
            <a:ln w="9525">
              <a:noFill/>
              <a:miter lim="800000"/>
            </a:ln>
          </p:spPr>
          <p:txBody>
            <a:bodyPr wrap="square">
              <a:spAutoFit/>
            </a:bodyPr>
            <a:lstStyle/>
            <a:p>
              <a:r>
                <a:rPr lang="en-US" altLang="zh-CN" sz="2800" b="1" dirty="0">
                  <a:solidFill>
                    <a:srgbClr val="FF0000"/>
                  </a:solidFill>
                  <a:latin typeface="Times New Roman" pitchFamily="18" charset="0"/>
                  <a:ea typeface="Source Han Sans CN Medium" panose="020B0500000000000000" pitchFamily="34" charset="-128"/>
                  <a:cs typeface="Times New Roman" pitchFamily="18" charset="0"/>
                </a:rPr>
                <a:t>03</a:t>
              </a:r>
              <a:endParaRPr lang="zh-CN" altLang="en-US" sz="2800" b="1" dirty="0">
                <a:solidFill>
                  <a:srgbClr val="FF0000"/>
                </a:solidFill>
                <a:latin typeface="Times New Roman" pitchFamily="18" charset="0"/>
                <a:ea typeface="Source Han Sans CN Medium" panose="020B0500000000000000" pitchFamily="34" charset="-128"/>
                <a:cs typeface="Times New Roman" pitchFamily="18" charset="0"/>
              </a:endParaRPr>
            </a:p>
          </p:txBody>
        </p:sp>
      </p:grpSp>
      <p:grpSp>
        <p:nvGrpSpPr>
          <p:cNvPr id="8" name="组合 27">
            <a:extLst>
              <a:ext uri="{FF2B5EF4-FFF2-40B4-BE49-F238E27FC236}">
                <a16:creationId xmlns:a16="http://schemas.microsoft.com/office/drawing/2014/main" xmlns="" id="{499AC544-EE8D-F55F-F556-63A6782B8F90}"/>
              </a:ext>
            </a:extLst>
          </p:cNvPr>
          <p:cNvGrpSpPr/>
          <p:nvPr/>
        </p:nvGrpSpPr>
        <p:grpSpPr>
          <a:xfrm>
            <a:off x="4114800" y="1295400"/>
            <a:ext cx="3868360" cy="997844"/>
            <a:chOff x="3527609" y="1954206"/>
            <a:chExt cx="2192406" cy="748380"/>
          </a:xfrm>
        </p:grpSpPr>
        <p:sp>
          <p:nvSpPr>
            <p:cNvPr id="9" name="矩形 28">
              <a:extLst>
                <a:ext uri="{FF2B5EF4-FFF2-40B4-BE49-F238E27FC236}">
                  <a16:creationId xmlns:a16="http://schemas.microsoft.com/office/drawing/2014/main" xmlns="" id="{90FA45D9-BEF2-0DD2-E215-CAED496123F6}"/>
                </a:ext>
              </a:extLst>
            </p:cNvPr>
            <p:cNvSpPr/>
            <p:nvPr/>
          </p:nvSpPr>
          <p:spPr>
            <a:xfrm>
              <a:off x="4031064" y="1963895"/>
              <a:ext cx="1688951" cy="738691"/>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Cấu</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tạo</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phân</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tử</a:t>
              </a:r>
              <a:endParaRPr lang="zh-CN" altLang="zh-CN" sz="2800" b="1" kern="100"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10" name="圆角矩形 29">
              <a:extLst>
                <a:ext uri="{FF2B5EF4-FFF2-40B4-BE49-F238E27FC236}">
                  <a16:creationId xmlns:a16="http://schemas.microsoft.com/office/drawing/2014/main" xmlns="" id="{02BAAD6B-95F5-2ACB-819D-5ED1C04F8296}"/>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itchFamily="18" charset="0"/>
                  <a:ea typeface="Source Han Sans CN Medium" panose="020B0500000000000000" pitchFamily="34" charset="-128"/>
                  <a:cs typeface="Times New Roman" pitchFamily="18" charset="0"/>
                </a:rPr>
                <a:t> </a:t>
              </a:r>
              <a:endParaRPr lang="zh-CN" altLang="en-US" sz="3200" b="1"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11" name="文本框 48">
              <a:extLst>
                <a:ext uri="{FF2B5EF4-FFF2-40B4-BE49-F238E27FC236}">
                  <a16:creationId xmlns:a16="http://schemas.microsoft.com/office/drawing/2014/main" xmlns="" id="{5D9A1A84-8F12-CE47-B373-A3FFA3EA05CE}"/>
                </a:ext>
              </a:extLst>
            </p:cNvPr>
            <p:cNvSpPr txBox="1">
              <a:spLocks noChangeArrowheads="1"/>
            </p:cNvSpPr>
            <p:nvPr/>
          </p:nvSpPr>
          <p:spPr bwMode="auto">
            <a:xfrm>
              <a:off x="3527609" y="1954206"/>
              <a:ext cx="501137" cy="392413"/>
            </a:xfrm>
            <a:prstGeom prst="rect">
              <a:avLst/>
            </a:prstGeom>
            <a:noFill/>
            <a:ln w="9525">
              <a:noFill/>
              <a:miter lim="800000"/>
            </a:ln>
          </p:spPr>
          <p:txBody>
            <a:bodyPr>
              <a:spAutoFit/>
            </a:bodyPr>
            <a:lstStyle/>
            <a:p>
              <a:r>
                <a:rPr lang="en-US" altLang="zh-CN" sz="2800" b="1" dirty="0">
                  <a:solidFill>
                    <a:srgbClr val="FF0000"/>
                  </a:solidFill>
                  <a:latin typeface="Times New Roman" pitchFamily="18" charset="0"/>
                  <a:ea typeface="Source Han Sans CN Medium" panose="020B0500000000000000" pitchFamily="34" charset="-128"/>
                  <a:cs typeface="Times New Roman" pitchFamily="18" charset="0"/>
                </a:rPr>
                <a:t>01</a:t>
              </a:r>
              <a:endParaRPr lang="zh-CN" altLang="en-US" sz="2800" b="1" dirty="0">
                <a:solidFill>
                  <a:srgbClr val="FF0000"/>
                </a:solidFill>
                <a:latin typeface="Times New Roman" pitchFamily="18" charset="0"/>
                <a:ea typeface="Source Han Sans CN Medium" panose="020B0500000000000000" pitchFamily="34" charset="-128"/>
                <a:cs typeface="Times New Roman" pitchFamily="18" charset="0"/>
              </a:endParaRPr>
            </a:p>
          </p:txBody>
        </p:sp>
      </p:grpSp>
      <p:grpSp>
        <p:nvGrpSpPr>
          <p:cNvPr id="13" name="组合 31">
            <a:extLst>
              <a:ext uri="{FF2B5EF4-FFF2-40B4-BE49-F238E27FC236}">
                <a16:creationId xmlns:a16="http://schemas.microsoft.com/office/drawing/2014/main" xmlns="" id="{EF46BF4F-D922-77EF-C1A3-9A002B8B1B08}"/>
              </a:ext>
            </a:extLst>
          </p:cNvPr>
          <p:cNvGrpSpPr/>
          <p:nvPr/>
        </p:nvGrpSpPr>
        <p:grpSpPr>
          <a:xfrm>
            <a:off x="4114800" y="2514600"/>
            <a:ext cx="3846239" cy="997844"/>
            <a:chOff x="3527609" y="1954206"/>
            <a:chExt cx="2192406" cy="748380"/>
          </a:xfrm>
        </p:grpSpPr>
        <p:sp>
          <p:nvSpPr>
            <p:cNvPr id="14" name="矩形 32">
              <a:extLst>
                <a:ext uri="{FF2B5EF4-FFF2-40B4-BE49-F238E27FC236}">
                  <a16:creationId xmlns:a16="http://schemas.microsoft.com/office/drawing/2014/main" xmlns="" id="{F1029C1B-CC62-0A40-5B65-32563C2B0D2E}"/>
                </a:ext>
              </a:extLst>
            </p:cNvPr>
            <p:cNvSpPr/>
            <p:nvPr/>
          </p:nvSpPr>
          <p:spPr>
            <a:xfrm>
              <a:off x="4031064" y="1963895"/>
              <a:ext cx="1688951" cy="738691"/>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Tính</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chất</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vật</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lý</a:t>
              </a:r>
              <a:endParaRPr lang="zh-CN" altLang="zh-CN" sz="2800" b="1" kern="100"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15" name="圆角矩形 33">
              <a:extLst>
                <a:ext uri="{FF2B5EF4-FFF2-40B4-BE49-F238E27FC236}">
                  <a16:creationId xmlns:a16="http://schemas.microsoft.com/office/drawing/2014/main" xmlns="" id="{AD7994EB-3E39-B1EB-E99C-6A80E7F37B2E}"/>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itchFamily="18" charset="0"/>
                  <a:ea typeface="Source Han Sans CN Medium" panose="020B0500000000000000" pitchFamily="34" charset="-128"/>
                  <a:cs typeface="Times New Roman" pitchFamily="18" charset="0"/>
                </a:rPr>
                <a:t> </a:t>
              </a:r>
              <a:endParaRPr lang="zh-CN" altLang="en-US" sz="3200" b="1"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16" name="文本框 48">
              <a:extLst>
                <a:ext uri="{FF2B5EF4-FFF2-40B4-BE49-F238E27FC236}">
                  <a16:creationId xmlns:a16="http://schemas.microsoft.com/office/drawing/2014/main" xmlns="" id="{2489D027-D429-ADFC-7C9A-F4E3B98E7A42}"/>
                </a:ext>
              </a:extLst>
            </p:cNvPr>
            <p:cNvSpPr txBox="1">
              <a:spLocks noChangeArrowheads="1"/>
            </p:cNvSpPr>
            <p:nvPr/>
          </p:nvSpPr>
          <p:spPr bwMode="auto">
            <a:xfrm>
              <a:off x="3527609" y="1954206"/>
              <a:ext cx="501137" cy="392413"/>
            </a:xfrm>
            <a:prstGeom prst="rect">
              <a:avLst/>
            </a:prstGeom>
            <a:noFill/>
            <a:ln w="9525">
              <a:noFill/>
              <a:miter lim="800000"/>
            </a:ln>
          </p:spPr>
          <p:txBody>
            <a:bodyPr>
              <a:spAutoFit/>
            </a:bodyPr>
            <a:lstStyle/>
            <a:p>
              <a:r>
                <a:rPr lang="en-US" altLang="zh-CN" sz="2800" b="1" dirty="0">
                  <a:solidFill>
                    <a:srgbClr val="FF0000"/>
                  </a:solidFill>
                  <a:latin typeface="Times New Roman" pitchFamily="18" charset="0"/>
                  <a:ea typeface="Source Han Sans CN Medium" panose="020B0500000000000000" pitchFamily="34" charset="-128"/>
                  <a:cs typeface="Times New Roman" pitchFamily="18" charset="0"/>
                </a:rPr>
                <a:t>02</a:t>
              </a:r>
              <a:endParaRPr lang="zh-CN" altLang="en-US" sz="2800" b="1" dirty="0">
                <a:solidFill>
                  <a:srgbClr val="FF0000"/>
                </a:solidFill>
                <a:latin typeface="Times New Roman" pitchFamily="18" charset="0"/>
                <a:ea typeface="Source Han Sans CN Medium" panose="020B0500000000000000" pitchFamily="34" charset="-128"/>
                <a:cs typeface="Times New Roman" pitchFamily="18" charset="0"/>
              </a:endParaRPr>
            </a:p>
          </p:txBody>
        </p:sp>
      </p:grpSp>
      <p:grpSp>
        <p:nvGrpSpPr>
          <p:cNvPr id="17" name="组合 22">
            <a:extLst>
              <a:ext uri="{FF2B5EF4-FFF2-40B4-BE49-F238E27FC236}">
                <a16:creationId xmlns:a16="http://schemas.microsoft.com/office/drawing/2014/main" xmlns="" id="{19ED5ABE-467D-3C4C-BB1A-570484F8470B}"/>
              </a:ext>
            </a:extLst>
          </p:cNvPr>
          <p:cNvGrpSpPr/>
          <p:nvPr/>
        </p:nvGrpSpPr>
        <p:grpSpPr>
          <a:xfrm>
            <a:off x="4038600" y="4953000"/>
            <a:ext cx="3824118" cy="954107"/>
            <a:chOff x="3527609" y="1954206"/>
            <a:chExt cx="2511816" cy="715578"/>
          </a:xfrm>
        </p:grpSpPr>
        <p:sp>
          <p:nvSpPr>
            <p:cNvPr id="18" name="矩形 23">
              <a:extLst>
                <a:ext uri="{FF2B5EF4-FFF2-40B4-BE49-F238E27FC236}">
                  <a16:creationId xmlns:a16="http://schemas.microsoft.com/office/drawing/2014/main" xmlns="" id="{E3E389A7-5E18-A544-96FA-86AF031C64E0}"/>
                </a:ext>
              </a:extLst>
            </p:cNvPr>
            <p:cNvSpPr/>
            <p:nvPr/>
          </p:nvSpPr>
          <p:spPr>
            <a:xfrm>
              <a:off x="4031064" y="1963896"/>
              <a:ext cx="2008361" cy="415527"/>
            </a:xfrm>
            <a:prstGeom prst="rect">
              <a:avLst/>
            </a:prstGeom>
            <a:solidFill>
              <a:schemeClr val="accent6">
                <a:lumMod val="60000"/>
                <a:lumOff val="40000"/>
              </a:schemeClr>
            </a:solidFill>
          </p:spPr>
          <p:txBody>
            <a:bodyPr wrap="square" lIns="121960" tIns="60980" rIns="121960" bIns="60980">
              <a:spAutoFit/>
            </a:bodyPr>
            <a:lstStyle/>
            <a:p>
              <a:pPr algn="ctr">
                <a:defRPr/>
              </a:pP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Ứng</a:t>
              </a:r>
              <a:r>
                <a:rPr lang="en-US" altLang="zh-CN" sz="2800" b="1" kern="100" dirty="0">
                  <a:solidFill>
                    <a:srgbClr val="FF0000"/>
                  </a:solidFill>
                  <a:latin typeface="Times New Roman" pitchFamily="18" charset="0"/>
                  <a:ea typeface="Source Han Sans CN Medium" panose="020B0500000000000000" pitchFamily="34" charset="-128"/>
                  <a:cs typeface="Times New Roman" pitchFamily="18" charset="0"/>
                </a:rPr>
                <a:t> </a:t>
              </a:r>
              <a:r>
                <a:rPr lang="en-US" altLang="zh-CN" sz="2800" b="1" kern="100" dirty="0" err="1">
                  <a:solidFill>
                    <a:srgbClr val="FF0000"/>
                  </a:solidFill>
                  <a:latin typeface="Times New Roman" pitchFamily="18" charset="0"/>
                  <a:ea typeface="Source Han Sans CN Medium" panose="020B0500000000000000" pitchFamily="34" charset="-128"/>
                  <a:cs typeface="Times New Roman" pitchFamily="18" charset="0"/>
                </a:rPr>
                <a:t>dụng</a:t>
              </a:r>
              <a:endParaRPr lang="zh-CN" altLang="zh-CN" sz="2800" b="1" kern="100"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19" name="圆角矩形 24">
              <a:extLst>
                <a:ext uri="{FF2B5EF4-FFF2-40B4-BE49-F238E27FC236}">
                  <a16:creationId xmlns:a16="http://schemas.microsoft.com/office/drawing/2014/main" xmlns="" id="{A40522DD-DBD5-98F1-EA6E-F2FF46792240}"/>
                </a:ext>
              </a:extLst>
            </p:cNvPr>
            <p:cNvSpPr/>
            <p:nvPr/>
          </p:nvSpPr>
          <p:spPr>
            <a:xfrm>
              <a:off x="3542139" y="1954206"/>
              <a:ext cx="385318" cy="3853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itchFamily="18" charset="0"/>
                  <a:ea typeface="Source Han Sans CN Medium" panose="020B0500000000000000" pitchFamily="34" charset="-128"/>
                  <a:cs typeface="Times New Roman" pitchFamily="18" charset="0"/>
                </a:rPr>
                <a:t> </a:t>
              </a:r>
              <a:endParaRPr lang="zh-CN" altLang="en-US" sz="3200" b="1" dirty="0">
                <a:solidFill>
                  <a:srgbClr val="FF0000"/>
                </a:solidFill>
                <a:latin typeface="Times New Roman" pitchFamily="18" charset="0"/>
                <a:ea typeface="Source Han Sans CN Medium" panose="020B0500000000000000" pitchFamily="34" charset="-128"/>
                <a:cs typeface="Times New Roman" pitchFamily="18" charset="0"/>
              </a:endParaRPr>
            </a:p>
          </p:txBody>
        </p:sp>
        <p:sp>
          <p:nvSpPr>
            <p:cNvPr id="20" name="文本框 48">
              <a:extLst>
                <a:ext uri="{FF2B5EF4-FFF2-40B4-BE49-F238E27FC236}">
                  <a16:creationId xmlns:a16="http://schemas.microsoft.com/office/drawing/2014/main" xmlns="" id="{07126235-946E-B2DF-B75E-728A463B82FB}"/>
                </a:ext>
              </a:extLst>
            </p:cNvPr>
            <p:cNvSpPr txBox="1">
              <a:spLocks noChangeArrowheads="1"/>
            </p:cNvSpPr>
            <p:nvPr/>
          </p:nvSpPr>
          <p:spPr bwMode="auto">
            <a:xfrm>
              <a:off x="3527609" y="1954206"/>
              <a:ext cx="515667" cy="715578"/>
            </a:xfrm>
            <a:prstGeom prst="rect">
              <a:avLst/>
            </a:prstGeom>
            <a:noFill/>
            <a:ln w="9525">
              <a:noFill/>
              <a:miter lim="800000"/>
            </a:ln>
          </p:spPr>
          <p:txBody>
            <a:bodyPr wrap="square">
              <a:spAutoFit/>
            </a:bodyPr>
            <a:lstStyle/>
            <a:p>
              <a:r>
                <a:rPr lang="en-US" altLang="zh-CN" sz="2800" b="1" dirty="0">
                  <a:solidFill>
                    <a:srgbClr val="FF0000"/>
                  </a:solidFill>
                  <a:latin typeface="Times New Roman" pitchFamily="18" charset="0"/>
                  <a:ea typeface="Source Han Sans CN Medium" panose="020B0500000000000000" pitchFamily="34" charset="-128"/>
                  <a:cs typeface="Times New Roman" pitchFamily="18" charset="0"/>
                </a:rPr>
                <a:t>04</a:t>
              </a:r>
              <a:endParaRPr lang="zh-CN" altLang="en-US" sz="2800" b="1" dirty="0">
                <a:solidFill>
                  <a:srgbClr val="FF0000"/>
                </a:solidFill>
                <a:latin typeface="Times New Roman" pitchFamily="18" charset="0"/>
                <a:ea typeface="Source Han Sans CN Medium" panose="020B0500000000000000" pitchFamily="34" charset="-128"/>
                <a:cs typeface="Times New Roman" pitchFamily="18" charset="0"/>
              </a:endParaRPr>
            </a:p>
          </p:txBody>
        </p:sp>
      </p:grpSp>
    </p:spTree>
    <p:extLst>
      <p:ext uri="{BB962C8B-B14F-4D97-AF65-F5344CB8AC3E}">
        <p14:creationId xmlns:p14="http://schemas.microsoft.com/office/powerpoint/2010/main" val="2330076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3CD1F1C-4AED-43BF-47FD-CF811D4FB0C7}"/>
              </a:ext>
            </a:extLst>
          </p:cNvPr>
          <p:cNvPicPr>
            <a:picLocks noChangeAspect="1"/>
          </p:cNvPicPr>
          <p:nvPr/>
        </p:nvPicPr>
        <p:blipFill>
          <a:blip r:embed="rId2"/>
          <a:stretch>
            <a:fillRect/>
          </a:stretch>
        </p:blipFill>
        <p:spPr>
          <a:xfrm>
            <a:off x="4962525" y="2311401"/>
            <a:ext cx="3790950" cy="3790951"/>
          </a:xfrm>
          <a:prstGeom prst="rect">
            <a:avLst/>
          </a:prstGeom>
        </p:spPr>
      </p:pic>
      <p:sp>
        <p:nvSpPr>
          <p:cNvPr id="3" name="TextBox 2">
            <a:extLst>
              <a:ext uri="{FF2B5EF4-FFF2-40B4-BE49-F238E27FC236}">
                <a16:creationId xmlns:a16="http://schemas.microsoft.com/office/drawing/2014/main" xmlns="" id="{83CF4C28-EF8D-5804-CC60-81A6EB6AD79B}"/>
              </a:ext>
            </a:extLst>
          </p:cNvPr>
          <p:cNvSpPr txBox="1"/>
          <p:nvPr/>
        </p:nvSpPr>
        <p:spPr>
          <a:xfrm>
            <a:off x="533400" y="304800"/>
            <a:ext cx="5486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solidFill>
                  <a:srgbClr val="002060"/>
                </a:solidFill>
                <a:latin typeface="Times New Roman" pitchFamily="18" charset="0"/>
              </a:rPr>
              <a:t>II. ETHYLENE</a:t>
            </a:r>
          </a:p>
        </p:txBody>
      </p:sp>
      <p:sp>
        <p:nvSpPr>
          <p:cNvPr id="6" name="AutoShape 2" descr="Etilen">
            <a:extLst>
              <a:ext uri="{FF2B5EF4-FFF2-40B4-BE49-F238E27FC236}">
                <a16:creationId xmlns:a16="http://schemas.microsoft.com/office/drawing/2014/main" xmlns="" id="{03765DDB-5365-BAA4-5824-78CD571D6D75}"/>
              </a:ext>
            </a:extLst>
          </p:cNvPr>
          <p:cNvSpPr>
            <a:spLocks noChangeAspect="1" noChangeArrowheads="1"/>
          </p:cNvSpPr>
          <p:nvPr/>
        </p:nvSpPr>
        <p:spPr bwMode="auto">
          <a:xfrm>
            <a:off x="4419600" y="3225800"/>
            <a:ext cx="2438400" cy="325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1" name="Freeform 13">
            <a:extLst>
              <a:ext uri="{FF2B5EF4-FFF2-40B4-BE49-F238E27FC236}">
                <a16:creationId xmlns:a16="http://schemas.microsoft.com/office/drawing/2014/main" xmlns="" id="{28FF7514-DDAD-F9BD-9CF9-E8C8406AA91A}"/>
              </a:ext>
            </a:extLst>
          </p:cNvPr>
          <p:cNvSpPr>
            <a:spLocks noEditPoints="1"/>
          </p:cNvSpPr>
          <p:nvPr/>
        </p:nvSpPr>
        <p:spPr bwMode="auto">
          <a:xfrm>
            <a:off x="453760" y="3602411"/>
            <a:ext cx="351665"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68573" tIns="34287" rIns="68573" bIns="34287" numCol="1" anchor="t" anchorCtr="0" compatLnSpc="1">
            <a:prstTxWarp prst="textNoShape">
              <a:avLst/>
            </a:prstTxWarp>
          </a:bodyPr>
          <a:lstStyle/>
          <a:p>
            <a:endParaRPr lang="zh-CN" altLang="en-US" sz="1000" dirty="0">
              <a:solidFill>
                <a:srgbClr val="002060"/>
              </a:solidFill>
              <a:latin typeface="Source Han Sans CN Medium" panose="020B0500000000000000" pitchFamily="34" charset="-128"/>
              <a:ea typeface="Source Han Sans CN Medium" panose="020B0500000000000000" pitchFamily="34" charset="-128"/>
            </a:endParaRPr>
          </a:p>
        </p:txBody>
      </p:sp>
      <p:sp>
        <p:nvSpPr>
          <p:cNvPr id="12" name="TextBox 11">
            <a:extLst>
              <a:ext uri="{FF2B5EF4-FFF2-40B4-BE49-F238E27FC236}">
                <a16:creationId xmlns:a16="http://schemas.microsoft.com/office/drawing/2014/main" xmlns="" id="{57B076E1-1FC4-BDDF-B61E-17F92227E694}"/>
              </a:ext>
            </a:extLst>
          </p:cNvPr>
          <p:cNvSpPr txBox="1"/>
          <p:nvPr/>
        </p:nvSpPr>
        <p:spPr>
          <a:xfrm>
            <a:off x="304800" y="1447800"/>
            <a:ext cx="8382000" cy="931004"/>
          </a:xfrm>
          <a:prstGeom prst="rect">
            <a:avLst/>
          </a:prstGeom>
          <a:noFill/>
        </p:spPr>
        <p:txBody>
          <a:bodyPr wrap="square" lIns="68560" tIns="34280" rIns="68560" bIns="34280" rtlCol="0">
            <a:spAutoFit/>
          </a:bodyPr>
          <a:lstStyle/>
          <a:p>
            <a:pPr lvl="0" fontAlgn="base"/>
            <a:r>
              <a:rPr lang="en-US" sz="2800" b="1" smtClean="0">
                <a:solidFill>
                  <a:srgbClr val="002060"/>
                </a:solidFill>
                <a:latin typeface="Times New Roman" pitchFamily="18" charset="0"/>
              </a:rPr>
              <a:t>1. Lắp </a:t>
            </a:r>
            <a:r>
              <a:rPr lang="en-US" sz="2800" b="1" dirty="0" err="1">
                <a:solidFill>
                  <a:srgbClr val="002060"/>
                </a:solidFill>
                <a:latin typeface="Times New Roman" pitchFamily="18" charset="0"/>
              </a:rPr>
              <a:t>ghép</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mô</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hình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phân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tử</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của</a:t>
            </a:r>
            <a:r>
              <a:rPr lang="en-US" sz="2800" b="1" dirty="0">
                <a:solidFill>
                  <a:srgbClr val="002060"/>
                </a:solidFill>
                <a:latin typeface="Times New Roman" pitchFamily="18" charset="0"/>
              </a:rPr>
              <a:t> ethylene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viết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công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thức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cấu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tạo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công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thức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cấu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tạo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gọn</a:t>
            </a:r>
            <a:r>
              <a:rPr lang="en-US" sz="2800" b="1" dirty="0">
                <a:solidFill>
                  <a:srgbClr val="002060"/>
                </a:solidFill>
                <a:latin typeface="Times New Roman" pitchFamily="18" charset="0"/>
              </a:rPr>
              <a:t>.</a:t>
            </a:r>
          </a:p>
        </p:txBody>
      </p:sp>
      <p:sp>
        <p:nvSpPr>
          <p:cNvPr id="13" name="TextBox 12">
            <a:extLst>
              <a:ext uri="{FF2B5EF4-FFF2-40B4-BE49-F238E27FC236}">
                <a16:creationId xmlns:a16="http://schemas.microsoft.com/office/drawing/2014/main" xmlns="" id="{4925D705-AA16-60E0-242B-8DB878A1B80D}"/>
              </a:ext>
            </a:extLst>
          </p:cNvPr>
          <p:cNvSpPr txBox="1"/>
          <p:nvPr/>
        </p:nvSpPr>
        <p:spPr>
          <a:xfrm>
            <a:off x="304800" y="2667000"/>
            <a:ext cx="4343400" cy="1361891"/>
          </a:xfrm>
          <a:prstGeom prst="rect">
            <a:avLst/>
          </a:prstGeom>
          <a:noFill/>
        </p:spPr>
        <p:txBody>
          <a:bodyPr wrap="square" lIns="68560" tIns="34280" rIns="68560" bIns="34280" rtlCol="0">
            <a:spAutoFit/>
          </a:bodyPr>
          <a:lstStyle/>
          <a:p>
            <a:pPr lvl="0" fontAlgn="base"/>
            <a:r>
              <a:rPr lang="en-US" sz="2800" b="1" smtClean="0">
                <a:solidFill>
                  <a:srgbClr val="002060"/>
                </a:solidFill>
                <a:latin typeface="Times New Roman" pitchFamily="18" charset="0"/>
                <a:cs typeface="Times New Roman" pitchFamily="18" charset="0"/>
              </a:rPr>
              <a:t>2. </a:t>
            </a:r>
            <a:r>
              <a:rPr lang="vi-VN" sz="2800" b="1" smtClean="0">
                <a:solidFill>
                  <a:srgbClr val="002060"/>
                </a:solidFill>
                <a:latin typeface="Times New Roman" pitchFamily="18" charset="0"/>
                <a:cs typeface="Times New Roman" pitchFamily="18" charset="0"/>
              </a:rPr>
              <a:t>So </a:t>
            </a:r>
            <a:r>
              <a:rPr lang="vi-VN" sz="2800" b="1" dirty="0">
                <a:solidFill>
                  <a:srgbClr val="002060"/>
                </a:solidFill>
                <a:latin typeface="Times New Roman" pitchFamily="18" charset="0"/>
                <a:cs typeface="Times New Roman" pitchFamily="18" charset="0"/>
              </a:rPr>
              <a:t>sánh đặc điểm cấu tạo của phân tử ethylene với ethane.  </a:t>
            </a:r>
            <a:endParaRPr lang="en-US" sz="2800" b="1" dirty="0">
              <a:solidFill>
                <a:srgbClr val="002060"/>
              </a:solidFill>
              <a:latin typeface="Times New Roman" pitchFamily="18" charset="0"/>
              <a:cs typeface="Times New Roman" pitchFamily="18" charset="0"/>
            </a:endParaRPr>
          </a:p>
        </p:txBody>
      </p:sp>
      <p:grpSp>
        <p:nvGrpSpPr>
          <p:cNvPr id="23" name="组合 27">
            <a:extLst>
              <a:ext uri="{FF2B5EF4-FFF2-40B4-BE49-F238E27FC236}">
                <a16:creationId xmlns:a16="http://schemas.microsoft.com/office/drawing/2014/main" xmlns="" id="{E5A4EE59-BF46-619A-F16D-B87D9145AF69}"/>
              </a:ext>
            </a:extLst>
          </p:cNvPr>
          <p:cNvGrpSpPr/>
          <p:nvPr/>
        </p:nvGrpSpPr>
        <p:grpSpPr>
          <a:xfrm>
            <a:off x="791934" y="914401"/>
            <a:ext cx="4724136" cy="589960"/>
            <a:chOff x="3542139" y="1897055"/>
            <a:chExt cx="2293230" cy="442469"/>
          </a:xfrm>
          <a:solidFill>
            <a:schemeClr val="bg1"/>
          </a:solidFill>
        </p:grpSpPr>
        <p:sp>
          <p:nvSpPr>
            <p:cNvPr id="24" name="矩形 28">
              <a:extLst>
                <a:ext uri="{FF2B5EF4-FFF2-40B4-BE49-F238E27FC236}">
                  <a16:creationId xmlns:a16="http://schemas.microsoft.com/office/drawing/2014/main" xmlns="" id="{0C693A6E-D2EA-57A6-3A90-25201166A301}"/>
                </a:ext>
              </a:extLst>
            </p:cNvPr>
            <p:cNvSpPr/>
            <p:nvPr/>
          </p:nvSpPr>
          <p:spPr>
            <a:xfrm>
              <a:off x="3564599" y="1897055"/>
              <a:ext cx="2270770" cy="415528"/>
            </a:xfrm>
            <a:prstGeom prst="rect">
              <a:avLst/>
            </a:prstGeom>
            <a:grpFill/>
          </p:spPr>
          <p:txBody>
            <a:bodyPr wrap="square" lIns="121960" tIns="60980" rIns="121960" bIns="60980">
              <a:spAutoFit/>
            </a:bodyPr>
            <a:lstStyle/>
            <a:p>
              <a:pPr algn="ctr">
                <a:defRPr/>
              </a:pPr>
              <a:r>
                <a:rPr lang="en-US" altLang="zh-CN" sz="2800" b="1" kern="100" smtClean="0">
                  <a:solidFill>
                    <a:srgbClr val="002060"/>
                  </a:solidFill>
                  <a:latin typeface="Times New Roman" pitchFamily="18" charset="0"/>
                  <a:ea typeface="Source Han Sans CN Medium" panose="020B0500000000000000" pitchFamily="34" charset="-128"/>
                  <a:cs typeface="Times New Roman" panose="02020603050405020304" pitchFamily="18" charset="0"/>
                </a:rPr>
                <a:t>1. Cấu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tạo</a:t>
              </a:r>
              <a:r>
                <a:rPr lang="en-US"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phân</a:t>
              </a:r>
              <a:r>
                <a:rPr lang="en-US"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rPr>
                <a:t> </a:t>
              </a:r>
              <a:r>
                <a:rPr lang="en-US" altLang="zh-CN" sz="2800" b="1" kern="100" dirty="0" err="1">
                  <a:solidFill>
                    <a:srgbClr val="002060"/>
                  </a:solidFill>
                  <a:latin typeface="Times New Roman" pitchFamily="18" charset="0"/>
                  <a:ea typeface="Source Han Sans CN Medium" panose="020B0500000000000000" pitchFamily="34" charset="-128"/>
                  <a:cs typeface="Times New Roman" panose="02020603050405020304" pitchFamily="18" charset="0"/>
                </a:rPr>
                <a:t>tử</a:t>
              </a:r>
              <a:endParaRPr lang="zh-CN" altLang="zh-CN" sz="2800" b="1" kern="100" dirty="0">
                <a:solidFill>
                  <a:srgbClr val="002060"/>
                </a:solidFill>
                <a:latin typeface="Times New Roman" pitchFamily="18" charset="0"/>
                <a:ea typeface="Source Han Sans CN Medium" panose="020B0500000000000000" pitchFamily="34" charset="-128"/>
                <a:cs typeface="Times New Roman" panose="02020603050405020304" pitchFamily="18" charset="0"/>
              </a:endParaRPr>
            </a:p>
          </p:txBody>
        </p:sp>
        <p:sp>
          <p:nvSpPr>
            <p:cNvPr id="25" name="圆角矩形 29">
              <a:extLst>
                <a:ext uri="{FF2B5EF4-FFF2-40B4-BE49-F238E27FC236}">
                  <a16:creationId xmlns:a16="http://schemas.microsoft.com/office/drawing/2014/main" xmlns="" id="{BBD0828A-3D35-6CA0-611A-FD1427833CE7}"/>
                </a:ext>
              </a:extLst>
            </p:cNvPr>
            <p:cNvSpPr/>
            <p:nvPr/>
          </p:nvSpPr>
          <p:spPr>
            <a:xfrm>
              <a:off x="3542139" y="1954206"/>
              <a:ext cx="385318" cy="38531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2060"/>
                  </a:solidFill>
                  <a:latin typeface="Source Han Sans CN Medium" panose="020B0500000000000000" pitchFamily="34" charset="-128"/>
                  <a:ea typeface="Source Han Sans CN Medium" panose="020B0500000000000000" pitchFamily="34" charset="-128"/>
                </a:rPr>
                <a:t> </a:t>
              </a:r>
              <a:endParaRPr lang="zh-CN" altLang="en-US" sz="2400" b="1" dirty="0">
                <a:solidFill>
                  <a:srgbClr val="002060"/>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233217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4月份上传文件\134"/>
</p:tagLst>
</file>

<file path=ppt/theme/theme1.xml><?xml version="1.0" encoding="utf-8"?>
<a:theme xmlns:a="http://schemas.openxmlformats.org/drawingml/2006/main" name="Office 主题">
  <a:themeElements>
    <a:clrScheme name="自定义 23">
      <a:dk1>
        <a:srgbClr val="000000"/>
      </a:dk1>
      <a:lt1>
        <a:srgbClr val="FFFFFF"/>
      </a:lt1>
      <a:dk2>
        <a:srgbClr val="000000"/>
      </a:dk2>
      <a:lt2>
        <a:srgbClr val="FFFFFF"/>
      </a:lt2>
      <a:accent1>
        <a:srgbClr val="336951"/>
      </a:accent1>
      <a:accent2>
        <a:srgbClr val="A3D157"/>
      </a:accent2>
      <a:accent3>
        <a:srgbClr val="336951"/>
      </a:accent3>
      <a:accent4>
        <a:srgbClr val="A3D157"/>
      </a:accent4>
      <a:accent5>
        <a:srgbClr val="336951"/>
      </a:accent5>
      <a:accent6>
        <a:srgbClr val="A3D157"/>
      </a:accent6>
      <a:hlink>
        <a:srgbClr val="336951"/>
      </a:hlink>
      <a:folHlink>
        <a:srgbClr val="A3D15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7">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7" id="{DB440478-B993-4A24-9E50-10308AE4E4AA}" vid="{AFE19B21-675E-4BA2-B542-EB6BE6FC4E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70FC0F-98A4-45F2-97CF-B4D61FA18677}">
  <we:reference id="wa104381909" version="3.14.0.0" store="en-US" storeType="OMEX"/>
  <we:alternateReferences>
    <we:reference id="wa104381909" version="3.14.0.0" store="en-US" storeType="OMEX"/>
  </we:alternateReferences>
  <we:properties>
    <we:property name="EQUATION_HISTORY" value="&quot;[{\&quot;mathml\&quot;:\&quot;&lt;math style=\\\&quot;font-family:Tahoma;font-size:26px;\\\&quot; xmlns=\\\&quot;http://www.w3.org/1998/Math/MathML\\\&quot;&gt;&lt;mstyle mathsize=\\\&quot;26px\\\&quot;&gt;&lt;msub&gt;&lt;mi&gt;CH&lt;/mi&gt;&lt;mn&gt;2&lt;/mn&gt;&lt;/msub&gt;&lt;mo&gt;=&lt;/mo&gt;&lt;msub&gt;&lt;mi&gt;CH&lt;/mi&gt;&lt;mn&gt;2&lt;/mn&gt;&lt;/msub&gt;&lt;/mstyle&gt;&lt;/math&gt;\&quot;,\&quot;base64Image\&quot;:\&quot;iVBORw0KGgoAAAANSUhEUgAAAyMAAACfCAYAAADqMwZWAAAACXBIWXMAAA7EAAAOxAGVKw4bAAAABGJhU0UAAAB56f1bBgAAELBJREFUeNrt3S1UVdsaBuAZDASDgUAgEAgGg8FAMBAMBIOBYDAQDASCgWAgOIbBQDAYDAQDwWAgEAgGguEEA4FAMBAIBgLBYCDcuz7X8lyvgrDmnvtv7ecZ40v3XHXPzX5f1s+eK6XJdKuauWrmq7lfzeJvs9D87zMJANDVAC1EcD2sZr2arWp2qjms5qSa82r+03K+VfOl+XPeVrNWzXLz9wAAuhqYUDdSfXbkRTUfqjnNCLBe5qyaj9W8rOZRGr8zNLF+cz3M7AT9rFknAF2tq3U1/PiBiTMeu0MItKvmvAm8ONNzZ0zWspfXezxBP3fWCUBX62pdzYS6Wc3TavZT3uXbYU1cMt5Mo3uZWMAJOABdrat1ta7mEvdSfS/p6RiF2mXzuZon1UwJOAEHoKt1ta7W1YyuB6m+hHregWD7fb5Ws1HNtIATcAC6Wlfral3N6IhLpLsdDLWL5nuqd/yYF3ACDkBX62pdrasZnrjP9F1Hz65c54t0EXQzAk7AAehqXa2rdTWDFfuMn0xgsP0+ca9tXBKeEnACDkBX62pdravpr3i66gfBduGuHosCTsAB6Gpdrat1Nf2x0HyQBdrl874pAQEn4AB0ta7WQbqaQlbTZN5vmjMrAk7AAehqXa2DdDW9i/srX49giHxtfgB/nXMB54Mr4ABdrat1ta6mO+G2N4SAiKA6SPUOGOupfpDR3eaDfdWXz240/11cpl5O9RfWtpo/71zACTjrBOhqXa2rdTWjL+6l/DzAUNuv5kWqv1h2s4+BHcG3Vs1OqvchF3ACzjoBulpX62pdzQSGW4Tas2pmh/Q648zMg+aszjcBJ+AEHKCrdbWu1tV0O9ziDEdcir07Yq87zsTEJeZ/BJyAE3CArtbVulpXMxy7qX/3lr5O/d9Kr4S4PPw+5d+3KuAEHICu1tU6SFfT0ts+hVuE5u0xXI/5VN+v2jboBJyAA9DVuloH6WpaeNqHYDtL9S4Z4y7OvnwScAIOQFfral2tqykvzoSU3q0iAmG6Y+v0uJpTASfgAHS1rtbVupoyYmu+o8Lh9i71b8u/YZtpXp+AE3AAulpX62pdTY/eFA63lxOybkupfrKsgBNwALpaV+tqXU2GuL+y5JNOVyds/eLS9kcBJ+AAdLWu1tW6mnbiIUKHBcPt2QSv42sBJ+AAdLWu1tW6mutbLxhuryxnWkv/ezKsgBNwALpaV+sgXc0lpn/5MPY6H5szDtRPqj0VcAIOQFfrah2kq7ncq0LhdpS6tyVgr+LhS4sCTsAB6GpdrYN0NX+aTeX2KV+ynEMh4AQcoKt1ta7W1bp6LJXaHvCNpRRwAg5AV6OrdTXXNZWu91TSq+ZL82ch4AQcgK5GV+tqruV5oTMtjy2lgBNwALoaXa2raeNLgXA7SHbkEHACDkBXo6t1NS0sFDrTsmwpBZyAA9DV6GpdTRtvC4TboTMtAk7AAehqdLWupo0IpRJfhlu3lAJOwMEPsV3qihn4dHmbWl2tq3W1deqshwXCLfY7v2UpBZyAgx/2U5nbaUy72dfVulpX62pdPX62CwTcO8so4AQcOBhxMKKr0dW6mrZK7MzxwDIKOAEHDkYcjOhqdLWupo27BcLtJPkynIATcOBgxMGIrkZX62paWksu+wo4AWedcDDiYERXo6t1NUOwUyDgHlpGASfgwMGIgxFdja7W1bRVYptAO3MIOAEHDkYcjOhqdLWuppX5AuF2ZBkFnIADByMORnQ1ulpX09Zycg+qgBNw1gkHIw5GdDW6WlczBJsFAm7NMgo4AQcORhyM6Gp0ta6mrb0CAbdgGQWcgAMHIw5GdDW6WlfT1nGPb/B5NVOWUcAJOHAw4mBEV6OrdTVt3CwQ+ieWUcAJOHAw4mBEV6OrdTVtldid46NlFHACDi4003wWzWBnRlfral2tq3X1eFgqEHDblrGTAfct1TuvTMIIOEBXo6t1NUPwtEDAbVjGTgacEXCArkZX62r6aqPAG7xiGQWcgAPQ1ehqXU1bbwu8wQ8so4ATcAC6Gl2tq2lru8AbvGgZBZyAA9DV6GpdTVsltp2ct4wCTsAB6Gp0ta5mGAE3ZxkFnIAD0NXoal1NW4cF3uBZyyjgBByArkZX62raOi7wBt+wjAJOwAHoanS1rmYYAYeAE3AAuhpdrasRcAg4AQfoal2tq42uFnAIOAEHoKvR1boaASfgjIADdDW6Wlcj4BiPgPue6u0kJ2EEHKCr0dW6miE4KhBwdujoZsBN0gfXOgG6Gl2tqxkCD1IScD641gnQ1ehqXc3YBty8ZRRwAg5AV6OrdTVtvS8QcIuWUcAJOABdja7W1bT1rkDAPbCMAk7AjYXpau5X86Sa9WpeNRmwl/78omD88rNVzctqnlWzVM2sjxXoanS1rtbVJW0WCLgVWSLgBNzIudWE2fNqdqv5mspsj3hWzU41G9Us+Jhd6XlTImaw87xjP0e6Wlfral3d2a5eL/CC12WJgBNwIyHOhqw2Z0++p8Hs3X7UhJ2rJhfbT/b3H8bsd+znSFfral2tqzvb1Y8LvMBNWSLgBNzQ3Ev15dnP1ZwP8Ze/+Ls/VHPbR8/BiIMRXY2u1tW6+rruF3hhe7JEwAm4gbpTzYtU7nJu6XmT6kvPOBhxMKKr0dW6Wlf/1WyBF/NZlgg4Add3U6m+5/ufIZ9VaXO/6hMfQwcjDkZ0NbpaV+vqq/R6v1r8/z3ZVcAJuP56Maa/FG434exgxDgY0dXoal2tqy90WOBF3JMnAk7ACbhLJs4QTTsYMQ5GdDW6Wlfr6ot8KPACVuWJgBNwAu4vczChByQORhyM6Gp0ta7W1VdYK/CP35InAk7ACbhrnHWZtFu2HIw4GNHV6GpdrauvcK/AP/xQngg4ATcWAfe9+bzGWdaXzS848eW1eDrzYjPLzRnU2Ao0Hpr0rWDIvXEwYhyM6Gp0ta7W1b+Ko5+zAv/wmzJFwAm4kQu4780vZhFmS5lnO6aaAHxbKOweORgxDkZ0NbpaV+vqX30q8I9ekikCTsCNRMDFLyzvU/2gtNK/eNxqwrKXoPvW/Hw6GDEORnS1rtbVulpX//A8uRdVwAm4cQ+4+EVlLQ3mzOd8qr/olrtubx2MGAcjuhpdrat19U8lnu56kuxhLuAE3KADLs5cxL2dt4ewbvF5385ct/MmJLvuffMzYgY77zv686SrdbWu1tWd7uoSj6tflCsCTsANJODi8u5Gqi/FDttWGpMvyEEH6Gpdrat1dWe7usQe5m/lioATcH0NuPiS2+aIBNuvZ11ybkc6S87Qgq7W1bpaV+vqxuMCAReLb6cOASfgyoszK6+rmRnRNYyHJJ0kX6YFXY2u1tW6OlNsCVZiK7AV2SLgBFxfzmiMutWM9Xvtowq6Wlfral2tq396VyDg/pEtAk7ATaQI4dOW6+chbKCrdbUO0tW6+l9Lqcy2im69EHACbjK9TO1vF/G9EdDVuloH6Wpd/a/jAgF34BcMASfgJtK9jDWct2ygq3W1DtLVujr3aOmyWfZeCzgBN3FyLv8uWDbQ1bpaB+lqXf1TbEN2ViDgvqT6i3YIOAE3WT61XMOHlgx0ta7WQbpaV/9qK5U547LpvRZwAm7i7CW7+oCuRlfral3dg3hc/XmBgIs/wy0YAk7ATZa2O/04GAFdrat1kK7W1X074xLbgd3ynv+fWI97Ak7ACTgHI6CrdbUO0tW6+mLx9MgSD1aK+Zjs2PHTbKrv0e33myrgBNyw7LRcwweWDHS1rtZBulpXX2S9UMDFvPK+//jyz/GAjjAFnIAbls8t1/COJQNdrat1kK7W1ReJMyRHBUPu2QS/6fHaf723V8AJuK763nINZywZ6GpdrYN0ta6+zELBgItZnbA3O7ZMvOieXgEn4Lrodsv1O7VkoKt1tQ7S1br6Km8Kh9z6hLzZd/5ytkrACbgu2mi5fnuWDHS1rtZBulpXX+VmKnsJOOZ16u4X5eJ1PU9//1KhgBNwXXTYcv3WLBnoal2tg3S1rr6Ou6nMfua/H2l1bSvB+9d8kwWcgEsd/Nlvu35zlg10ta7WQbpaV1/X08IBF3OSurG1Z7xR2y1KQMAJuK5pu03ggSUDXa2rdZCu1tVtbfUh5GLejOmZl/g3b6b2+7wLOAHXJXdS+7Oxzywb6GpdrYN0ta7OsdunkDtrXvQ43J8aD0R61fybc16rgBNwXfKp5brFloLTlg10ta7WQbpaV+eeYfjcp5D7eTk4vuk/as8fiOCNy9RtLvEKOAHXdSsZ6/bSsoGu1tW6Wlfr6lEOuZ9HZHFv26NU7wE+LHebMyvHBV+bgBNwXRBnTE5brtnXVO/6A+hqXa2DdLWuHvmQ+znfmrBbSf3/Vv9M8/e8KxxqAk7Adc1Oxpo99fsh6Gpdrat1ta4ex5D7/WmQ8ffGl+niwUxLqf5iznSLf3c8gXKxWfC4FPWhj4Em4ARc16xmrFfsynEjAbpaV+tqXa2rC4rLsu+HEHLXuZ/1+Lc5HZF/m4ATcOMs9in/ntqfMb3td0LQ1bpaV+tqXd0vr0Yw5EZ1BJyAG1exO83XjLXytHXQ1bpaV+tqXd13yyN0RmMU53tTBFMCTsCNofgy20HGOu0nt2eBrtbVulpX6+oBiQ/XP8Lsj4n9necH+B744Aq40nJu8fiW+v9FVkBX62pdbZ109R/WUvunnXZx4uzTyoCPNgWcgCttI2N9Yo//h37nA12tq3W1rtbVwzzzsjuhwRbh/iLVu4EMY919cAVcKU8z1+e53/NAV+tqXa2rdfUoiG/0T8rl4LNU32s6O+Ri8cEVcCWsprynGO8k3xMBXa2rdbWu1tUjJr40d9jhsyuxB/r0CKyzgBNwJTxJebdvfEzDfRIzoKt1ta7W1br6r5aaRehCsMUDnR6P2Bsq4ARcrx5mnmU5GJGSB3S1rtbVulpXXyl2rIjLpCdjFmrxg71ZzcKIrquAE3C9eJDaPygp5otwA12tq3W1rtbV4yruVX2R6n2Oz0cw1A6bUIszRaN+f52AE3DCDdDVulpX62pdnSke2PKwCZSDzAXvdeIN2071vbOz3hImQG64nSTPEgFdratBV3dcXCZ+lOotyLabszJHqbfLxqdNgO41YRq7ESw2AQuT5H5muMWONLctH6CrQVdPulvNEd/9JqQumjvNfyPA4H/uNmWfE253LB+gq0FXA+SIwv+anGUBAF0NMEDzPYTbPcsHALoaIMdcqncYEW4AoKsBBib3LEt8ae6+5QMAXQ2QI+4dzd3V5pHlAwBdDZBjLuVd7o1ZtnwAoKsBcsTDwL5khttTywcAuhogN9xyz7IINwDQ1QBZ5oQbAOhqgEHr5SzLuuUDAF0NkGMu5d93+szyAYCuBshxq5rD5CwLAOhqgAGaq+Youe8UAHQ1wAD1ct/phuUDAF0NMOhwe2X5AEBXA+SY6SHcXlo+ANDVADniC3CfhRsA6GoA4QYA6GpAuF0yW5YPAHQ1QI6pavYzw+1NNTcsIQDoaoC2Ipx2M8PttXADAF0NkGsrM9zeCTcA0NUAOW70EG47wg0AdDVAbrjlXu7dFW4AoKsBcm1nhtteNTctHwDoaoAcc5nhNi5z7C0GQFfrakDACTgA0NW6GhBwAKCrdTUg4AQcAOhqQMAJOADQ1boaEHACDgB0NSDgBBwA6GpdDQg4AQeArtbVgIATcACgq3U1IOAEHAC6egK6+r+nQKFE2qtHUQAAAMl0RVh0TWF0aE1MADxtYXRoIHhtbG5zPSJodHRwOi8vd3d3LnczLm9yZy8xOTk4L01hdGgvTWF0aE1MIiBzdHlsZT0iZm9udC1mYW1pbHk6VGFob21hIj48bXN0eWxlIG1hdGhzaXplPSIyNnB4Ij48bXN1Yj48bWk+Q0g8L21pPjxtbj4yPC9tbj48L21zdWI+PG1vPj08L21vPjxtc3ViPjxtaT5DSDwvbWk+PG1uPjI8L21uPjwvbXN1Yj48L21zdHlsZT48L21hdGg+Ds0bswAAAABJRU5ErkJggg==\&quot;,\&quot;slideId\&quot;:483,\&quot;accessibleText\&quot;:\&quot;CH subscript 2 equals CH subscript 2\&quot;,\&quot;imageHeight\&quot;:17.1891891891891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On-screen Show (4:3)</PresentationFormat>
  <Paragraphs>273</Paragraphs>
  <Slides>32</Slides>
  <Notes>5</Notes>
  <HiddenSlides>0</HiddenSlides>
  <MMClips>5</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53" baseType="lpstr">
      <vt:lpstr>宋体</vt:lpstr>
      <vt:lpstr>.VnArial Narrow</vt:lpstr>
      <vt:lpstr>.VnArial NarrowH</vt:lpstr>
      <vt:lpstr>Aptos Display</vt:lpstr>
      <vt:lpstr>Aptos Narrow</vt:lpstr>
      <vt:lpstr>Arial</vt:lpstr>
      <vt:lpstr>Calibri</vt:lpstr>
      <vt:lpstr>Garamond</vt:lpstr>
      <vt:lpstr>Helvetica Neue</vt:lpstr>
      <vt:lpstr>Josefin Sans</vt:lpstr>
      <vt:lpstr>Lato Regular</vt:lpstr>
      <vt:lpstr>Noto Serif CJK SC</vt:lpstr>
      <vt:lpstr>Open Sans</vt:lpstr>
      <vt:lpstr>Source Han Sans CN Heavy</vt:lpstr>
      <vt:lpstr>Source Han Sans CN Medium</vt:lpstr>
      <vt:lpstr>Tahoma</vt:lpstr>
      <vt:lpstr>Times New Roman</vt:lpstr>
      <vt:lpstr>字魂35号-经典雅黑</vt:lpstr>
      <vt:lpstr>Office 主题</vt:lpstr>
      <vt:lpstr>Theme7</vt:lpstr>
      <vt:lpstr>ChemWindow.Document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2019-03-06T05:01:54Z</dcterms:created>
  <dcterms:modified xsi:type="dcterms:W3CDTF">2024-12-25T02:25:01Z</dcterms:modified>
</cp:coreProperties>
</file>