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58" r:id="rId6"/>
    <p:sldId id="262" r:id="rId7"/>
    <p:sldId id="275" r:id="rId8"/>
    <p:sldId id="263" r:id="rId9"/>
    <p:sldId id="267" r:id="rId10"/>
    <p:sldId id="272" r:id="rId11"/>
    <p:sldId id="26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3D59A-4CA4-4B29-8251-D03F2ED99A5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A1B57-C1D4-4AD8-AF46-21FE91988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B023D-636C-44F2-AF93-F72D50EB3A1A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BDFD9-CE8A-4CE0-BF55-2C13038F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210C8-0344-4C56-88B5-C59740AADB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7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4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5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2DA9-3DE3-4894-B969-7213290FFC4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5915C-DFE2-4205-BAE0-A5CD68E5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1205" y="1732199"/>
            <a:ext cx="10515600" cy="1671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DẠNG NGUYÊN SINH VẬT</a:t>
            </a:r>
          </a:p>
        </p:txBody>
      </p:sp>
    </p:spTree>
    <p:extLst>
      <p:ext uri="{BB962C8B-B14F-4D97-AF65-F5344CB8AC3E}">
        <p14:creationId xmlns:p14="http://schemas.microsoft.com/office/powerpoint/2010/main" val="265766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6" y="2371614"/>
            <a:ext cx="5106153" cy="409511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35801" y="1636988"/>
            <a:ext cx="6011501" cy="700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17.5: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572815" y="1123927"/>
            <a:ext cx="5459240" cy="5584691"/>
          </a:xfrm>
          <a:prstGeom prst="wedgeEllipseCallout">
            <a:avLst>
              <a:gd name="adj1" fmla="val -89987"/>
              <a:gd name="adj2" fmla="val 4197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8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389" y="1123927"/>
            <a:ext cx="5459240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399" y="4181388"/>
            <a:ext cx="2316006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68405" y="1577896"/>
            <a:ext cx="9587620" cy="513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2378" r="44185" b="38811"/>
          <a:stretch/>
        </p:blipFill>
        <p:spPr bwMode="auto">
          <a:xfrm>
            <a:off x="2305319" y="2090957"/>
            <a:ext cx="9401578" cy="45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Slide Thank You, Slide En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ình nền Slide Thank You, Slide En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ình nền Slide Thank You, Slide E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4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683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9" name="Oval 8"/>
          <p:cNvSpPr/>
          <p:nvPr/>
        </p:nvSpPr>
        <p:spPr>
          <a:xfrm>
            <a:off x="9759636" y="5160474"/>
            <a:ext cx="2009868" cy="12232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ợi ý một số loại hóa chất xử lý nước ao hồ nuôi cá tốt nhất hiện nay - Bio  Ch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3052294"/>
            <a:ext cx="5383370" cy="3565506"/>
          </a:xfrm>
          <a:prstGeom prst="rect">
            <a:avLst/>
          </a:prstGeom>
          <a:noFill/>
        </p:spPr>
      </p:pic>
      <p:pic>
        <p:nvPicPr>
          <p:cNvPr id="12" name="Picture 11" descr="Bài 30. Nguyên sinh vật - Hoc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2" r="42246" b="11832"/>
          <a:stretch/>
        </p:blipFill>
        <p:spPr bwMode="auto">
          <a:xfrm>
            <a:off x="6452315" y="3052294"/>
            <a:ext cx="5201917" cy="350835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641484" y="888643"/>
            <a:ext cx="8806981" cy="171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 sau: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là gì?</a:t>
            </a:r>
          </a:p>
          <a:p>
            <a:pPr marL="457200" indent="-457200">
              <a:buAutoNum type="arabicPeriod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có hình dạng như thế nào?</a:t>
            </a:r>
          </a:p>
          <a:p>
            <a:pPr marL="457200" indent="-457200">
              <a:buAutoNum type="arabicPeriod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có vai trò gì?</a:t>
            </a:r>
          </a:p>
        </p:txBody>
      </p:sp>
    </p:spTree>
    <p:extLst>
      <p:ext uri="{BB962C8B-B14F-4D97-AF65-F5344CB8AC3E}">
        <p14:creationId xmlns:p14="http://schemas.microsoft.com/office/powerpoint/2010/main" val="349897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92784" y="1525067"/>
            <a:ext cx="7356484" cy="944380"/>
            <a:chOff x="360401" y="36212"/>
            <a:chExt cx="7356484" cy="944380"/>
          </a:xfrm>
        </p:grpSpPr>
        <p:sp>
          <p:nvSpPr>
            <p:cNvPr id="10" name="Rounded Rectangle 9"/>
            <p:cNvSpPr/>
            <p:nvPr/>
          </p:nvSpPr>
          <p:spPr>
            <a:xfrm>
              <a:off x="360401" y="36212"/>
              <a:ext cx="7356484" cy="94438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06502" y="36212"/>
              <a:ext cx="7264282" cy="852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90" tIns="0" rIns="20789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bg1"/>
                  </a:solidFill>
                </a:rPr>
                <a:t>I. SỰ ĐA DẠNG CỦA NGUYÊN SINH VẬT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49596" y="3136924"/>
            <a:ext cx="8864599" cy="1029525"/>
            <a:chOff x="224037" y="1514009"/>
            <a:chExt cx="7356484" cy="1181811"/>
          </a:xfrm>
        </p:grpSpPr>
        <p:sp>
          <p:nvSpPr>
            <p:cNvPr id="13" name="Rounded Rectangle 12"/>
            <p:cNvSpPr/>
            <p:nvPr/>
          </p:nvSpPr>
          <p:spPr>
            <a:xfrm>
              <a:off x="224037" y="1514009"/>
              <a:ext cx="7356484" cy="118181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257618" y="1786875"/>
              <a:ext cx="7241102" cy="612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90" tIns="0" rIns="20789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bg1"/>
                  </a:solidFill>
                </a:rPr>
                <a:t>II. VAI TRÒ VÀ TÁC HẠI CỦA NGUYÊN SINH VẬT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60632" y="4906468"/>
            <a:ext cx="8154992" cy="1249735"/>
            <a:chOff x="348412" y="109703"/>
            <a:chExt cx="7356484" cy="1249735"/>
          </a:xfrm>
        </p:grpSpPr>
        <p:sp>
          <p:nvSpPr>
            <p:cNvPr id="16" name="Rounded Rectangle 15"/>
            <p:cNvSpPr/>
            <p:nvPr/>
          </p:nvSpPr>
          <p:spPr>
            <a:xfrm>
              <a:off x="348412" y="240698"/>
              <a:ext cx="7356484" cy="1012511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474664" y="109703"/>
              <a:ext cx="7192882" cy="1249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7890" tIns="0" rIns="207890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chemeClr val="bg1"/>
                  </a:solidFill>
                </a:rPr>
                <a:t>III. QUAN SÁT MỘT SỐ NGUYÊN SINH VẬT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200" y="120683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9687" y="342740"/>
            <a:ext cx="10515600" cy="835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DẠNG NGUYÊN SINH VẬT</a:t>
            </a:r>
          </a:p>
        </p:txBody>
      </p:sp>
    </p:spTree>
    <p:extLst>
      <p:ext uri="{BB962C8B-B14F-4D97-AF65-F5344CB8AC3E}">
        <p14:creationId xmlns:p14="http://schemas.microsoft.com/office/powerpoint/2010/main" val="42449099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91" y="760493"/>
            <a:ext cx="5417745" cy="5554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239" y="1455792"/>
            <a:ext cx="5589761" cy="106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135" y="2609510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1.Nguyên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2562" y="3535225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23" y="1070037"/>
            <a:ext cx="6328372" cy="2497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"/>
          <a:stretch/>
        </p:blipFill>
        <p:spPr>
          <a:xfrm>
            <a:off x="5812323" y="4403586"/>
            <a:ext cx="6056770" cy="152033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54426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1244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24394" y="5843917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60318" y="5926812"/>
            <a:ext cx="1999309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1750" y="1648200"/>
            <a:ext cx="486481" cy="5773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866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91" y="760493"/>
            <a:ext cx="5417745" cy="5554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72" y="1677968"/>
            <a:ext cx="6024328" cy="148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346903"/>
            <a:ext cx="5689351" cy="125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4" y="1017618"/>
            <a:ext cx="6328372" cy="2497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92"/>
          <a:stretch/>
        </p:blipFill>
        <p:spPr>
          <a:xfrm>
            <a:off x="5812323" y="4403586"/>
            <a:ext cx="6056770" cy="152033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54426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912440" y="3346903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24394" y="5843917"/>
            <a:ext cx="1327842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960318" y="5926812"/>
            <a:ext cx="1999309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1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1854" y="1681041"/>
            <a:ext cx="5459240" cy="135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hình17.3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trả lời các câu hỏi sau: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6668630" y="669957"/>
            <a:ext cx="5333247" cy="35686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12" y="4357329"/>
            <a:ext cx="6615065" cy="22501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022" y="1220215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68158" y="1783410"/>
            <a:ext cx="486481" cy="5773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2562" y="3535225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n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5390" y="4357329"/>
            <a:ext cx="5236676" cy="93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Kể tên một số nguyên sinh vật có hại cho con người?</a:t>
            </a:r>
          </a:p>
        </p:txBody>
      </p:sp>
    </p:spTree>
    <p:extLst>
      <p:ext uri="{BB962C8B-B14F-4D97-AF65-F5344CB8AC3E}">
        <p14:creationId xmlns:p14="http://schemas.microsoft.com/office/powerpoint/2010/main" val="35668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35390" y="2062818"/>
            <a:ext cx="6192570" cy="87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08230" y="4259365"/>
            <a:ext cx="5178582" cy="2521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6668630" y="669957"/>
            <a:ext cx="5333247" cy="35686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12" y="4357329"/>
            <a:ext cx="6615065" cy="22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5390" y="1529113"/>
            <a:ext cx="8981232" cy="43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sinh vật là thức ăn của nhiều động vật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sinh vật gây bệnh ở người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35390" y="669958"/>
            <a:ext cx="6029608" cy="55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156897"/>
            <a:ext cx="10515600" cy="60359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17: ĐA DẠNG NGUYÊN SINH VẬT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5389" y="1738455"/>
            <a:ext cx="9850171" cy="902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83" y="2267844"/>
            <a:ext cx="2644712" cy="23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474485"/>
            <a:ext cx="1551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3354258" y="6461083"/>
            <a:ext cx="4814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8411202" y="6472023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2000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9" y="2216030"/>
            <a:ext cx="2648939" cy="25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08" y="2203356"/>
            <a:ext cx="2782982" cy="252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50" y="2216030"/>
            <a:ext cx="2642259" cy="242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0" y="4673111"/>
            <a:ext cx="3246078" cy="175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23175"/>
          <a:stretch/>
        </p:blipFill>
        <p:spPr>
          <a:xfrm flipV="1">
            <a:off x="4077643" y="4812576"/>
            <a:ext cx="3368011" cy="17324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202" y="4812576"/>
            <a:ext cx="3348715" cy="17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639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BÀI 17: ĐA DẠNG NGUYÊN SINH VẬT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10</cp:lastModifiedBy>
  <cp:revision>66</cp:revision>
  <dcterms:created xsi:type="dcterms:W3CDTF">2021-06-08T11:25:26Z</dcterms:created>
  <dcterms:modified xsi:type="dcterms:W3CDTF">2025-11-29T14:28:50Z</dcterms:modified>
</cp:coreProperties>
</file>