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9" r:id="rId2"/>
    <p:sldId id="257" r:id="rId3"/>
    <p:sldId id="260" r:id="rId4"/>
    <p:sldId id="261" r:id="rId5"/>
    <p:sldId id="262" r:id="rId6"/>
    <p:sldId id="294" r:id="rId7"/>
    <p:sldId id="295" r:id="rId8"/>
    <p:sldId id="297" r:id="rId9"/>
    <p:sldId id="296" r:id="rId10"/>
    <p:sldId id="298" r:id="rId11"/>
    <p:sldId id="290" r:id="rId12"/>
    <p:sldId id="291" r:id="rId13"/>
    <p:sldId id="299" r:id="rId14"/>
    <p:sldId id="30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vi-VN"/>
              <a:t>05/10/2022</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69AD89-98DB-444E-8B9F-BB5EB0F66194}" type="slidenum">
              <a:rPr lang="en-US" smtClean="0"/>
              <a:t>‹#›</a:t>
            </a:fld>
            <a:endParaRPr lang="en-US"/>
          </a:p>
        </p:txBody>
      </p:sp>
    </p:spTree>
    <p:extLst>
      <p:ext uri="{BB962C8B-B14F-4D97-AF65-F5344CB8AC3E}">
        <p14:creationId xmlns:p14="http://schemas.microsoft.com/office/powerpoint/2010/main" val="290489966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vi-VN"/>
              <a:t>05/10/2022</a:t>
            </a: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95BDA-30C1-4AF7-A33F-CC45F28E3704}" type="slidenum">
              <a:rPr lang="vi-VN" smtClean="0"/>
              <a:t>‹#›</a:t>
            </a:fld>
            <a:endParaRPr lang="vi-VN"/>
          </a:p>
        </p:txBody>
      </p:sp>
    </p:spTree>
    <p:extLst>
      <p:ext uri="{BB962C8B-B14F-4D97-AF65-F5344CB8AC3E}">
        <p14:creationId xmlns:p14="http://schemas.microsoft.com/office/powerpoint/2010/main" val="12144096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Hầu hết các ứng dụng này là các bình dưỡng khí có khí oxygen. Nên nói rõ.</a:t>
            </a:r>
            <a:endParaRPr lang="vi-VN"/>
          </a:p>
          <a:p>
            <a:endParaRPr lang="en-US"/>
          </a:p>
        </p:txBody>
      </p:sp>
      <p:sp>
        <p:nvSpPr>
          <p:cNvPr id="4" name="Slide Number Placeholder 3"/>
          <p:cNvSpPr>
            <a:spLocks noGrp="1"/>
          </p:cNvSpPr>
          <p:nvPr>
            <p:ph type="sldNum" sz="quarter" idx="5"/>
          </p:nvPr>
        </p:nvSpPr>
        <p:spPr/>
        <p:txBody>
          <a:bodyPr/>
          <a:lstStyle/>
          <a:p>
            <a:fld id="{18295BDA-30C1-4AF7-A33F-CC45F28E3704}" type="slidenum">
              <a:rPr lang="vi-VN" smtClean="0"/>
              <a:t>11</a:t>
            </a:fld>
            <a:endParaRPr lang="vi-VN"/>
          </a:p>
        </p:txBody>
      </p:sp>
      <p:sp>
        <p:nvSpPr>
          <p:cNvPr id="5" name="Date Placeholder 4"/>
          <p:cNvSpPr>
            <a:spLocks noGrp="1"/>
          </p:cNvSpPr>
          <p:nvPr>
            <p:ph type="dt" idx="10"/>
          </p:nvPr>
        </p:nvSpPr>
        <p:spPr/>
        <p:txBody>
          <a:bodyPr/>
          <a:lstStyle/>
          <a:p>
            <a:r>
              <a:rPr lang="vi-VN"/>
              <a:t>05/10/2022</a:t>
            </a:r>
          </a:p>
        </p:txBody>
      </p:sp>
    </p:spTree>
    <p:extLst>
      <p:ext uri="{BB962C8B-B14F-4D97-AF65-F5344CB8AC3E}">
        <p14:creationId xmlns:p14="http://schemas.microsoft.com/office/powerpoint/2010/main" val="388215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295BDA-30C1-4AF7-A33F-CC45F28E3704}" type="slidenum">
              <a:rPr lang="vi-VN" smtClean="0"/>
              <a:t>12</a:t>
            </a:fld>
            <a:endParaRPr lang="vi-VN"/>
          </a:p>
        </p:txBody>
      </p:sp>
      <p:sp>
        <p:nvSpPr>
          <p:cNvPr id="5" name="Date Placeholder 4"/>
          <p:cNvSpPr>
            <a:spLocks noGrp="1"/>
          </p:cNvSpPr>
          <p:nvPr>
            <p:ph type="dt" idx="11"/>
          </p:nvPr>
        </p:nvSpPr>
        <p:spPr/>
        <p:txBody>
          <a:bodyPr/>
          <a:lstStyle/>
          <a:p>
            <a:r>
              <a:rPr lang="vi-VN"/>
              <a:t>05/10/2022</a:t>
            </a:r>
          </a:p>
        </p:txBody>
      </p:sp>
    </p:spTree>
    <p:extLst>
      <p:ext uri="{BB962C8B-B14F-4D97-AF65-F5344CB8AC3E}">
        <p14:creationId xmlns:p14="http://schemas.microsoft.com/office/powerpoint/2010/main" val="1948740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A86650-484A-4A54-8CBD-6217AE7B0417}" type="datetime1">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5E6A0-EE8E-4176-A734-AD82A0C0E4F9}" type="slidenum">
              <a:rPr lang="en-US" smtClean="0"/>
              <a:t>‹#›</a:t>
            </a:fld>
            <a:endParaRPr lang="en-US"/>
          </a:p>
        </p:txBody>
      </p:sp>
    </p:spTree>
    <p:extLst>
      <p:ext uri="{BB962C8B-B14F-4D97-AF65-F5344CB8AC3E}">
        <p14:creationId xmlns:p14="http://schemas.microsoft.com/office/powerpoint/2010/main" val="2521305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ED6F7D-EC3F-4543-B104-211D1B8A55DE}" type="datetime1">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5E6A0-EE8E-4176-A734-AD82A0C0E4F9}" type="slidenum">
              <a:rPr lang="en-US" smtClean="0"/>
              <a:t>‹#›</a:t>
            </a:fld>
            <a:endParaRPr lang="en-US"/>
          </a:p>
        </p:txBody>
      </p:sp>
    </p:spTree>
    <p:extLst>
      <p:ext uri="{BB962C8B-B14F-4D97-AF65-F5344CB8AC3E}">
        <p14:creationId xmlns:p14="http://schemas.microsoft.com/office/powerpoint/2010/main" val="1845730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A874DD-99AE-408B-9EF7-63550A4A4E87}" type="datetime1">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5E6A0-EE8E-4176-A734-AD82A0C0E4F9}" type="slidenum">
              <a:rPr lang="en-US" smtClean="0"/>
              <a:t>‹#›</a:t>
            </a:fld>
            <a:endParaRPr lang="en-US"/>
          </a:p>
        </p:txBody>
      </p:sp>
    </p:spTree>
    <p:extLst>
      <p:ext uri="{BB962C8B-B14F-4D97-AF65-F5344CB8AC3E}">
        <p14:creationId xmlns:p14="http://schemas.microsoft.com/office/powerpoint/2010/main" val="3264683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391400" cy="742950"/>
          </a:xfrm>
        </p:spPr>
        <p:txBody>
          <a:bodyPr/>
          <a:lstStyle/>
          <a:p>
            <a:r>
              <a:rPr lang="en-US"/>
              <a:t>Click to edit Master title style</a:t>
            </a:r>
          </a:p>
        </p:txBody>
      </p:sp>
      <p:sp>
        <p:nvSpPr>
          <p:cNvPr id="3" name="Table Placeholder 2"/>
          <p:cNvSpPr>
            <a:spLocks noGrp="1"/>
          </p:cNvSpPr>
          <p:nvPr>
            <p:ph type="tbl" idx="1"/>
          </p:nvPr>
        </p:nvSpPr>
        <p:spPr>
          <a:xfrm>
            <a:off x="533400" y="1295400"/>
            <a:ext cx="8229600" cy="4983163"/>
          </a:xfrm>
        </p:spPr>
        <p:txBody>
          <a:bodyPr/>
          <a:lstStyle/>
          <a:p>
            <a:pPr lvl="0"/>
            <a:r>
              <a:rPr lang="en-US" noProof="0"/>
              <a:t>Click icon to add table</a:t>
            </a:r>
          </a:p>
        </p:txBody>
      </p:sp>
      <p:sp>
        <p:nvSpPr>
          <p:cNvPr id="4" name="Rectangle 13"/>
          <p:cNvSpPr>
            <a:spLocks noGrp="1" noChangeArrowheads="1"/>
          </p:cNvSpPr>
          <p:nvPr>
            <p:ph type="dt" sz="half" idx="10"/>
          </p:nvPr>
        </p:nvSpPr>
        <p:spPr>
          <a:ln/>
        </p:spPr>
        <p:txBody>
          <a:bodyPr/>
          <a:lstStyle>
            <a:lvl1pPr>
              <a:defRPr/>
            </a:lvl1pPr>
          </a:lstStyle>
          <a:p>
            <a:pPr>
              <a:defRPr/>
            </a:pPr>
            <a:fld id="{81BA8DD7-5C62-4900-8F49-54A5193D4871}" type="datetime1">
              <a:rPr lang="en-US" smtClean="0">
                <a:solidFill>
                  <a:srgbClr val="FFFFFF"/>
                </a:solidFill>
              </a:rPr>
              <a:t>9/27/2025</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5"/>
          <p:cNvSpPr>
            <a:spLocks noGrp="1" noChangeArrowheads="1"/>
          </p:cNvSpPr>
          <p:nvPr>
            <p:ph type="sldNum" sz="quarter" idx="12"/>
          </p:nvPr>
        </p:nvSpPr>
        <p:spPr>
          <a:ln/>
        </p:spPr>
        <p:txBody>
          <a:bodyPr/>
          <a:lstStyle>
            <a:lvl1pPr>
              <a:defRPr/>
            </a:lvl1pPr>
          </a:lstStyle>
          <a:p>
            <a:fld id="{65D39F35-C337-4ABF-9E33-D5A73589BAF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460428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98"/>
        <p:cNvGrpSpPr/>
        <p:nvPr/>
      </p:nvGrpSpPr>
      <p:grpSpPr>
        <a:xfrm>
          <a:off x="0" y="0"/>
          <a:ext cx="0" cy="0"/>
          <a:chOff x="0" y="0"/>
          <a:chExt cx="0" cy="0"/>
        </a:xfrm>
      </p:grpSpPr>
      <p:grpSp>
        <p:nvGrpSpPr>
          <p:cNvPr id="499" name="Google Shape;499;p5"/>
          <p:cNvGrpSpPr/>
          <p:nvPr/>
        </p:nvGrpSpPr>
        <p:grpSpPr>
          <a:xfrm>
            <a:off x="0" y="1"/>
            <a:ext cx="9144000" cy="6794431"/>
            <a:chOff x="0" y="0"/>
            <a:chExt cx="9144000" cy="5095823"/>
          </a:xfrm>
        </p:grpSpPr>
        <p:sp>
          <p:nvSpPr>
            <p:cNvPr id="500" name="Google Shape;500;p5"/>
            <p:cNvSpPr/>
            <p:nvPr/>
          </p:nvSpPr>
          <p:spPr>
            <a:xfrm>
              <a:off x="5371422" y="534764"/>
              <a:ext cx="111908" cy="99802"/>
            </a:xfrm>
            <a:custGeom>
              <a:avLst/>
              <a:gdLst/>
              <a:ahLst/>
              <a:cxnLst/>
              <a:rect l="l" t="t" r="r" b="b"/>
              <a:pathLst>
                <a:path w="149211" h="133069" extrusionOk="0">
                  <a:moveTo>
                    <a:pt x="130824" y="1737"/>
                  </a:moveTo>
                  <a:cubicBezTo>
                    <a:pt x="80850" y="29467"/>
                    <a:pt x="37225" y="67313"/>
                    <a:pt x="2682" y="112862"/>
                  </a:cubicBezTo>
                  <a:cubicBezTo>
                    <a:pt x="-7605" y="126451"/>
                    <a:pt x="14302" y="141246"/>
                    <a:pt x="24589" y="127721"/>
                  </a:cubicBezTo>
                  <a:cubicBezTo>
                    <a:pt x="56339" y="85925"/>
                    <a:pt x="96408" y="51159"/>
                    <a:pt x="142255" y="25613"/>
                  </a:cubicBezTo>
                  <a:cubicBezTo>
                    <a:pt x="157113" y="17231"/>
                    <a:pt x="145747" y="-6582"/>
                    <a:pt x="130824" y="17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5"/>
            <p:cNvSpPr/>
            <p:nvPr/>
          </p:nvSpPr>
          <p:spPr>
            <a:xfrm>
              <a:off x="5760077" y="5012698"/>
              <a:ext cx="87331" cy="83125"/>
            </a:xfrm>
            <a:custGeom>
              <a:avLst/>
              <a:gdLst/>
              <a:ahLst/>
              <a:cxnLst/>
              <a:rect l="l" t="t" r="r" b="b"/>
              <a:pathLst>
                <a:path w="116441" h="110833" extrusionOk="0">
                  <a:moveTo>
                    <a:pt x="2825" y="73373"/>
                  </a:moveTo>
                  <a:cubicBezTo>
                    <a:pt x="21875" y="138778"/>
                    <a:pt x="117125" y="110711"/>
                    <a:pt x="116427" y="49180"/>
                  </a:cubicBezTo>
                  <a:cubicBezTo>
                    <a:pt x="116617" y="41433"/>
                    <a:pt x="114966" y="33749"/>
                    <a:pt x="111601" y="26764"/>
                  </a:cubicBezTo>
                  <a:cubicBezTo>
                    <a:pt x="85947" y="-29433"/>
                    <a:pt x="-18384" y="10953"/>
                    <a:pt x="2825" y="73373"/>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5"/>
            <p:cNvSpPr/>
            <p:nvPr/>
          </p:nvSpPr>
          <p:spPr>
            <a:xfrm>
              <a:off x="8745508" y="4347061"/>
              <a:ext cx="107737" cy="181048"/>
            </a:xfrm>
            <a:custGeom>
              <a:avLst/>
              <a:gdLst/>
              <a:ahLst/>
              <a:cxnLst/>
              <a:rect l="l" t="t" r="r" b="b"/>
              <a:pathLst>
                <a:path w="143649" h="241397" extrusionOk="0">
                  <a:moveTo>
                    <a:pt x="143401" y="66429"/>
                  </a:moveTo>
                  <a:cubicBezTo>
                    <a:pt x="94061" y="-10406"/>
                    <a:pt x="-236" y="-32186"/>
                    <a:pt x="112159" y="63890"/>
                  </a:cubicBezTo>
                  <a:cubicBezTo>
                    <a:pt x="-8491" y="73034"/>
                    <a:pt x="-10079" y="91322"/>
                    <a:pt x="89045" y="156218"/>
                  </a:cubicBezTo>
                  <a:cubicBezTo>
                    <a:pt x="-167813" y="188921"/>
                    <a:pt x="232809" y="305634"/>
                    <a:pt x="37356" y="194318"/>
                  </a:cubicBezTo>
                  <a:cubicBezTo>
                    <a:pt x="156609" y="166950"/>
                    <a:pt x="135209" y="159393"/>
                    <a:pt x="47770" y="96084"/>
                  </a:cubicBezTo>
                  <a:cubicBezTo>
                    <a:pt x="72408" y="81987"/>
                    <a:pt x="148544" y="102497"/>
                    <a:pt x="143401" y="6642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5"/>
            <p:cNvSpPr/>
            <p:nvPr/>
          </p:nvSpPr>
          <p:spPr>
            <a:xfrm>
              <a:off x="8470821" y="0"/>
              <a:ext cx="134674" cy="168433"/>
            </a:xfrm>
            <a:custGeom>
              <a:avLst/>
              <a:gdLst/>
              <a:ahLst/>
              <a:cxnLst/>
              <a:rect l="l" t="t" r="r" b="b"/>
              <a:pathLst>
                <a:path w="179565" h="224577" extrusionOk="0">
                  <a:moveTo>
                    <a:pt x="17335" y="35497"/>
                  </a:moveTo>
                  <a:cubicBezTo>
                    <a:pt x="9842" y="70803"/>
                    <a:pt x="26098" y="108966"/>
                    <a:pt x="53848" y="131636"/>
                  </a:cubicBezTo>
                  <a:cubicBezTo>
                    <a:pt x="27877" y="152654"/>
                    <a:pt x="94869" y="259652"/>
                    <a:pt x="98298" y="212852"/>
                  </a:cubicBezTo>
                  <a:cubicBezTo>
                    <a:pt x="80264" y="194247"/>
                    <a:pt x="57658" y="169228"/>
                    <a:pt x="66548" y="141351"/>
                  </a:cubicBezTo>
                  <a:cubicBezTo>
                    <a:pt x="231140" y="240919"/>
                    <a:pt x="203835" y="23051"/>
                    <a:pt x="62674" y="118428"/>
                  </a:cubicBezTo>
                  <a:cubicBezTo>
                    <a:pt x="42164" y="101479"/>
                    <a:pt x="30416" y="76091"/>
                    <a:pt x="30924" y="49467"/>
                  </a:cubicBezTo>
                  <a:cubicBezTo>
                    <a:pt x="66294" y="80137"/>
                    <a:pt x="146876" y="73914"/>
                    <a:pt x="145224" y="16002"/>
                  </a:cubicBezTo>
                  <a:cubicBezTo>
                    <a:pt x="144081" y="10329"/>
                    <a:pt x="141922" y="4907"/>
                    <a:pt x="138874" y="0"/>
                  </a:cubicBezTo>
                  <a:lnTo>
                    <a:pt x="115062" y="0"/>
                  </a:lnTo>
                  <a:cubicBezTo>
                    <a:pt x="164909" y="23432"/>
                    <a:pt x="78359" y="84519"/>
                    <a:pt x="33972" y="31242"/>
                  </a:cubicBezTo>
                  <a:cubicBezTo>
                    <a:pt x="38862" y="17716"/>
                    <a:pt x="48641" y="6548"/>
                    <a:pt x="61468" y="0"/>
                  </a:cubicBezTo>
                  <a:lnTo>
                    <a:pt x="34925" y="0"/>
                  </a:lnTo>
                  <a:cubicBezTo>
                    <a:pt x="30226" y="4831"/>
                    <a:pt x="26479" y="10494"/>
                    <a:pt x="23813" y="16701"/>
                  </a:cubicBezTo>
                  <a:cubicBezTo>
                    <a:pt x="20638" y="11555"/>
                    <a:pt x="18352" y="5909"/>
                    <a:pt x="17018" y="0"/>
                  </a:cubicBezTo>
                  <a:lnTo>
                    <a:pt x="0" y="0"/>
                  </a:lnTo>
                  <a:cubicBezTo>
                    <a:pt x="1333" y="13528"/>
                    <a:pt x="7493" y="26125"/>
                    <a:pt x="17335" y="35497"/>
                  </a:cubicBezTo>
                  <a:close/>
                  <a:moveTo>
                    <a:pt x="106235" y="113284"/>
                  </a:moveTo>
                  <a:cubicBezTo>
                    <a:pt x="222694" y="106426"/>
                    <a:pt x="151384" y="190373"/>
                    <a:pt x="75692" y="128080"/>
                  </a:cubicBezTo>
                  <a:cubicBezTo>
                    <a:pt x="84074" y="120192"/>
                    <a:pt x="94679" y="115034"/>
                    <a:pt x="106108" y="11328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5"/>
            <p:cNvSpPr/>
            <p:nvPr/>
          </p:nvSpPr>
          <p:spPr>
            <a:xfrm>
              <a:off x="8695942" y="1066874"/>
              <a:ext cx="202734" cy="136751"/>
            </a:xfrm>
            <a:custGeom>
              <a:avLst/>
              <a:gdLst/>
              <a:ahLst/>
              <a:cxnLst/>
              <a:rect l="l" t="t" r="r" b="b"/>
              <a:pathLst>
                <a:path w="270312" h="182335" extrusionOk="0">
                  <a:moveTo>
                    <a:pt x="101031" y="45303"/>
                  </a:moveTo>
                  <a:cubicBezTo>
                    <a:pt x="126241" y="39200"/>
                    <a:pt x="152911" y="44896"/>
                    <a:pt x="173421" y="60797"/>
                  </a:cubicBezTo>
                  <a:cubicBezTo>
                    <a:pt x="128971" y="70639"/>
                    <a:pt x="86680" y="137378"/>
                    <a:pt x="132845" y="170017"/>
                  </a:cubicBezTo>
                  <a:cubicBezTo>
                    <a:pt x="185105" y="194337"/>
                    <a:pt x="229238" y="117121"/>
                    <a:pt x="203457" y="73941"/>
                  </a:cubicBezTo>
                  <a:cubicBezTo>
                    <a:pt x="250130" y="77688"/>
                    <a:pt x="274196" y="141315"/>
                    <a:pt x="235207" y="171414"/>
                  </a:cubicBezTo>
                  <a:cubicBezTo>
                    <a:pt x="232222" y="174449"/>
                    <a:pt x="232222" y="179301"/>
                    <a:pt x="235207" y="182336"/>
                  </a:cubicBezTo>
                  <a:cubicBezTo>
                    <a:pt x="304549" y="166969"/>
                    <a:pt x="261052" y="45811"/>
                    <a:pt x="192281" y="57876"/>
                  </a:cubicBezTo>
                  <a:cubicBezTo>
                    <a:pt x="168977" y="31460"/>
                    <a:pt x="129606" y="21935"/>
                    <a:pt x="95761" y="30444"/>
                  </a:cubicBezTo>
                  <a:cubicBezTo>
                    <a:pt x="94364" y="-2068"/>
                    <a:pt x="-28508" y="-11974"/>
                    <a:pt x="6162" y="17744"/>
                  </a:cubicBezTo>
                  <a:cubicBezTo>
                    <a:pt x="31562" y="14442"/>
                    <a:pt x="64011" y="11394"/>
                    <a:pt x="80521" y="34762"/>
                  </a:cubicBezTo>
                  <a:cubicBezTo>
                    <a:pt x="-93152" y="105818"/>
                    <a:pt x="93411" y="211419"/>
                    <a:pt x="101031" y="45303"/>
                  </a:cubicBezTo>
                  <a:close/>
                  <a:moveTo>
                    <a:pt x="186503" y="136044"/>
                  </a:moveTo>
                  <a:cubicBezTo>
                    <a:pt x="116144" y="213006"/>
                    <a:pt x="108397" y="78259"/>
                    <a:pt x="185741" y="74005"/>
                  </a:cubicBezTo>
                  <a:cubicBezTo>
                    <a:pt x="198186" y="92737"/>
                    <a:pt x="198504" y="117013"/>
                    <a:pt x="186503" y="136044"/>
                  </a:cubicBezTo>
                  <a:close/>
                  <a:moveTo>
                    <a:pt x="86109" y="49557"/>
                  </a:moveTo>
                  <a:cubicBezTo>
                    <a:pt x="87379" y="60790"/>
                    <a:pt x="85156" y="72132"/>
                    <a:pt x="79759" y="82069"/>
                  </a:cubicBezTo>
                  <a:cubicBezTo>
                    <a:pt x="17402" y="177319"/>
                    <a:pt x="-6855" y="72544"/>
                    <a:pt x="86109" y="4955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5"/>
            <p:cNvSpPr/>
            <p:nvPr/>
          </p:nvSpPr>
          <p:spPr>
            <a:xfrm>
              <a:off x="7373776" y="372811"/>
              <a:ext cx="79637" cy="83585"/>
            </a:xfrm>
            <a:custGeom>
              <a:avLst/>
              <a:gdLst/>
              <a:ahLst/>
              <a:cxnLst/>
              <a:rect l="l" t="t" r="r" b="b"/>
              <a:pathLst>
                <a:path w="106183" h="111447" extrusionOk="0">
                  <a:moveTo>
                    <a:pt x="35627" y="2790"/>
                  </a:moveTo>
                  <a:cubicBezTo>
                    <a:pt x="-26857" y="21078"/>
                    <a:pt x="385" y="112518"/>
                    <a:pt x="59313" y="111438"/>
                  </a:cubicBezTo>
                  <a:cubicBezTo>
                    <a:pt x="66743" y="111546"/>
                    <a:pt x="74108" y="109915"/>
                    <a:pt x="80776" y="106676"/>
                  </a:cubicBezTo>
                  <a:cubicBezTo>
                    <a:pt x="134433" y="81974"/>
                    <a:pt x="95318" y="-17848"/>
                    <a:pt x="35627" y="279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5"/>
            <p:cNvSpPr/>
            <p:nvPr/>
          </p:nvSpPr>
          <p:spPr>
            <a:xfrm>
              <a:off x="7052108" y="785346"/>
              <a:ext cx="167533" cy="88518"/>
            </a:xfrm>
            <a:custGeom>
              <a:avLst/>
              <a:gdLst/>
              <a:ahLst/>
              <a:cxnLst/>
              <a:rect l="l" t="t" r="r" b="b"/>
              <a:pathLst>
                <a:path w="223377" h="118024" extrusionOk="0">
                  <a:moveTo>
                    <a:pt x="185308" y="109969"/>
                  </a:moveTo>
                  <a:cubicBezTo>
                    <a:pt x="241569" y="39801"/>
                    <a:pt x="232425" y="-55131"/>
                    <a:pt x="177879" y="79933"/>
                  </a:cubicBezTo>
                  <a:cubicBezTo>
                    <a:pt x="131523" y="-29985"/>
                    <a:pt x="113934" y="-25604"/>
                    <a:pt x="84407" y="87299"/>
                  </a:cubicBezTo>
                  <a:cubicBezTo>
                    <a:pt x="-26655" y="-142317"/>
                    <a:pt x="-10145" y="268465"/>
                    <a:pt x="32336" y="51104"/>
                  </a:cubicBezTo>
                  <a:cubicBezTo>
                    <a:pt x="95265" y="153847"/>
                    <a:pt x="95836" y="131559"/>
                    <a:pt x="127586" y="30022"/>
                  </a:cubicBezTo>
                  <a:cubicBezTo>
                    <a:pt x="148478" y="48501"/>
                    <a:pt x="153241" y="126034"/>
                    <a:pt x="185308" y="1099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5"/>
            <p:cNvSpPr/>
            <p:nvPr/>
          </p:nvSpPr>
          <p:spPr>
            <a:xfrm>
              <a:off x="6934174" y="4171673"/>
              <a:ext cx="99897" cy="85674"/>
            </a:xfrm>
            <a:custGeom>
              <a:avLst/>
              <a:gdLst/>
              <a:ahLst/>
              <a:cxnLst/>
              <a:rect l="l" t="t" r="r" b="b"/>
              <a:pathLst>
                <a:path w="133196" h="114232" extrusionOk="0">
                  <a:moveTo>
                    <a:pt x="33053" y="99492"/>
                  </a:moveTo>
                  <a:cubicBezTo>
                    <a:pt x="91283" y="148324"/>
                    <a:pt x="160752" y="64948"/>
                    <a:pt x="121953" y="7735"/>
                  </a:cubicBezTo>
                  <a:cubicBezTo>
                    <a:pt x="110269" y="-10934"/>
                    <a:pt x="81377" y="7735"/>
                    <a:pt x="93252" y="26340"/>
                  </a:cubicBezTo>
                  <a:cubicBezTo>
                    <a:pt x="116746" y="94285"/>
                    <a:pt x="40546" y="95428"/>
                    <a:pt x="33434" y="30976"/>
                  </a:cubicBezTo>
                  <a:cubicBezTo>
                    <a:pt x="27084" y="10021"/>
                    <a:pt x="-5682" y="20244"/>
                    <a:pt x="859" y="41263"/>
                  </a:cubicBezTo>
                  <a:cubicBezTo>
                    <a:pt x="7399" y="62281"/>
                    <a:pt x="15464" y="84760"/>
                    <a:pt x="33053" y="9949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5"/>
            <p:cNvSpPr/>
            <p:nvPr/>
          </p:nvSpPr>
          <p:spPr>
            <a:xfrm>
              <a:off x="8302226" y="2889337"/>
              <a:ext cx="170065" cy="169051"/>
            </a:xfrm>
            <a:custGeom>
              <a:avLst/>
              <a:gdLst/>
              <a:ahLst/>
              <a:cxnLst/>
              <a:rect l="l" t="t" r="r" b="b"/>
              <a:pathLst>
                <a:path w="226754" h="225401" extrusionOk="0">
                  <a:moveTo>
                    <a:pt x="213871" y="203994"/>
                  </a:moveTo>
                  <a:cubicBezTo>
                    <a:pt x="249747" y="162910"/>
                    <a:pt x="203964" y="110966"/>
                    <a:pt x="158879" y="106331"/>
                  </a:cubicBezTo>
                  <a:cubicBezTo>
                    <a:pt x="192915" y="-82963"/>
                    <a:pt x="-14667" y="5303"/>
                    <a:pt x="828" y="177451"/>
                  </a:cubicBezTo>
                  <a:cubicBezTo>
                    <a:pt x="21147" y="210217"/>
                    <a:pt x="166753" y="251238"/>
                    <a:pt x="213871" y="2039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5"/>
            <p:cNvSpPr/>
            <p:nvPr/>
          </p:nvSpPr>
          <p:spPr>
            <a:xfrm>
              <a:off x="8310414" y="1937308"/>
              <a:ext cx="80999" cy="88124"/>
            </a:xfrm>
            <a:custGeom>
              <a:avLst/>
              <a:gdLst/>
              <a:ahLst/>
              <a:cxnLst/>
              <a:rect l="l" t="t" r="r" b="b"/>
              <a:pathLst>
                <a:path w="107998" h="117499" extrusionOk="0">
                  <a:moveTo>
                    <a:pt x="46869" y="547"/>
                  </a:moveTo>
                  <a:cubicBezTo>
                    <a:pt x="-20758" y="6897"/>
                    <a:pt x="-11043" y="105830"/>
                    <a:pt x="49410" y="116434"/>
                  </a:cubicBezTo>
                  <a:cubicBezTo>
                    <a:pt x="56966" y="118028"/>
                    <a:pt x="64840" y="117831"/>
                    <a:pt x="72333" y="115863"/>
                  </a:cubicBezTo>
                  <a:cubicBezTo>
                    <a:pt x="132150" y="101258"/>
                    <a:pt x="112020" y="-8661"/>
                    <a:pt x="46869" y="54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5"/>
            <p:cNvSpPr/>
            <p:nvPr/>
          </p:nvSpPr>
          <p:spPr>
            <a:xfrm>
              <a:off x="1091115" y="4122332"/>
              <a:ext cx="160593" cy="113853"/>
            </a:xfrm>
            <a:custGeom>
              <a:avLst/>
              <a:gdLst/>
              <a:ahLst/>
              <a:cxnLst/>
              <a:rect l="l" t="t" r="r" b="b"/>
              <a:pathLst>
                <a:path w="214124" h="151804" extrusionOk="0">
                  <a:moveTo>
                    <a:pt x="33620" y="74665"/>
                  </a:moveTo>
                  <a:cubicBezTo>
                    <a:pt x="104359" y="173344"/>
                    <a:pt x="120805" y="165089"/>
                    <a:pt x="124742" y="46344"/>
                  </a:cubicBezTo>
                  <a:cubicBezTo>
                    <a:pt x="286604" y="249544"/>
                    <a:pt x="177828" y="-154697"/>
                    <a:pt x="184559" y="70601"/>
                  </a:cubicBezTo>
                  <a:cubicBezTo>
                    <a:pt x="99025" y="-17283"/>
                    <a:pt x="103724" y="4942"/>
                    <a:pt x="95024" y="112828"/>
                  </a:cubicBezTo>
                  <a:cubicBezTo>
                    <a:pt x="69624" y="99240"/>
                    <a:pt x="47717" y="23357"/>
                    <a:pt x="19459" y="46534"/>
                  </a:cubicBezTo>
                  <a:cubicBezTo>
                    <a:pt x="-20609" y="128894"/>
                    <a:pt x="9871" y="220969"/>
                    <a:pt x="33620" y="7466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5"/>
            <p:cNvSpPr/>
            <p:nvPr/>
          </p:nvSpPr>
          <p:spPr>
            <a:xfrm>
              <a:off x="1090976" y="49549"/>
              <a:ext cx="83275" cy="83655"/>
            </a:xfrm>
            <a:custGeom>
              <a:avLst/>
              <a:gdLst/>
              <a:ahLst/>
              <a:cxnLst/>
              <a:rect l="l" t="t" r="r" b="b"/>
              <a:pathLst>
                <a:path w="111033" h="111540" extrusionOk="0">
                  <a:moveTo>
                    <a:pt x="109179" y="36424"/>
                  </a:moveTo>
                  <a:cubicBezTo>
                    <a:pt x="107483" y="29105"/>
                    <a:pt x="104118" y="22279"/>
                    <a:pt x="99336" y="16485"/>
                  </a:cubicBezTo>
                  <a:cubicBezTo>
                    <a:pt x="62062" y="-30442"/>
                    <a:pt x="-26838" y="32296"/>
                    <a:pt x="7896" y="86335"/>
                  </a:cubicBezTo>
                  <a:cubicBezTo>
                    <a:pt x="41043" y="143104"/>
                    <a:pt x="124482" y="94145"/>
                    <a:pt x="109179" y="3642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5"/>
            <p:cNvSpPr/>
            <p:nvPr/>
          </p:nvSpPr>
          <p:spPr>
            <a:xfrm>
              <a:off x="1423713" y="344473"/>
              <a:ext cx="103831" cy="109413"/>
            </a:xfrm>
            <a:custGeom>
              <a:avLst/>
              <a:gdLst/>
              <a:ahLst/>
              <a:cxnLst/>
              <a:rect l="l" t="t" r="r" b="b"/>
              <a:pathLst>
                <a:path w="138441" h="145884" extrusionOk="0">
                  <a:moveTo>
                    <a:pt x="112951" y="139381"/>
                  </a:moveTo>
                  <a:cubicBezTo>
                    <a:pt x="121841" y="153922"/>
                    <a:pt x="145399" y="141603"/>
                    <a:pt x="136446" y="126681"/>
                  </a:cubicBezTo>
                  <a:cubicBezTo>
                    <a:pt x="106651" y="77578"/>
                    <a:pt x="66919" y="35249"/>
                    <a:pt x="19796" y="2411"/>
                  </a:cubicBezTo>
                  <a:cubicBezTo>
                    <a:pt x="5763" y="-7368"/>
                    <a:pt x="-8207" y="15111"/>
                    <a:pt x="5826" y="25017"/>
                  </a:cubicBezTo>
                  <a:cubicBezTo>
                    <a:pt x="49057" y="55325"/>
                    <a:pt x="85531" y="94266"/>
                    <a:pt x="112951" y="13938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5"/>
            <p:cNvSpPr/>
            <p:nvPr/>
          </p:nvSpPr>
          <p:spPr>
            <a:xfrm>
              <a:off x="1428703" y="4685170"/>
              <a:ext cx="89831" cy="81903"/>
            </a:xfrm>
            <a:custGeom>
              <a:avLst/>
              <a:gdLst/>
              <a:ahLst/>
              <a:cxnLst/>
              <a:rect l="l" t="t" r="r" b="b"/>
              <a:pathLst>
                <a:path w="119774" h="109204" extrusionOk="0">
                  <a:moveTo>
                    <a:pt x="9969" y="23414"/>
                  </a:moveTo>
                  <a:cubicBezTo>
                    <a:pt x="-28576" y="79548"/>
                    <a:pt x="53847" y="135555"/>
                    <a:pt x="100773" y="95804"/>
                  </a:cubicBezTo>
                  <a:cubicBezTo>
                    <a:pt x="106882" y="91016"/>
                    <a:pt x="111772" y="84863"/>
                    <a:pt x="115061" y="77834"/>
                  </a:cubicBezTo>
                  <a:cubicBezTo>
                    <a:pt x="142239" y="22461"/>
                    <a:pt x="44513" y="-32593"/>
                    <a:pt x="9969" y="2341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5"/>
            <p:cNvSpPr/>
            <p:nvPr/>
          </p:nvSpPr>
          <p:spPr>
            <a:xfrm>
              <a:off x="0" y="3473776"/>
              <a:ext cx="58069" cy="81891"/>
            </a:xfrm>
            <a:custGeom>
              <a:avLst/>
              <a:gdLst/>
              <a:ahLst/>
              <a:cxnLst/>
              <a:rect l="l" t="t" r="r" b="b"/>
              <a:pathLst>
                <a:path w="77425" h="109188" extrusionOk="0">
                  <a:moveTo>
                    <a:pt x="77089" y="43295"/>
                  </a:moveTo>
                  <a:cubicBezTo>
                    <a:pt x="76511" y="35783"/>
                    <a:pt x="74207" y="28500"/>
                    <a:pt x="70358" y="22022"/>
                  </a:cubicBezTo>
                  <a:cubicBezTo>
                    <a:pt x="55626" y="-3378"/>
                    <a:pt x="24638" y="-4774"/>
                    <a:pt x="0" y="7545"/>
                  </a:cubicBezTo>
                  <a:lnTo>
                    <a:pt x="0" y="107113"/>
                  </a:lnTo>
                  <a:cubicBezTo>
                    <a:pt x="35052" y="117653"/>
                    <a:pt x="81852" y="86792"/>
                    <a:pt x="77089" y="4329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5"/>
            <p:cNvSpPr/>
            <p:nvPr/>
          </p:nvSpPr>
          <p:spPr>
            <a:xfrm>
              <a:off x="79460" y="422032"/>
              <a:ext cx="90037" cy="103922"/>
            </a:xfrm>
            <a:custGeom>
              <a:avLst/>
              <a:gdLst/>
              <a:ahLst/>
              <a:cxnLst/>
              <a:rect l="l" t="t" r="r" b="b"/>
              <a:pathLst>
                <a:path w="120049" h="138563" extrusionOk="0">
                  <a:moveTo>
                    <a:pt x="35276" y="104040"/>
                  </a:moveTo>
                  <a:cubicBezTo>
                    <a:pt x="13750" y="111660"/>
                    <a:pt x="25688" y="145061"/>
                    <a:pt x="47214" y="137441"/>
                  </a:cubicBezTo>
                  <a:cubicBezTo>
                    <a:pt x="68741" y="129821"/>
                    <a:pt x="91664" y="120741"/>
                    <a:pt x="106269" y="101945"/>
                  </a:cubicBezTo>
                  <a:cubicBezTo>
                    <a:pt x="154402" y="39461"/>
                    <a:pt x="65502" y="-29310"/>
                    <a:pt x="7590" y="13108"/>
                  </a:cubicBezTo>
                  <a:cubicBezTo>
                    <a:pt x="-11460" y="25808"/>
                    <a:pt x="9114" y="55145"/>
                    <a:pt x="27974" y="42064"/>
                  </a:cubicBezTo>
                  <a:cubicBezTo>
                    <a:pt x="97570" y="15140"/>
                    <a:pt x="101761" y="94007"/>
                    <a:pt x="35276" y="10404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5"/>
            <p:cNvSpPr/>
            <p:nvPr/>
          </p:nvSpPr>
          <p:spPr>
            <a:xfrm>
              <a:off x="577078" y="4734459"/>
              <a:ext cx="145392" cy="145045"/>
            </a:xfrm>
            <a:custGeom>
              <a:avLst/>
              <a:gdLst/>
              <a:ahLst/>
              <a:cxnLst/>
              <a:rect l="l" t="t" r="r" b="b"/>
              <a:pathLst>
                <a:path w="193856" h="193393" extrusionOk="0">
                  <a:moveTo>
                    <a:pt x="191318" y="101586"/>
                  </a:moveTo>
                  <a:cubicBezTo>
                    <a:pt x="205923" y="13702"/>
                    <a:pt x="151948" y="-63832"/>
                    <a:pt x="170363" y="79297"/>
                  </a:cubicBezTo>
                  <a:cubicBezTo>
                    <a:pt x="76954" y="6780"/>
                    <a:pt x="63873" y="19099"/>
                    <a:pt x="93147" y="130986"/>
                  </a:cubicBezTo>
                  <a:cubicBezTo>
                    <a:pt x="-114181" y="-13540"/>
                    <a:pt x="99497" y="333361"/>
                    <a:pt x="30599" y="124636"/>
                  </a:cubicBezTo>
                  <a:cubicBezTo>
                    <a:pt x="134803" y="182929"/>
                    <a:pt x="124262" y="163498"/>
                    <a:pt x="102481" y="60374"/>
                  </a:cubicBezTo>
                  <a:cubicBezTo>
                    <a:pt x="129723" y="66407"/>
                    <a:pt x="171442" y="131113"/>
                    <a:pt x="191318" y="10158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5"/>
            <p:cNvSpPr/>
            <p:nvPr/>
          </p:nvSpPr>
          <p:spPr>
            <a:xfrm>
              <a:off x="716715" y="1283924"/>
              <a:ext cx="95963" cy="103120"/>
            </a:xfrm>
            <a:custGeom>
              <a:avLst/>
              <a:gdLst/>
              <a:ahLst/>
              <a:cxnLst/>
              <a:rect l="l" t="t" r="r" b="b"/>
              <a:pathLst>
                <a:path w="127950" h="137493" extrusionOk="0">
                  <a:moveTo>
                    <a:pt x="96257" y="89278"/>
                  </a:moveTo>
                  <a:cubicBezTo>
                    <a:pt x="36758" y="133728"/>
                    <a:pt x="11675" y="59116"/>
                    <a:pt x="72826" y="32128"/>
                  </a:cubicBezTo>
                  <a:cubicBezTo>
                    <a:pt x="91431" y="19111"/>
                    <a:pt x="71111" y="-9718"/>
                    <a:pt x="52506" y="3299"/>
                  </a:cubicBezTo>
                  <a:cubicBezTo>
                    <a:pt x="33900" y="16317"/>
                    <a:pt x="14406" y="31176"/>
                    <a:pt x="5262" y="53083"/>
                  </a:cubicBezTo>
                  <a:cubicBezTo>
                    <a:pt x="-24456" y="125473"/>
                    <a:pt x="79430" y="167701"/>
                    <a:pt x="123880" y="111630"/>
                  </a:cubicBezTo>
                  <a:cubicBezTo>
                    <a:pt x="138231" y="94295"/>
                    <a:pt x="111180" y="71689"/>
                    <a:pt x="96257" y="8927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5"/>
            <p:cNvSpPr/>
            <p:nvPr/>
          </p:nvSpPr>
          <p:spPr>
            <a:xfrm>
              <a:off x="9084264" y="4311961"/>
              <a:ext cx="59735" cy="81913"/>
            </a:xfrm>
            <a:custGeom>
              <a:avLst/>
              <a:gdLst/>
              <a:ahLst/>
              <a:cxnLst/>
              <a:rect l="l" t="t" r="r" b="b"/>
              <a:pathLst>
                <a:path w="79647" h="109217" extrusionOk="0">
                  <a:moveTo>
                    <a:pt x="79648" y="1850"/>
                  </a:moveTo>
                  <a:cubicBezTo>
                    <a:pt x="40278" y="-9199"/>
                    <a:pt x="-16364" y="30933"/>
                    <a:pt x="4464" y="77161"/>
                  </a:cubicBezTo>
                  <a:cubicBezTo>
                    <a:pt x="18243" y="112150"/>
                    <a:pt x="53168" y="115642"/>
                    <a:pt x="79648" y="10129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5"/>
            <p:cNvSpPr/>
            <p:nvPr/>
          </p:nvSpPr>
          <p:spPr>
            <a:xfrm>
              <a:off x="477812" y="1842413"/>
              <a:ext cx="84107" cy="86504"/>
            </a:xfrm>
            <a:custGeom>
              <a:avLst/>
              <a:gdLst/>
              <a:ahLst/>
              <a:cxnLst/>
              <a:rect l="l" t="t" r="r" b="b"/>
              <a:pathLst>
                <a:path w="112143" h="115339" extrusionOk="0">
                  <a:moveTo>
                    <a:pt x="79641" y="110627"/>
                  </a:moveTo>
                  <a:cubicBezTo>
                    <a:pt x="142570" y="85227"/>
                    <a:pt x="105041" y="-6721"/>
                    <a:pt x="44081" y="391"/>
                  </a:cubicBezTo>
                  <a:cubicBezTo>
                    <a:pt x="36385" y="1032"/>
                    <a:pt x="28949" y="3471"/>
                    <a:pt x="22364" y="7503"/>
                  </a:cubicBezTo>
                  <a:cubicBezTo>
                    <a:pt x="-30785" y="38554"/>
                    <a:pt x="19888" y="137995"/>
                    <a:pt x="79641" y="11062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5"/>
            <p:cNvSpPr/>
            <p:nvPr/>
          </p:nvSpPr>
          <p:spPr>
            <a:xfrm>
              <a:off x="521827" y="2748724"/>
              <a:ext cx="150923" cy="181547"/>
            </a:xfrm>
            <a:custGeom>
              <a:avLst/>
              <a:gdLst/>
              <a:ahLst/>
              <a:cxnLst/>
              <a:rect l="l" t="t" r="r" b="b"/>
              <a:pathLst>
                <a:path w="201231" h="242062" extrusionOk="0">
                  <a:moveTo>
                    <a:pt x="5969" y="0"/>
                  </a:moveTo>
                  <a:lnTo>
                    <a:pt x="0" y="242062"/>
                  </a:lnTo>
                  <a:lnTo>
                    <a:pt x="201231" y="158242"/>
                  </a:lnTo>
                  <a:lnTo>
                    <a:pt x="5969" y="0"/>
                  </a:ln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5"/>
            <p:cNvSpPr/>
            <p:nvPr/>
          </p:nvSpPr>
          <p:spPr>
            <a:xfrm>
              <a:off x="3889613" y="4922224"/>
              <a:ext cx="95161" cy="79130"/>
            </a:xfrm>
            <a:custGeom>
              <a:avLst/>
              <a:gdLst/>
              <a:ahLst/>
              <a:cxnLst/>
              <a:rect l="l" t="t" r="r" b="b"/>
              <a:pathLst>
                <a:path w="126882" h="105507" extrusionOk="0">
                  <a:moveTo>
                    <a:pt x="123274" y="15634"/>
                  </a:moveTo>
                  <a:cubicBezTo>
                    <a:pt x="116924" y="-5003"/>
                    <a:pt x="84793" y="5347"/>
                    <a:pt x="91524" y="26048"/>
                  </a:cubicBezTo>
                  <a:cubicBezTo>
                    <a:pt x="96731" y="96533"/>
                    <a:pt x="24023" y="78499"/>
                    <a:pt x="33548" y="15443"/>
                  </a:cubicBezTo>
                  <a:cubicBezTo>
                    <a:pt x="32595" y="-6147"/>
                    <a:pt x="-932" y="-4622"/>
                    <a:pt x="20" y="17031"/>
                  </a:cubicBezTo>
                  <a:cubicBezTo>
                    <a:pt x="973" y="38685"/>
                    <a:pt x="2751" y="61989"/>
                    <a:pt x="15705" y="80531"/>
                  </a:cubicBezTo>
                  <a:cubicBezTo>
                    <a:pt x="58567" y="141428"/>
                    <a:pt x="145626" y="79705"/>
                    <a:pt x="123274" y="1563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5"/>
            <p:cNvSpPr/>
            <p:nvPr/>
          </p:nvSpPr>
          <p:spPr>
            <a:xfrm>
              <a:off x="4513526" y="361789"/>
              <a:ext cx="83433" cy="75263"/>
            </a:xfrm>
            <a:custGeom>
              <a:avLst/>
              <a:gdLst/>
              <a:ahLst/>
              <a:cxnLst/>
              <a:rect l="l" t="t" r="r" b="b"/>
              <a:pathLst>
                <a:path w="111244" h="100351" extrusionOk="0">
                  <a:moveTo>
                    <a:pt x="108254" y="62762"/>
                  </a:moveTo>
                  <a:cubicBezTo>
                    <a:pt x="110813" y="55939"/>
                    <a:pt x="111753" y="48611"/>
                    <a:pt x="110984" y="41363"/>
                  </a:cubicBezTo>
                  <a:cubicBezTo>
                    <a:pt x="106031" y="-16359"/>
                    <a:pt x="939" y="-13374"/>
                    <a:pt x="113" y="48475"/>
                  </a:cubicBezTo>
                  <a:cubicBezTo>
                    <a:pt x="-3697" y="112292"/>
                    <a:pt x="89712" y="117436"/>
                    <a:pt x="108254" y="6276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5"/>
            <p:cNvSpPr/>
            <p:nvPr/>
          </p:nvSpPr>
          <p:spPr>
            <a:xfrm>
              <a:off x="3060746" y="4476957"/>
              <a:ext cx="77665" cy="83746"/>
            </a:xfrm>
            <a:custGeom>
              <a:avLst/>
              <a:gdLst/>
              <a:ahLst/>
              <a:cxnLst/>
              <a:rect l="l" t="t" r="r" b="b"/>
              <a:pathLst>
                <a:path w="103554" h="111661" extrusionOk="0">
                  <a:moveTo>
                    <a:pt x="50316" y="111102"/>
                  </a:moveTo>
                  <a:cubicBezTo>
                    <a:pt x="57587" y="112220"/>
                    <a:pt x="65016" y="111661"/>
                    <a:pt x="72033" y="109451"/>
                  </a:cubicBezTo>
                  <a:cubicBezTo>
                    <a:pt x="128230" y="92560"/>
                    <a:pt x="103783" y="-11199"/>
                    <a:pt x="41997" y="993"/>
                  </a:cubicBezTo>
                  <a:cubicBezTo>
                    <a:pt x="-22010" y="10391"/>
                    <a:pt x="-7723" y="104117"/>
                    <a:pt x="50316" y="11110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4" name="Google Shape;524;p5"/>
          <p:cNvGrpSpPr/>
          <p:nvPr/>
        </p:nvGrpSpPr>
        <p:grpSpPr>
          <a:xfrm>
            <a:off x="1" y="1"/>
            <a:ext cx="9143999" cy="6857999"/>
            <a:chOff x="0" y="0"/>
            <a:chExt cx="9143999" cy="5143499"/>
          </a:xfrm>
        </p:grpSpPr>
        <p:sp>
          <p:nvSpPr>
            <p:cNvPr id="525" name="Google Shape;525;p5"/>
            <p:cNvSpPr/>
            <p:nvPr/>
          </p:nvSpPr>
          <p:spPr>
            <a:xfrm>
              <a:off x="4993969" y="117973"/>
              <a:ext cx="167963" cy="85917"/>
            </a:xfrm>
            <a:custGeom>
              <a:avLst/>
              <a:gdLst/>
              <a:ahLst/>
              <a:cxnLst/>
              <a:rect l="l" t="t" r="r" b="b"/>
              <a:pathLst>
                <a:path w="223951" h="114556" extrusionOk="0">
                  <a:moveTo>
                    <a:pt x="51293" y="30980"/>
                  </a:moveTo>
                  <a:cubicBezTo>
                    <a:pt x="82281" y="142677"/>
                    <a:pt x="99806" y="140645"/>
                    <a:pt x="142224" y="35489"/>
                  </a:cubicBezTo>
                  <a:cubicBezTo>
                    <a:pt x="220647" y="270439"/>
                    <a:pt x="255762" y="-127198"/>
                    <a:pt x="187880" y="76891"/>
                  </a:cubicBezTo>
                  <a:cubicBezTo>
                    <a:pt x="140065" y="-29916"/>
                    <a:pt x="137080" y="-8453"/>
                    <a:pt x="93774" y="85336"/>
                  </a:cubicBezTo>
                  <a:cubicBezTo>
                    <a:pt x="75676" y="64953"/>
                    <a:pt x="81074" y="-10358"/>
                    <a:pt x="47863" y="1199"/>
                  </a:cubicBezTo>
                  <a:cubicBezTo>
                    <a:pt x="-15065" y="61778"/>
                    <a:pt x="-17986" y="154361"/>
                    <a:pt x="51293" y="3098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5"/>
            <p:cNvSpPr/>
            <p:nvPr/>
          </p:nvSpPr>
          <p:spPr>
            <a:xfrm>
              <a:off x="5479529" y="4258232"/>
              <a:ext cx="173810" cy="93871"/>
            </a:xfrm>
            <a:custGeom>
              <a:avLst/>
              <a:gdLst/>
              <a:ahLst/>
              <a:cxnLst/>
              <a:rect l="l" t="t" r="r" b="b"/>
              <a:pathLst>
                <a:path w="231747" h="125161" extrusionOk="0">
                  <a:moveTo>
                    <a:pt x="56531" y="31006"/>
                  </a:moveTo>
                  <a:cubicBezTo>
                    <a:pt x="78883" y="146894"/>
                    <a:pt x="96791" y="146259"/>
                    <a:pt x="148479" y="43072"/>
                  </a:cubicBezTo>
                  <a:cubicBezTo>
                    <a:pt x="208868" y="287928"/>
                    <a:pt x="277004" y="-112821"/>
                    <a:pt x="191405" y="88728"/>
                  </a:cubicBezTo>
                  <a:cubicBezTo>
                    <a:pt x="151591" y="-23540"/>
                    <a:pt x="146955" y="-2014"/>
                    <a:pt x="95203" y="89680"/>
                  </a:cubicBezTo>
                  <a:cubicBezTo>
                    <a:pt x="78503" y="67455"/>
                    <a:pt x="89805" y="-8490"/>
                    <a:pt x="55452" y="780"/>
                  </a:cubicBezTo>
                  <a:cubicBezTo>
                    <a:pt x="-13319" y="56915"/>
                    <a:pt x="-23859" y="150577"/>
                    <a:pt x="56531" y="3100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5"/>
            <p:cNvSpPr/>
            <p:nvPr/>
          </p:nvSpPr>
          <p:spPr>
            <a:xfrm>
              <a:off x="7836960" y="4362626"/>
              <a:ext cx="124746" cy="71164"/>
            </a:xfrm>
            <a:custGeom>
              <a:avLst/>
              <a:gdLst/>
              <a:ahLst/>
              <a:cxnLst/>
              <a:rect l="l" t="t" r="r" b="b"/>
              <a:pathLst>
                <a:path w="166328" h="94885" extrusionOk="0">
                  <a:moveTo>
                    <a:pt x="144869" y="2876"/>
                  </a:moveTo>
                  <a:cubicBezTo>
                    <a:pt x="104927" y="34061"/>
                    <a:pt x="58953" y="56610"/>
                    <a:pt x="9804" y="69106"/>
                  </a:cubicBezTo>
                  <a:cubicBezTo>
                    <a:pt x="-6071" y="73107"/>
                    <a:pt x="-1372" y="98253"/>
                    <a:pt x="14630" y="94506"/>
                  </a:cubicBezTo>
                  <a:cubicBezTo>
                    <a:pt x="68097" y="80841"/>
                    <a:pt x="118135" y="56190"/>
                    <a:pt x="161569" y="22117"/>
                  </a:cubicBezTo>
                  <a:cubicBezTo>
                    <a:pt x="174713" y="11956"/>
                    <a:pt x="157823" y="-7284"/>
                    <a:pt x="144869" y="287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5"/>
            <p:cNvSpPr/>
            <p:nvPr/>
          </p:nvSpPr>
          <p:spPr>
            <a:xfrm>
              <a:off x="8196538" y="3523820"/>
              <a:ext cx="171662" cy="89628"/>
            </a:xfrm>
            <a:custGeom>
              <a:avLst/>
              <a:gdLst/>
              <a:ahLst/>
              <a:cxnLst/>
              <a:rect l="l" t="t" r="r" b="b"/>
              <a:pathLst>
                <a:path w="228883" h="119504" extrusionOk="0">
                  <a:moveTo>
                    <a:pt x="181241" y="82488"/>
                  </a:moveTo>
                  <a:cubicBezTo>
                    <a:pt x="135965" y="-30479"/>
                    <a:pt x="117741" y="-26351"/>
                    <a:pt x="85991" y="88330"/>
                  </a:cubicBezTo>
                  <a:cubicBezTo>
                    <a:pt x="-23102" y="-147890"/>
                    <a:pt x="-13704" y="271337"/>
                    <a:pt x="33540" y="50230"/>
                  </a:cubicBezTo>
                  <a:cubicBezTo>
                    <a:pt x="95834" y="156211"/>
                    <a:pt x="96596" y="133415"/>
                    <a:pt x="130822" y="30481"/>
                  </a:cubicBezTo>
                  <a:cubicBezTo>
                    <a:pt x="152031" y="49531"/>
                    <a:pt x="155460" y="128906"/>
                    <a:pt x="188480" y="113031"/>
                  </a:cubicBezTo>
                  <a:cubicBezTo>
                    <a:pt x="247281" y="42673"/>
                    <a:pt x="239344" y="-54291"/>
                    <a:pt x="181241" y="8248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5"/>
            <p:cNvSpPr/>
            <p:nvPr/>
          </p:nvSpPr>
          <p:spPr>
            <a:xfrm>
              <a:off x="8215883" y="4189000"/>
              <a:ext cx="136160" cy="174926"/>
            </a:xfrm>
            <a:custGeom>
              <a:avLst/>
              <a:gdLst/>
              <a:ahLst/>
              <a:cxnLst/>
              <a:rect l="l" t="t" r="r" b="b"/>
              <a:pathLst>
                <a:path w="181546" h="233235" extrusionOk="0">
                  <a:moveTo>
                    <a:pt x="181546" y="233235"/>
                  </a:moveTo>
                  <a:lnTo>
                    <a:pt x="172910" y="0"/>
                  </a:lnTo>
                  <a:lnTo>
                    <a:pt x="0" y="143764"/>
                  </a:lnTo>
                  <a:lnTo>
                    <a:pt x="181546" y="23323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5"/>
            <p:cNvSpPr/>
            <p:nvPr/>
          </p:nvSpPr>
          <p:spPr>
            <a:xfrm>
              <a:off x="7666971" y="1036875"/>
              <a:ext cx="198988" cy="207495"/>
            </a:xfrm>
            <a:custGeom>
              <a:avLst/>
              <a:gdLst/>
              <a:ahLst/>
              <a:cxnLst/>
              <a:rect l="l" t="t" r="r" b="b"/>
              <a:pathLst>
                <a:path w="265317" h="276660" extrusionOk="0">
                  <a:moveTo>
                    <a:pt x="181911" y="175282"/>
                  </a:moveTo>
                  <a:cubicBezTo>
                    <a:pt x="282241" y="158200"/>
                    <a:pt x="300084" y="149882"/>
                    <a:pt x="191055" y="114512"/>
                  </a:cubicBezTo>
                  <a:cubicBezTo>
                    <a:pt x="203755" y="-42269"/>
                    <a:pt x="188642" y="-21632"/>
                    <a:pt x="92185" y="77936"/>
                  </a:cubicBezTo>
                  <a:cubicBezTo>
                    <a:pt x="74405" y="76666"/>
                    <a:pt x="-6430" y="25422"/>
                    <a:pt x="3285" y="66125"/>
                  </a:cubicBezTo>
                  <a:cubicBezTo>
                    <a:pt x="17382" y="88350"/>
                    <a:pt x="31416" y="110575"/>
                    <a:pt x="45449" y="132800"/>
                  </a:cubicBezTo>
                  <a:cubicBezTo>
                    <a:pt x="-20845" y="216049"/>
                    <a:pt x="-20591" y="229828"/>
                    <a:pt x="86216" y="197253"/>
                  </a:cubicBezTo>
                  <a:cubicBezTo>
                    <a:pt x="155622" y="317522"/>
                    <a:pt x="152003" y="293900"/>
                    <a:pt x="181911" y="1752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5"/>
            <p:cNvSpPr/>
            <p:nvPr/>
          </p:nvSpPr>
          <p:spPr>
            <a:xfrm>
              <a:off x="8796581" y="3366409"/>
              <a:ext cx="129025" cy="216359"/>
            </a:xfrm>
            <a:custGeom>
              <a:avLst/>
              <a:gdLst/>
              <a:ahLst/>
              <a:cxnLst/>
              <a:rect l="l" t="t" r="r" b="b"/>
              <a:pathLst>
                <a:path w="172033" h="288479" extrusionOk="0">
                  <a:moveTo>
                    <a:pt x="63175" y="190896"/>
                  </a:moveTo>
                  <a:cubicBezTo>
                    <a:pt x="43554" y="175866"/>
                    <a:pt x="31869" y="152727"/>
                    <a:pt x="31425" y="128032"/>
                  </a:cubicBezTo>
                  <a:cubicBezTo>
                    <a:pt x="65270" y="155273"/>
                    <a:pt x="139757" y="147082"/>
                    <a:pt x="136518" y="93233"/>
                  </a:cubicBezTo>
                  <a:cubicBezTo>
                    <a:pt x="123818" y="40084"/>
                    <a:pt x="40061" y="53165"/>
                    <a:pt x="23361" y="97933"/>
                  </a:cubicBezTo>
                  <a:cubicBezTo>
                    <a:pt x="-1595" y="61166"/>
                    <a:pt x="31362" y="5413"/>
                    <a:pt x="76574" y="16271"/>
                  </a:cubicBezTo>
                  <a:cubicBezTo>
                    <a:pt x="80574" y="16722"/>
                    <a:pt x="84194" y="13909"/>
                    <a:pt x="84765" y="9921"/>
                  </a:cubicBezTo>
                  <a:cubicBezTo>
                    <a:pt x="32187" y="-32433"/>
                    <a:pt x="-31821" y="71834"/>
                    <a:pt x="17963" y="115649"/>
                  </a:cubicBezTo>
                  <a:cubicBezTo>
                    <a:pt x="12184" y="148606"/>
                    <a:pt x="28504" y="183403"/>
                    <a:pt x="54920" y="203533"/>
                  </a:cubicBezTo>
                  <a:cubicBezTo>
                    <a:pt x="31616" y="223853"/>
                    <a:pt x="97211" y="320881"/>
                    <a:pt x="98799" y="277383"/>
                  </a:cubicBezTo>
                  <a:cubicBezTo>
                    <a:pt x="81463" y="260683"/>
                    <a:pt x="59682" y="238268"/>
                    <a:pt x="67049" y="212106"/>
                  </a:cubicBezTo>
                  <a:cubicBezTo>
                    <a:pt x="223322" y="298910"/>
                    <a:pt x="190874" y="97869"/>
                    <a:pt x="63175" y="190896"/>
                  </a:cubicBezTo>
                  <a:close/>
                  <a:moveTo>
                    <a:pt x="103053" y="184546"/>
                  </a:moveTo>
                  <a:cubicBezTo>
                    <a:pt x="211003" y="174323"/>
                    <a:pt x="147503" y="254396"/>
                    <a:pt x="75240" y="199278"/>
                  </a:cubicBezTo>
                  <a:cubicBezTo>
                    <a:pt x="82860" y="191855"/>
                    <a:pt x="92512" y="186896"/>
                    <a:pt x="102990" y="185054"/>
                  </a:cubicBezTo>
                  <a:close/>
                  <a:moveTo>
                    <a:pt x="79749" y="73421"/>
                  </a:moveTo>
                  <a:cubicBezTo>
                    <a:pt x="178555" y="79771"/>
                    <a:pt x="83241" y="165623"/>
                    <a:pt x="34156" y="110887"/>
                  </a:cubicBezTo>
                  <a:cubicBezTo>
                    <a:pt x="40759" y="90655"/>
                    <a:pt x="58540" y="76114"/>
                    <a:pt x="79685" y="736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5"/>
            <p:cNvSpPr/>
            <p:nvPr/>
          </p:nvSpPr>
          <p:spPr>
            <a:xfrm>
              <a:off x="8916438" y="335761"/>
              <a:ext cx="96717" cy="94832"/>
            </a:xfrm>
            <a:custGeom>
              <a:avLst/>
              <a:gdLst/>
              <a:ahLst/>
              <a:cxnLst/>
              <a:rect l="l" t="t" r="r" b="b"/>
              <a:pathLst>
                <a:path w="128956" h="126442" extrusionOk="0">
                  <a:moveTo>
                    <a:pt x="128409" y="72193"/>
                  </a:moveTo>
                  <a:cubicBezTo>
                    <a:pt x="133617" y="50730"/>
                    <a:pt x="100025" y="42983"/>
                    <a:pt x="94946" y="64636"/>
                  </a:cubicBezTo>
                  <a:cubicBezTo>
                    <a:pt x="62560" y="129216"/>
                    <a:pt x="8268" y="75241"/>
                    <a:pt x="49543" y="24885"/>
                  </a:cubicBezTo>
                  <a:cubicBezTo>
                    <a:pt x="60084" y="5835"/>
                    <a:pt x="29858" y="-10738"/>
                    <a:pt x="19317" y="8693"/>
                  </a:cubicBezTo>
                  <a:cubicBezTo>
                    <a:pt x="8776" y="28124"/>
                    <a:pt x="-1828" y="49587"/>
                    <a:pt x="267" y="72574"/>
                  </a:cubicBezTo>
                  <a:cubicBezTo>
                    <a:pt x="5728" y="148710"/>
                    <a:pt x="114440" y="140074"/>
                    <a:pt x="128409" y="721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5"/>
            <p:cNvSpPr/>
            <p:nvPr/>
          </p:nvSpPr>
          <p:spPr>
            <a:xfrm>
              <a:off x="8913191" y="3120302"/>
              <a:ext cx="71666" cy="124037"/>
            </a:xfrm>
            <a:custGeom>
              <a:avLst/>
              <a:gdLst/>
              <a:ahLst/>
              <a:cxnLst/>
              <a:rect l="l" t="t" r="r" b="b"/>
              <a:pathLst>
                <a:path w="95555" h="165382" extrusionOk="0">
                  <a:moveTo>
                    <a:pt x="21995" y="160835"/>
                  </a:moveTo>
                  <a:cubicBezTo>
                    <a:pt x="56285" y="117782"/>
                    <a:pt x="81176" y="68030"/>
                    <a:pt x="95083" y="14785"/>
                  </a:cubicBezTo>
                  <a:cubicBezTo>
                    <a:pt x="99274" y="-1090"/>
                    <a:pt x="74319" y="-6233"/>
                    <a:pt x="70191" y="9642"/>
                  </a:cubicBezTo>
                  <a:cubicBezTo>
                    <a:pt x="57364" y="58556"/>
                    <a:pt x="34440" y="104250"/>
                    <a:pt x="2945" y="143817"/>
                  </a:cubicBezTo>
                  <a:cubicBezTo>
                    <a:pt x="-7279" y="156581"/>
                    <a:pt x="11581" y="173662"/>
                    <a:pt x="21995" y="16083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5"/>
            <p:cNvSpPr/>
            <p:nvPr/>
          </p:nvSpPr>
          <p:spPr>
            <a:xfrm>
              <a:off x="7415498" y="0"/>
              <a:ext cx="136112" cy="136397"/>
            </a:xfrm>
            <a:custGeom>
              <a:avLst/>
              <a:gdLst/>
              <a:ahLst/>
              <a:cxnLst/>
              <a:rect l="l" t="t" r="r" b="b"/>
              <a:pathLst>
                <a:path w="181482" h="181863" extrusionOk="0">
                  <a:moveTo>
                    <a:pt x="66421" y="181864"/>
                  </a:moveTo>
                  <a:lnTo>
                    <a:pt x="181483" y="0"/>
                  </a:lnTo>
                  <a:lnTo>
                    <a:pt x="0" y="0"/>
                  </a:lnTo>
                  <a:lnTo>
                    <a:pt x="66421" y="181864"/>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5"/>
            <p:cNvSpPr/>
            <p:nvPr/>
          </p:nvSpPr>
          <p:spPr>
            <a:xfrm>
              <a:off x="6843027" y="301136"/>
              <a:ext cx="114216" cy="97250"/>
            </a:xfrm>
            <a:custGeom>
              <a:avLst/>
              <a:gdLst/>
              <a:ahLst/>
              <a:cxnLst/>
              <a:rect l="l" t="t" r="r" b="b"/>
              <a:pathLst>
                <a:path w="152288" h="129667" extrusionOk="0">
                  <a:moveTo>
                    <a:pt x="24345" y="124582"/>
                  </a:moveTo>
                  <a:cubicBezTo>
                    <a:pt x="57238" y="83585"/>
                    <a:pt x="98322" y="49892"/>
                    <a:pt x="144995" y="25649"/>
                  </a:cubicBezTo>
                  <a:cubicBezTo>
                    <a:pt x="160108" y="17839"/>
                    <a:pt x="149376" y="-6101"/>
                    <a:pt x="134200" y="1456"/>
                  </a:cubicBezTo>
                  <a:cubicBezTo>
                    <a:pt x="83463" y="27919"/>
                    <a:pt x="38759" y="64686"/>
                    <a:pt x="3009" y="109406"/>
                  </a:cubicBezTo>
                  <a:cubicBezTo>
                    <a:pt x="-7913" y="122423"/>
                    <a:pt x="13613" y="137854"/>
                    <a:pt x="24345" y="1245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5"/>
            <p:cNvSpPr/>
            <p:nvPr/>
          </p:nvSpPr>
          <p:spPr>
            <a:xfrm>
              <a:off x="8014160" y="179221"/>
              <a:ext cx="116924" cy="81130"/>
            </a:xfrm>
            <a:custGeom>
              <a:avLst/>
              <a:gdLst/>
              <a:ahLst/>
              <a:cxnLst/>
              <a:rect l="l" t="t" r="r" b="b"/>
              <a:pathLst>
                <a:path w="155898" h="108174" extrusionOk="0">
                  <a:moveTo>
                    <a:pt x="147553" y="83301"/>
                  </a:moveTo>
                  <a:cubicBezTo>
                    <a:pt x="100754" y="65702"/>
                    <a:pt x="58145" y="38612"/>
                    <a:pt x="22331" y="3735"/>
                  </a:cubicBezTo>
                  <a:cubicBezTo>
                    <a:pt x="10774" y="-7568"/>
                    <a:pt x="-7958" y="9323"/>
                    <a:pt x="3662" y="20690"/>
                  </a:cubicBezTo>
                  <a:cubicBezTo>
                    <a:pt x="42588" y="58705"/>
                    <a:pt x="89006" y="88202"/>
                    <a:pt x="139997" y="107304"/>
                  </a:cubicBezTo>
                  <a:cubicBezTo>
                    <a:pt x="155300" y="113019"/>
                    <a:pt x="162793" y="88952"/>
                    <a:pt x="147553" y="83301"/>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537;p5"/>
            <p:cNvSpPr/>
            <p:nvPr/>
          </p:nvSpPr>
          <p:spPr>
            <a:xfrm>
              <a:off x="8372931" y="1025625"/>
              <a:ext cx="66883" cy="134880"/>
            </a:xfrm>
            <a:custGeom>
              <a:avLst/>
              <a:gdLst/>
              <a:ahLst/>
              <a:cxnLst/>
              <a:rect l="l" t="t" r="r" b="b"/>
              <a:pathLst>
                <a:path w="89177" h="179840" extrusionOk="0">
                  <a:moveTo>
                    <a:pt x="88926" y="165326"/>
                  </a:moveTo>
                  <a:cubicBezTo>
                    <a:pt x="78575" y="108132"/>
                    <a:pt x="56414" y="53718"/>
                    <a:pt x="23902" y="5560"/>
                  </a:cubicBezTo>
                  <a:cubicBezTo>
                    <a:pt x="14250" y="-8791"/>
                    <a:pt x="-7213" y="7529"/>
                    <a:pt x="2439" y="21880"/>
                  </a:cubicBezTo>
                  <a:cubicBezTo>
                    <a:pt x="32347" y="66095"/>
                    <a:pt x="52668" y="116050"/>
                    <a:pt x="62193" y="168565"/>
                  </a:cubicBezTo>
                  <a:cubicBezTo>
                    <a:pt x="65304" y="185519"/>
                    <a:pt x="92037" y="182471"/>
                    <a:pt x="88926" y="1653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5"/>
            <p:cNvSpPr/>
            <p:nvPr/>
          </p:nvSpPr>
          <p:spPr>
            <a:xfrm>
              <a:off x="8413718" y="2380690"/>
              <a:ext cx="103058" cy="85739"/>
            </a:xfrm>
            <a:custGeom>
              <a:avLst/>
              <a:gdLst/>
              <a:ahLst/>
              <a:cxnLst/>
              <a:rect l="l" t="t" r="r" b="b"/>
              <a:pathLst>
                <a:path w="137411" h="114319" extrusionOk="0">
                  <a:moveTo>
                    <a:pt x="102107" y="90598"/>
                  </a:moveTo>
                  <a:cubicBezTo>
                    <a:pt x="106489" y="113077"/>
                    <a:pt x="141414" y="106155"/>
                    <a:pt x="137032" y="83676"/>
                  </a:cubicBezTo>
                  <a:cubicBezTo>
                    <a:pt x="132651" y="61197"/>
                    <a:pt x="127000" y="37004"/>
                    <a:pt x="110490" y="19795"/>
                  </a:cubicBezTo>
                  <a:cubicBezTo>
                    <a:pt x="55689" y="-37355"/>
                    <a:pt x="-25718" y="41131"/>
                    <a:pt x="7874" y="104695"/>
                  </a:cubicBezTo>
                  <a:cubicBezTo>
                    <a:pt x="17843" y="125332"/>
                    <a:pt x="49847" y="109394"/>
                    <a:pt x="39624" y="88693"/>
                  </a:cubicBezTo>
                  <a:cubicBezTo>
                    <a:pt x="23050" y="15668"/>
                    <a:pt x="102044" y="23097"/>
                    <a:pt x="102107" y="905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5"/>
            <p:cNvSpPr/>
            <p:nvPr/>
          </p:nvSpPr>
          <p:spPr>
            <a:xfrm>
              <a:off x="0" y="4946995"/>
              <a:ext cx="161529" cy="114303"/>
            </a:xfrm>
            <a:custGeom>
              <a:avLst/>
              <a:gdLst/>
              <a:ahLst/>
              <a:cxnLst/>
              <a:rect l="l" t="t" r="r" b="b"/>
              <a:pathLst>
                <a:path w="215372" h="152404" extrusionOk="0">
                  <a:moveTo>
                    <a:pt x="0" y="152404"/>
                  </a:moveTo>
                  <a:cubicBezTo>
                    <a:pt x="7081" y="150562"/>
                    <a:pt x="13729" y="147387"/>
                    <a:pt x="19558" y="142943"/>
                  </a:cubicBezTo>
                  <a:cubicBezTo>
                    <a:pt x="52705" y="155643"/>
                    <a:pt x="92456" y="145991"/>
                    <a:pt x="118872" y="122623"/>
                  </a:cubicBezTo>
                  <a:cubicBezTo>
                    <a:pt x="135192" y="151198"/>
                    <a:pt x="250000" y="103001"/>
                    <a:pt x="204978" y="92270"/>
                  </a:cubicBezTo>
                  <a:cubicBezTo>
                    <a:pt x="184023" y="106874"/>
                    <a:pt x="156083" y="124909"/>
                    <a:pt x="130429" y="111320"/>
                  </a:cubicBezTo>
                  <a:cubicBezTo>
                    <a:pt x="253429" y="-33079"/>
                    <a:pt x="37084" y="-41080"/>
                    <a:pt x="107506" y="111320"/>
                  </a:cubicBezTo>
                  <a:cubicBezTo>
                    <a:pt x="87701" y="128528"/>
                    <a:pt x="61166" y="135767"/>
                    <a:pt x="35370" y="131068"/>
                  </a:cubicBezTo>
                  <a:cubicBezTo>
                    <a:pt x="70803" y="101477"/>
                    <a:pt x="77534" y="22102"/>
                    <a:pt x="21019" y="14292"/>
                  </a:cubicBezTo>
                  <a:cubicBezTo>
                    <a:pt x="13602" y="14737"/>
                    <a:pt x="6396" y="16895"/>
                    <a:pt x="0" y="20705"/>
                  </a:cubicBezTo>
                  <a:lnTo>
                    <a:pt x="0" y="42803"/>
                  </a:lnTo>
                  <a:cubicBezTo>
                    <a:pt x="30671" y="-4251"/>
                    <a:pt x="77470" y="90682"/>
                    <a:pt x="18225" y="125353"/>
                  </a:cubicBezTo>
                  <a:cubicBezTo>
                    <a:pt x="11063" y="121543"/>
                    <a:pt x="4840" y="116146"/>
                    <a:pt x="0" y="109605"/>
                  </a:cubicBezTo>
                  <a:lnTo>
                    <a:pt x="0" y="132148"/>
                  </a:lnTo>
                  <a:lnTo>
                    <a:pt x="2286" y="133736"/>
                  </a:lnTo>
                  <a:lnTo>
                    <a:pt x="0" y="134624"/>
                  </a:lnTo>
                  <a:close/>
                  <a:moveTo>
                    <a:pt x="118872" y="100969"/>
                  </a:moveTo>
                  <a:cubicBezTo>
                    <a:pt x="112507" y="91444"/>
                    <a:pt x="109184" y="80268"/>
                    <a:pt x="109347" y="68838"/>
                  </a:cubicBezTo>
                  <a:cubicBezTo>
                    <a:pt x="121095" y="-45526"/>
                    <a:pt x="191516" y="37151"/>
                    <a:pt x="118872" y="1009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5"/>
            <p:cNvSpPr/>
            <p:nvPr/>
          </p:nvSpPr>
          <p:spPr>
            <a:xfrm>
              <a:off x="0" y="1738264"/>
              <a:ext cx="90011" cy="151543"/>
            </a:xfrm>
            <a:custGeom>
              <a:avLst/>
              <a:gdLst/>
              <a:ahLst/>
              <a:cxnLst/>
              <a:rect l="l" t="t" r="r" b="b"/>
              <a:pathLst>
                <a:path w="120014" h="202057" extrusionOk="0">
                  <a:moveTo>
                    <a:pt x="52134" y="202057"/>
                  </a:moveTo>
                  <a:lnTo>
                    <a:pt x="120015" y="0"/>
                  </a:lnTo>
                  <a:lnTo>
                    <a:pt x="0" y="20701"/>
                  </a:lnTo>
                  <a:lnTo>
                    <a:pt x="0" y="154115"/>
                  </a:lnTo>
                  <a:lnTo>
                    <a:pt x="52134" y="202057"/>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5"/>
            <p:cNvSpPr/>
            <p:nvPr/>
          </p:nvSpPr>
          <p:spPr>
            <a:xfrm>
              <a:off x="8966018" y="873755"/>
              <a:ext cx="177981" cy="205109"/>
            </a:xfrm>
            <a:custGeom>
              <a:avLst/>
              <a:gdLst/>
              <a:ahLst/>
              <a:cxnLst/>
              <a:rect l="l" t="t" r="r" b="b"/>
              <a:pathLst>
                <a:path w="237308" h="273478" extrusionOk="0">
                  <a:moveTo>
                    <a:pt x="197239" y="92293"/>
                  </a:moveTo>
                  <a:cubicBezTo>
                    <a:pt x="197239" y="74195"/>
                    <a:pt x="242769" y="-11784"/>
                    <a:pt x="202256" y="1361"/>
                  </a:cubicBezTo>
                  <a:lnTo>
                    <a:pt x="137994" y="49303"/>
                  </a:lnTo>
                  <a:cubicBezTo>
                    <a:pt x="48396" y="-11339"/>
                    <a:pt x="34490" y="-10069"/>
                    <a:pt x="75827" y="95658"/>
                  </a:cubicBezTo>
                  <a:cubicBezTo>
                    <a:pt x="-40568" y="175351"/>
                    <a:pt x="-16946" y="169826"/>
                    <a:pt x="105609" y="190908"/>
                  </a:cubicBezTo>
                  <a:cubicBezTo>
                    <a:pt x="131009" y="291238"/>
                    <a:pt x="140407" y="308701"/>
                    <a:pt x="167966" y="195417"/>
                  </a:cubicBezTo>
                  <a:cubicBezTo>
                    <a:pt x="196859" y="195417"/>
                    <a:pt x="219719" y="195417"/>
                    <a:pt x="237308" y="194020"/>
                  </a:cubicBezTo>
                  <a:lnTo>
                    <a:pt x="237308" y="125821"/>
                  </a:lnTo>
                  <a:cubicBezTo>
                    <a:pt x="225752" y="116042"/>
                    <a:pt x="212352" y="104993"/>
                    <a:pt x="197239" y="922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5"/>
            <p:cNvSpPr/>
            <p:nvPr/>
          </p:nvSpPr>
          <p:spPr>
            <a:xfrm>
              <a:off x="6490716" y="5004053"/>
              <a:ext cx="142588" cy="139446"/>
            </a:xfrm>
            <a:custGeom>
              <a:avLst/>
              <a:gdLst/>
              <a:ahLst/>
              <a:cxnLst/>
              <a:rect l="l" t="t" r="r" b="b"/>
              <a:pathLst>
                <a:path w="190118" h="185928" extrusionOk="0">
                  <a:moveTo>
                    <a:pt x="186817" y="0"/>
                  </a:moveTo>
                  <a:lnTo>
                    <a:pt x="0" y="149352"/>
                  </a:lnTo>
                  <a:lnTo>
                    <a:pt x="70803" y="185928"/>
                  </a:lnTo>
                  <a:lnTo>
                    <a:pt x="190119" y="185928"/>
                  </a:lnTo>
                  <a:lnTo>
                    <a:pt x="186817" y="0"/>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5"/>
            <p:cNvSpPr/>
            <p:nvPr/>
          </p:nvSpPr>
          <p:spPr>
            <a:xfrm>
              <a:off x="703926" y="3903473"/>
              <a:ext cx="166927" cy="163702"/>
            </a:xfrm>
            <a:custGeom>
              <a:avLst/>
              <a:gdLst/>
              <a:ahLst/>
              <a:cxnLst/>
              <a:rect l="l" t="t" r="r" b="b"/>
              <a:pathLst>
                <a:path w="222569" h="218269" extrusionOk="0">
                  <a:moveTo>
                    <a:pt x="156362" y="218270"/>
                  </a:moveTo>
                  <a:cubicBezTo>
                    <a:pt x="190461" y="202966"/>
                    <a:pt x="248754" y="68346"/>
                    <a:pt x="209448" y="16911"/>
                  </a:cubicBezTo>
                  <a:cubicBezTo>
                    <a:pt x="174523" y="-22840"/>
                    <a:pt x="118706" y="14435"/>
                    <a:pt x="108419" y="57170"/>
                  </a:cubicBezTo>
                  <a:cubicBezTo>
                    <a:pt x="-69127" y="-297"/>
                    <a:pt x="-11151" y="210650"/>
                    <a:pt x="156362" y="21827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5"/>
            <p:cNvSpPr/>
            <p:nvPr/>
          </p:nvSpPr>
          <p:spPr>
            <a:xfrm>
              <a:off x="299878" y="1238856"/>
              <a:ext cx="140989" cy="42351"/>
            </a:xfrm>
            <a:custGeom>
              <a:avLst/>
              <a:gdLst/>
              <a:ahLst/>
              <a:cxnLst/>
              <a:rect l="l" t="t" r="r" b="b"/>
              <a:pathLst>
                <a:path w="187985" h="56468" extrusionOk="0">
                  <a:moveTo>
                    <a:pt x="7642" y="25226"/>
                  </a:moveTo>
                  <a:cubicBezTo>
                    <a:pt x="61031" y="47172"/>
                    <a:pt x="118402" y="57770"/>
                    <a:pt x="176107" y="56341"/>
                  </a:cubicBezTo>
                  <a:cubicBezTo>
                    <a:pt x="193316" y="55897"/>
                    <a:pt x="191157" y="29227"/>
                    <a:pt x="173949" y="29671"/>
                  </a:cubicBezTo>
                  <a:cubicBezTo>
                    <a:pt x="120960" y="31011"/>
                    <a:pt x="68276" y="21276"/>
                    <a:pt x="19262" y="1096"/>
                  </a:cubicBezTo>
                  <a:cubicBezTo>
                    <a:pt x="3324" y="-5381"/>
                    <a:pt x="-8360" y="18686"/>
                    <a:pt x="7642" y="252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5"/>
            <p:cNvSpPr/>
            <p:nvPr/>
          </p:nvSpPr>
          <p:spPr>
            <a:xfrm>
              <a:off x="822942" y="2332265"/>
              <a:ext cx="161942" cy="183089"/>
            </a:xfrm>
            <a:custGeom>
              <a:avLst/>
              <a:gdLst/>
              <a:ahLst/>
              <a:cxnLst/>
              <a:rect l="l" t="t" r="r" b="b"/>
              <a:pathLst>
                <a:path w="215923" h="244119" extrusionOk="0">
                  <a:moveTo>
                    <a:pt x="215923" y="137067"/>
                  </a:moveTo>
                  <a:cubicBezTo>
                    <a:pt x="215161" y="97380"/>
                    <a:pt x="107973" y="-15333"/>
                    <a:pt x="41362" y="1749"/>
                  </a:cubicBezTo>
                  <a:cubicBezTo>
                    <a:pt x="-11915" y="19338"/>
                    <a:pt x="1357" y="89252"/>
                    <a:pt x="38758" y="117065"/>
                  </a:cubicBezTo>
                  <a:cubicBezTo>
                    <a:pt x="-90718" y="266671"/>
                    <a:pt x="139342" y="297532"/>
                    <a:pt x="215923" y="13706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5"/>
            <p:cNvSpPr/>
            <p:nvPr/>
          </p:nvSpPr>
          <p:spPr>
            <a:xfrm>
              <a:off x="815244" y="844153"/>
              <a:ext cx="178355" cy="158591"/>
            </a:xfrm>
            <a:custGeom>
              <a:avLst/>
              <a:gdLst/>
              <a:ahLst/>
              <a:cxnLst/>
              <a:rect l="l" t="t" r="r" b="b"/>
              <a:pathLst>
                <a:path w="237807" h="211455" extrusionOk="0">
                  <a:moveTo>
                    <a:pt x="0" y="72771"/>
                  </a:moveTo>
                  <a:lnTo>
                    <a:pt x="195390" y="211455"/>
                  </a:lnTo>
                  <a:lnTo>
                    <a:pt x="237808" y="0"/>
                  </a:lnTo>
                  <a:lnTo>
                    <a:pt x="0" y="72771"/>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5"/>
            <p:cNvSpPr/>
            <p:nvPr/>
          </p:nvSpPr>
          <p:spPr>
            <a:xfrm>
              <a:off x="2302906" y="540829"/>
              <a:ext cx="178594" cy="138208"/>
            </a:xfrm>
            <a:custGeom>
              <a:avLst/>
              <a:gdLst/>
              <a:ahLst/>
              <a:cxnLst/>
              <a:rect l="l" t="t" r="r" b="b"/>
              <a:pathLst>
                <a:path w="238125" h="184277" extrusionOk="0">
                  <a:moveTo>
                    <a:pt x="0" y="6096"/>
                  </a:moveTo>
                  <a:lnTo>
                    <a:pt x="144717" y="184277"/>
                  </a:lnTo>
                  <a:lnTo>
                    <a:pt x="238125" y="0"/>
                  </a:lnTo>
                  <a:lnTo>
                    <a:pt x="0" y="6096"/>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548;p5"/>
            <p:cNvSpPr/>
            <p:nvPr/>
          </p:nvSpPr>
          <p:spPr>
            <a:xfrm>
              <a:off x="2485254" y="4339780"/>
              <a:ext cx="165292" cy="124926"/>
            </a:xfrm>
            <a:custGeom>
              <a:avLst/>
              <a:gdLst/>
              <a:ahLst/>
              <a:cxnLst/>
              <a:rect l="l" t="t" r="r" b="b"/>
              <a:pathLst>
                <a:path w="220389" h="166568" extrusionOk="0">
                  <a:moveTo>
                    <a:pt x="163206" y="133350"/>
                  </a:moveTo>
                  <a:cubicBezTo>
                    <a:pt x="176414" y="19939"/>
                    <a:pt x="163206" y="36385"/>
                    <a:pt x="80148" y="93535"/>
                  </a:cubicBezTo>
                  <a:cubicBezTo>
                    <a:pt x="75131" y="67373"/>
                    <a:pt x="116978" y="6795"/>
                    <a:pt x="83577" y="0"/>
                  </a:cubicBezTo>
                  <a:cubicBezTo>
                    <a:pt x="646" y="19431"/>
                    <a:pt x="-47995" y="95250"/>
                    <a:pt x="71639" y="26734"/>
                  </a:cubicBezTo>
                  <a:cubicBezTo>
                    <a:pt x="41921" y="135827"/>
                    <a:pt x="57542" y="142811"/>
                    <a:pt x="145617" y="75883"/>
                  </a:cubicBezTo>
                  <a:cubicBezTo>
                    <a:pt x="94118" y="312039"/>
                    <a:pt x="322019" y="-3873"/>
                    <a:pt x="163206" y="13335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9" name="Google Shape;549;p5"/>
          <p:cNvGrpSpPr/>
          <p:nvPr/>
        </p:nvGrpSpPr>
        <p:grpSpPr>
          <a:xfrm>
            <a:off x="0" y="1"/>
            <a:ext cx="9035724" cy="6857999"/>
            <a:chOff x="0" y="0"/>
            <a:chExt cx="9035724" cy="5143499"/>
          </a:xfrm>
        </p:grpSpPr>
        <p:sp>
          <p:nvSpPr>
            <p:cNvPr id="550" name="Google Shape;550;p5"/>
            <p:cNvSpPr/>
            <p:nvPr/>
          </p:nvSpPr>
          <p:spPr>
            <a:xfrm>
              <a:off x="6248368" y="4630937"/>
              <a:ext cx="34937" cy="136282"/>
            </a:xfrm>
            <a:custGeom>
              <a:avLst/>
              <a:gdLst/>
              <a:ahLst/>
              <a:cxnLst/>
              <a:rect l="l" t="t" r="r" b="b"/>
              <a:pathLst>
                <a:path w="46583" h="181709" extrusionOk="0">
                  <a:moveTo>
                    <a:pt x="22331" y="7841"/>
                  </a:moveTo>
                  <a:cubicBezTo>
                    <a:pt x="4043" y="60139"/>
                    <a:pt x="-3132" y="115676"/>
                    <a:pt x="1249" y="170909"/>
                  </a:cubicBezTo>
                  <a:cubicBezTo>
                    <a:pt x="2519" y="187419"/>
                    <a:pt x="27983" y="183990"/>
                    <a:pt x="26649" y="167480"/>
                  </a:cubicBezTo>
                  <a:cubicBezTo>
                    <a:pt x="22585" y="116788"/>
                    <a:pt x="29062" y="65797"/>
                    <a:pt x="45699" y="17747"/>
                  </a:cubicBezTo>
                  <a:cubicBezTo>
                    <a:pt x="51414" y="2253"/>
                    <a:pt x="27792" y="-7780"/>
                    <a:pt x="22331" y="78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5"/>
            <p:cNvSpPr/>
            <p:nvPr/>
          </p:nvSpPr>
          <p:spPr>
            <a:xfrm>
              <a:off x="5784823" y="4485639"/>
              <a:ext cx="103322" cy="226193"/>
            </a:xfrm>
            <a:custGeom>
              <a:avLst/>
              <a:gdLst/>
              <a:ahLst/>
              <a:cxnLst/>
              <a:rect l="l" t="t" r="r" b="b"/>
              <a:pathLst>
                <a:path w="137763" h="301591" extrusionOk="0">
                  <a:moveTo>
                    <a:pt x="31171" y="194586"/>
                  </a:moveTo>
                  <a:cubicBezTo>
                    <a:pt x="16249" y="173453"/>
                    <a:pt x="11677" y="146682"/>
                    <a:pt x="18853" y="121815"/>
                  </a:cubicBezTo>
                  <a:cubicBezTo>
                    <a:pt x="44253" y="159534"/>
                    <a:pt x="121659" y="173949"/>
                    <a:pt x="134867" y="119212"/>
                  </a:cubicBezTo>
                  <a:cubicBezTo>
                    <a:pt x="138169" y="62062"/>
                    <a:pt x="50475" y="49362"/>
                    <a:pt x="19996" y="89176"/>
                  </a:cubicBezTo>
                  <a:cubicBezTo>
                    <a:pt x="6280" y="44726"/>
                    <a:pt x="56318" y="-1057"/>
                    <a:pt x="98355" y="23708"/>
                  </a:cubicBezTo>
                  <a:cubicBezTo>
                    <a:pt x="102292" y="25359"/>
                    <a:pt x="106800" y="23581"/>
                    <a:pt x="108515" y="19707"/>
                  </a:cubicBezTo>
                  <a:cubicBezTo>
                    <a:pt x="68827" y="-38840"/>
                    <a:pt x="-27312" y="46060"/>
                    <a:pt x="9137" y="105242"/>
                  </a:cubicBezTo>
                  <a:cubicBezTo>
                    <a:pt x="-6738" y="136484"/>
                    <a:pt x="-1023" y="176425"/>
                    <a:pt x="19297" y="204683"/>
                  </a:cubicBezTo>
                  <a:cubicBezTo>
                    <a:pt x="-10294" y="217891"/>
                    <a:pt x="25647" y="335239"/>
                    <a:pt x="40696" y="292122"/>
                  </a:cubicBezTo>
                  <a:cubicBezTo>
                    <a:pt x="28378" y="270151"/>
                    <a:pt x="13455" y="240941"/>
                    <a:pt x="29076" y="217065"/>
                  </a:cubicBezTo>
                  <a:cubicBezTo>
                    <a:pt x="158680" y="351939"/>
                    <a:pt x="187762" y="140548"/>
                    <a:pt x="31171" y="194586"/>
                  </a:cubicBezTo>
                  <a:close/>
                  <a:moveTo>
                    <a:pt x="83749" y="82064"/>
                  </a:moveTo>
                  <a:cubicBezTo>
                    <a:pt x="180778" y="118831"/>
                    <a:pt x="58984" y="175536"/>
                    <a:pt x="26599" y="105623"/>
                  </a:cubicBezTo>
                  <a:cubicBezTo>
                    <a:pt x="39363" y="87258"/>
                    <a:pt x="61715" y="78051"/>
                    <a:pt x="83749" y="82064"/>
                  </a:cubicBezTo>
                  <a:close/>
                  <a:moveTo>
                    <a:pt x="40633" y="206778"/>
                  </a:moveTo>
                  <a:cubicBezTo>
                    <a:pt x="50539" y="201425"/>
                    <a:pt x="61842" y="199209"/>
                    <a:pt x="73018" y="200428"/>
                  </a:cubicBezTo>
                  <a:cubicBezTo>
                    <a:pt x="184143" y="223098"/>
                    <a:pt x="96132" y="284312"/>
                    <a:pt x="40633" y="2067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5"/>
            <p:cNvSpPr/>
            <p:nvPr/>
          </p:nvSpPr>
          <p:spPr>
            <a:xfrm>
              <a:off x="5348271" y="4959096"/>
              <a:ext cx="97758" cy="97505"/>
            </a:xfrm>
            <a:custGeom>
              <a:avLst/>
              <a:gdLst/>
              <a:ahLst/>
              <a:cxnLst/>
              <a:rect l="l" t="t" r="r" b="b"/>
              <a:pathLst>
                <a:path w="130344" h="130007" extrusionOk="0">
                  <a:moveTo>
                    <a:pt x="103273" y="55373"/>
                  </a:moveTo>
                  <a:cubicBezTo>
                    <a:pt x="121497" y="68073"/>
                    <a:pt x="141373" y="39752"/>
                    <a:pt x="123085" y="26925"/>
                  </a:cubicBezTo>
                  <a:cubicBezTo>
                    <a:pt x="104797" y="14098"/>
                    <a:pt x="84540" y="954"/>
                    <a:pt x="61299" y="65"/>
                  </a:cubicBezTo>
                  <a:cubicBezTo>
                    <a:pt x="-15663" y="-3047"/>
                    <a:pt x="-19727" y="106935"/>
                    <a:pt x="46694" y="128842"/>
                  </a:cubicBezTo>
                  <a:cubicBezTo>
                    <a:pt x="67586" y="136590"/>
                    <a:pt x="79269" y="103442"/>
                    <a:pt x="58188" y="96204"/>
                  </a:cubicBezTo>
                  <a:cubicBezTo>
                    <a:pt x="-2772" y="56008"/>
                    <a:pt x="57679" y="7875"/>
                    <a:pt x="103273" y="553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5"/>
            <p:cNvSpPr/>
            <p:nvPr/>
          </p:nvSpPr>
          <p:spPr>
            <a:xfrm>
              <a:off x="4808360" y="4896918"/>
              <a:ext cx="225242" cy="113030"/>
            </a:xfrm>
            <a:custGeom>
              <a:avLst/>
              <a:gdLst/>
              <a:ahLst/>
              <a:cxnLst/>
              <a:rect l="l" t="t" r="r" b="b"/>
              <a:pathLst>
                <a:path w="300323" h="150707" extrusionOk="0">
                  <a:moveTo>
                    <a:pt x="273816" y="139355"/>
                  </a:moveTo>
                  <a:cubicBezTo>
                    <a:pt x="339857" y="108748"/>
                    <a:pt x="269625" y="-3012"/>
                    <a:pt x="203459" y="24229"/>
                  </a:cubicBezTo>
                  <a:cubicBezTo>
                    <a:pt x="174312" y="2894"/>
                    <a:pt x="132783" y="2004"/>
                    <a:pt x="100779" y="17879"/>
                  </a:cubicBezTo>
                  <a:cubicBezTo>
                    <a:pt x="92270" y="-14443"/>
                    <a:pt x="-32952" y="2703"/>
                    <a:pt x="8323" y="24991"/>
                  </a:cubicBezTo>
                  <a:cubicBezTo>
                    <a:pt x="32770" y="16228"/>
                    <a:pt x="64838" y="5941"/>
                    <a:pt x="86555" y="25690"/>
                  </a:cubicBezTo>
                  <a:cubicBezTo>
                    <a:pt x="-72195" y="134973"/>
                    <a:pt x="137990" y="199616"/>
                    <a:pt x="109034" y="31595"/>
                  </a:cubicBezTo>
                  <a:cubicBezTo>
                    <a:pt x="133037" y="19848"/>
                    <a:pt x="161104" y="19720"/>
                    <a:pt x="185234" y="31214"/>
                  </a:cubicBezTo>
                  <a:cubicBezTo>
                    <a:pt x="142689" y="50899"/>
                    <a:pt x="115384" y="126972"/>
                    <a:pt x="168597" y="149451"/>
                  </a:cubicBezTo>
                  <a:cubicBezTo>
                    <a:pt x="226255" y="162151"/>
                    <a:pt x="253497" y="75283"/>
                    <a:pt x="218190" y="37755"/>
                  </a:cubicBezTo>
                  <a:cubicBezTo>
                    <a:pt x="265688" y="31405"/>
                    <a:pt x="303852" y="89698"/>
                    <a:pt x="271721" y="128242"/>
                  </a:cubicBezTo>
                  <a:cubicBezTo>
                    <a:pt x="269245" y="131862"/>
                    <a:pt x="270197" y="136878"/>
                    <a:pt x="273816" y="139355"/>
                  </a:cubicBezTo>
                  <a:close/>
                  <a:moveTo>
                    <a:pt x="96016" y="73251"/>
                  </a:moveTo>
                  <a:cubicBezTo>
                    <a:pt x="54424" y="182344"/>
                    <a:pt x="7116" y="82776"/>
                    <a:pt x="95127" y="39279"/>
                  </a:cubicBezTo>
                  <a:cubicBezTo>
                    <a:pt x="98810" y="50264"/>
                    <a:pt x="99128" y="62075"/>
                    <a:pt x="95953" y="73251"/>
                  </a:cubicBezTo>
                  <a:close/>
                  <a:moveTo>
                    <a:pt x="214635" y="103794"/>
                  </a:moveTo>
                  <a:cubicBezTo>
                    <a:pt x="161167" y="196314"/>
                    <a:pt x="123766" y="63091"/>
                    <a:pt x="200220" y="41819"/>
                  </a:cubicBezTo>
                  <a:cubicBezTo>
                    <a:pt x="216730" y="57884"/>
                    <a:pt x="222318" y="82078"/>
                    <a:pt x="214571" y="1037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5"/>
            <p:cNvSpPr/>
            <p:nvPr/>
          </p:nvSpPr>
          <p:spPr>
            <a:xfrm>
              <a:off x="6473179" y="396758"/>
              <a:ext cx="90268" cy="95248"/>
            </a:xfrm>
            <a:custGeom>
              <a:avLst/>
              <a:gdLst/>
              <a:ahLst/>
              <a:cxnLst/>
              <a:rect l="l" t="t" r="r" b="b"/>
              <a:pathLst>
                <a:path w="120357" h="126997" extrusionOk="0">
                  <a:moveTo>
                    <a:pt x="98313" y="42489"/>
                  </a:moveTo>
                  <a:cubicBezTo>
                    <a:pt x="118950" y="49537"/>
                    <a:pt x="130063" y="17470"/>
                    <a:pt x="109171" y="10421"/>
                  </a:cubicBezTo>
                  <a:cubicBezTo>
                    <a:pt x="88279" y="3373"/>
                    <a:pt x="65927" y="-3485"/>
                    <a:pt x="43893" y="1976"/>
                  </a:cubicBezTo>
                  <a:cubicBezTo>
                    <a:pt x="-29259" y="20010"/>
                    <a:pt x="-3225" y="124404"/>
                    <a:pt x="65165" y="126944"/>
                  </a:cubicBezTo>
                  <a:cubicBezTo>
                    <a:pt x="86946" y="128531"/>
                    <a:pt x="88978" y="94495"/>
                    <a:pt x="67070" y="93098"/>
                  </a:cubicBezTo>
                  <a:cubicBezTo>
                    <a:pt x="-1256" y="72207"/>
                    <a:pt x="42623" y="10739"/>
                    <a:pt x="98313" y="424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5"/>
            <p:cNvSpPr/>
            <p:nvPr/>
          </p:nvSpPr>
          <p:spPr>
            <a:xfrm>
              <a:off x="5852927" y="239069"/>
              <a:ext cx="206671" cy="199272"/>
            </a:xfrm>
            <a:custGeom>
              <a:avLst/>
              <a:gdLst/>
              <a:ahLst/>
              <a:cxnLst/>
              <a:rect l="l" t="t" r="r" b="b"/>
              <a:pathLst>
                <a:path w="275561" h="265696" extrusionOk="0">
                  <a:moveTo>
                    <a:pt x="82099" y="165747"/>
                  </a:moveTo>
                  <a:cubicBezTo>
                    <a:pt x="135248" y="312305"/>
                    <a:pt x="140518" y="287413"/>
                    <a:pt x="186239" y="157746"/>
                  </a:cubicBezTo>
                  <a:cubicBezTo>
                    <a:pt x="202749" y="151396"/>
                    <a:pt x="296855" y="164096"/>
                    <a:pt x="271138" y="131711"/>
                  </a:cubicBezTo>
                  <a:lnTo>
                    <a:pt x="205606" y="89039"/>
                  </a:lnTo>
                  <a:cubicBezTo>
                    <a:pt x="231006" y="-13387"/>
                    <a:pt x="224656" y="-25706"/>
                    <a:pt x="142106" y="47827"/>
                  </a:cubicBezTo>
                  <a:cubicBezTo>
                    <a:pt x="29902" y="-31802"/>
                    <a:pt x="42919" y="-11990"/>
                    <a:pt x="65080" y="107200"/>
                  </a:cubicBezTo>
                  <a:cubicBezTo>
                    <a:pt x="-18168" y="163842"/>
                    <a:pt x="-30868" y="178764"/>
                    <a:pt x="82099" y="1657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5"/>
            <p:cNvSpPr/>
            <p:nvPr/>
          </p:nvSpPr>
          <p:spPr>
            <a:xfrm>
              <a:off x="8937373" y="93661"/>
              <a:ext cx="79535" cy="117191"/>
            </a:xfrm>
            <a:custGeom>
              <a:avLst/>
              <a:gdLst/>
              <a:ahLst/>
              <a:cxnLst/>
              <a:rect l="l" t="t" r="r" b="b"/>
              <a:pathLst>
                <a:path w="106046" h="156255" extrusionOk="0">
                  <a:moveTo>
                    <a:pt x="85319" y="3769"/>
                  </a:moveTo>
                  <a:cubicBezTo>
                    <a:pt x="47918" y="43006"/>
                    <a:pt x="19152" y="89614"/>
                    <a:pt x="801" y="140611"/>
                  </a:cubicBezTo>
                  <a:cubicBezTo>
                    <a:pt x="-4660" y="155851"/>
                    <a:pt x="19406" y="163027"/>
                    <a:pt x="24867" y="147850"/>
                  </a:cubicBezTo>
                  <a:cubicBezTo>
                    <a:pt x="41758" y="101012"/>
                    <a:pt x="68174" y="58194"/>
                    <a:pt x="102464" y="22120"/>
                  </a:cubicBezTo>
                  <a:cubicBezTo>
                    <a:pt x="113513" y="10436"/>
                    <a:pt x="96496" y="-7979"/>
                    <a:pt x="85319" y="37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5"/>
            <p:cNvSpPr/>
            <p:nvPr/>
          </p:nvSpPr>
          <p:spPr>
            <a:xfrm>
              <a:off x="7726505" y="4871777"/>
              <a:ext cx="103340" cy="98514"/>
            </a:xfrm>
            <a:custGeom>
              <a:avLst/>
              <a:gdLst/>
              <a:ahLst/>
              <a:cxnLst/>
              <a:rect l="l" t="t" r="r" b="b"/>
              <a:pathLst>
                <a:path w="137787" h="131352" extrusionOk="0">
                  <a:moveTo>
                    <a:pt x="59542" y="128552"/>
                  </a:moveTo>
                  <a:cubicBezTo>
                    <a:pt x="135742" y="150143"/>
                    <a:pt x="166476" y="40986"/>
                    <a:pt x="105199" y="3077"/>
                  </a:cubicBezTo>
                  <a:cubicBezTo>
                    <a:pt x="86149" y="-9623"/>
                    <a:pt x="66527" y="20285"/>
                    <a:pt x="86149" y="32985"/>
                  </a:cubicBezTo>
                  <a:cubicBezTo>
                    <a:pt x="137584" y="87722"/>
                    <a:pt x="65448" y="121378"/>
                    <a:pt x="31158" y="63021"/>
                  </a:cubicBezTo>
                  <a:cubicBezTo>
                    <a:pt x="15981" y="45876"/>
                    <a:pt x="-10689" y="69371"/>
                    <a:pt x="4551" y="86770"/>
                  </a:cubicBezTo>
                  <a:cubicBezTo>
                    <a:pt x="19791" y="104169"/>
                    <a:pt x="36555" y="122013"/>
                    <a:pt x="59542" y="1285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5"/>
            <p:cNvSpPr/>
            <p:nvPr/>
          </p:nvSpPr>
          <p:spPr>
            <a:xfrm>
              <a:off x="8939315" y="3786263"/>
              <a:ext cx="96409" cy="80993"/>
            </a:xfrm>
            <a:custGeom>
              <a:avLst/>
              <a:gdLst/>
              <a:ahLst/>
              <a:cxnLst/>
              <a:rect l="l" t="t" r="r" b="b"/>
              <a:pathLst>
                <a:path w="128545" h="107990" extrusionOk="0">
                  <a:moveTo>
                    <a:pt x="95747" y="83528"/>
                  </a:moveTo>
                  <a:cubicBezTo>
                    <a:pt x="100509" y="104292"/>
                    <a:pt x="132831" y="96863"/>
                    <a:pt x="128068" y="75971"/>
                  </a:cubicBezTo>
                  <a:cubicBezTo>
                    <a:pt x="123306" y="55080"/>
                    <a:pt x="117337" y="32791"/>
                    <a:pt x="101462" y="17234"/>
                  </a:cubicBezTo>
                  <a:cubicBezTo>
                    <a:pt x="48693" y="-34455"/>
                    <a:pt x="-24903" y="41110"/>
                    <a:pt x="8307" y="99403"/>
                  </a:cubicBezTo>
                  <a:cubicBezTo>
                    <a:pt x="18150" y="118453"/>
                    <a:pt x="47551" y="102514"/>
                    <a:pt x="37454" y="83591"/>
                  </a:cubicBezTo>
                  <a:cubicBezTo>
                    <a:pt x="19801" y="15964"/>
                    <a:pt x="93715" y="20536"/>
                    <a:pt x="95747" y="835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5"/>
            <p:cNvSpPr/>
            <p:nvPr/>
          </p:nvSpPr>
          <p:spPr>
            <a:xfrm>
              <a:off x="8778030" y="2150786"/>
              <a:ext cx="216221" cy="211728"/>
            </a:xfrm>
            <a:custGeom>
              <a:avLst/>
              <a:gdLst/>
              <a:ahLst/>
              <a:cxnLst/>
              <a:rect l="l" t="t" r="r" b="b"/>
              <a:pathLst>
                <a:path w="288294" h="282304" extrusionOk="0">
                  <a:moveTo>
                    <a:pt x="211861" y="92781"/>
                  </a:moveTo>
                  <a:cubicBezTo>
                    <a:pt x="232690" y="-16185"/>
                    <a:pt x="225768" y="-28821"/>
                    <a:pt x="142964" y="53030"/>
                  </a:cubicBezTo>
                  <a:cubicBezTo>
                    <a:pt x="20663" y="-24377"/>
                    <a:pt x="35458" y="-4120"/>
                    <a:pt x="65366" y="119642"/>
                  </a:cubicBezTo>
                  <a:cubicBezTo>
                    <a:pt x="-18961" y="184094"/>
                    <a:pt x="-31535" y="200223"/>
                    <a:pt x="86385" y="180220"/>
                  </a:cubicBezTo>
                  <a:cubicBezTo>
                    <a:pt x="150457" y="331223"/>
                    <a:pt x="154584" y="304744"/>
                    <a:pt x="195352" y="166060"/>
                  </a:cubicBezTo>
                  <a:cubicBezTo>
                    <a:pt x="212369" y="158567"/>
                    <a:pt x="311874" y="166758"/>
                    <a:pt x="283108" y="13392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5"/>
            <p:cNvSpPr/>
            <p:nvPr/>
          </p:nvSpPr>
          <p:spPr>
            <a:xfrm>
              <a:off x="8055926" y="1425477"/>
              <a:ext cx="96171" cy="90838"/>
            </a:xfrm>
            <a:custGeom>
              <a:avLst/>
              <a:gdLst/>
              <a:ahLst/>
              <a:cxnLst/>
              <a:rect l="l" t="t" r="r" b="b"/>
              <a:pathLst>
                <a:path w="128228" h="121117" extrusionOk="0">
                  <a:moveTo>
                    <a:pt x="98978" y="64689"/>
                  </a:moveTo>
                  <a:cubicBezTo>
                    <a:pt x="112503" y="81072"/>
                    <a:pt x="137903" y="59990"/>
                    <a:pt x="124378" y="43543"/>
                  </a:cubicBezTo>
                  <a:cubicBezTo>
                    <a:pt x="110852" y="27097"/>
                    <a:pt x="95548" y="9952"/>
                    <a:pt x="74403" y="3221"/>
                  </a:cubicBezTo>
                  <a:cubicBezTo>
                    <a:pt x="4553" y="-19131"/>
                    <a:pt x="-27197" y="80881"/>
                    <a:pt x="28366" y="117838"/>
                  </a:cubicBezTo>
                  <a:cubicBezTo>
                    <a:pt x="45637" y="130538"/>
                    <a:pt x="64624" y="103106"/>
                    <a:pt x="47416" y="90787"/>
                  </a:cubicBezTo>
                  <a:cubicBezTo>
                    <a:pt x="1315" y="38590"/>
                    <a:pt x="69069" y="9634"/>
                    <a:pt x="98978" y="64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5"/>
            <p:cNvSpPr/>
            <p:nvPr/>
          </p:nvSpPr>
          <p:spPr>
            <a:xfrm>
              <a:off x="8731108" y="1511978"/>
              <a:ext cx="153305" cy="139945"/>
            </a:xfrm>
            <a:custGeom>
              <a:avLst/>
              <a:gdLst/>
              <a:ahLst/>
              <a:cxnLst/>
              <a:rect l="l" t="t" r="r" b="b"/>
              <a:pathLst>
                <a:path w="204407" h="186593" extrusionOk="0">
                  <a:moveTo>
                    <a:pt x="30712" y="115152"/>
                  </a:moveTo>
                  <a:cubicBezTo>
                    <a:pt x="132312" y="185002"/>
                    <a:pt x="123358" y="163729"/>
                    <a:pt x="110531" y="55716"/>
                  </a:cubicBezTo>
                  <a:cubicBezTo>
                    <a:pt x="138027" y="64098"/>
                    <a:pt x="174856" y="134519"/>
                    <a:pt x="198098" y="106071"/>
                  </a:cubicBezTo>
                  <a:cubicBezTo>
                    <a:pt x="221275" y="17171"/>
                    <a:pt x="172698" y="-67728"/>
                    <a:pt x="178603" y="81179"/>
                  </a:cubicBezTo>
                  <a:cubicBezTo>
                    <a:pt x="89322" y="-2006"/>
                    <a:pt x="74717" y="9424"/>
                    <a:pt x="94466" y="127153"/>
                  </a:cubicBezTo>
                  <a:cubicBezTo>
                    <a:pt x="-105306" y="-40677"/>
                    <a:pt x="82019" y="335751"/>
                    <a:pt x="30712" y="1151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5"/>
            <p:cNvSpPr/>
            <p:nvPr/>
          </p:nvSpPr>
          <p:spPr>
            <a:xfrm>
              <a:off x="6965285" y="4513749"/>
              <a:ext cx="159904" cy="83392"/>
            </a:xfrm>
            <a:custGeom>
              <a:avLst/>
              <a:gdLst/>
              <a:ahLst/>
              <a:cxnLst/>
              <a:rect l="l" t="t" r="r" b="b"/>
              <a:pathLst>
                <a:path w="213205" h="111189" extrusionOk="0">
                  <a:moveTo>
                    <a:pt x="44342" y="34233"/>
                  </a:moveTo>
                  <a:cubicBezTo>
                    <a:pt x="86061" y="139453"/>
                    <a:pt x="102825" y="135833"/>
                    <a:pt x="133242" y="29153"/>
                  </a:cubicBezTo>
                  <a:cubicBezTo>
                    <a:pt x="233826" y="249245"/>
                    <a:pt x="226650" y="-140582"/>
                    <a:pt x="181883" y="64587"/>
                  </a:cubicBezTo>
                  <a:cubicBezTo>
                    <a:pt x="124352" y="-34156"/>
                    <a:pt x="123590" y="-12947"/>
                    <a:pt x="91396" y="82621"/>
                  </a:cubicBezTo>
                  <a:cubicBezTo>
                    <a:pt x="71710" y="64650"/>
                    <a:pt x="68789" y="-8947"/>
                    <a:pt x="38056" y="5658"/>
                  </a:cubicBezTo>
                  <a:cubicBezTo>
                    <a:pt x="-16936" y="71317"/>
                    <a:pt x="-10141" y="161170"/>
                    <a:pt x="44342" y="342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5"/>
            <p:cNvSpPr/>
            <p:nvPr/>
          </p:nvSpPr>
          <p:spPr>
            <a:xfrm>
              <a:off x="7947506" y="478809"/>
              <a:ext cx="101080" cy="86998"/>
            </a:xfrm>
            <a:custGeom>
              <a:avLst/>
              <a:gdLst/>
              <a:ahLst/>
              <a:cxnLst/>
              <a:rect l="l" t="t" r="r" b="b"/>
              <a:pathLst>
                <a:path w="134774" h="115997" extrusionOk="0">
                  <a:moveTo>
                    <a:pt x="33796" y="31957"/>
                  </a:moveTo>
                  <a:cubicBezTo>
                    <a:pt x="27065" y="10748"/>
                    <a:pt x="-5828" y="21289"/>
                    <a:pt x="903" y="42562"/>
                  </a:cubicBezTo>
                  <a:cubicBezTo>
                    <a:pt x="7634" y="63834"/>
                    <a:pt x="15762" y="86504"/>
                    <a:pt x="33606" y="101299"/>
                  </a:cubicBezTo>
                  <a:cubicBezTo>
                    <a:pt x="92851" y="150385"/>
                    <a:pt x="162701" y="65549"/>
                    <a:pt x="123268" y="7891"/>
                  </a:cubicBezTo>
                  <a:cubicBezTo>
                    <a:pt x="111330" y="-11159"/>
                    <a:pt x="82182" y="7891"/>
                    <a:pt x="94375" y="26941"/>
                  </a:cubicBezTo>
                  <a:cubicBezTo>
                    <a:pt x="118505" y="95521"/>
                    <a:pt x="41352" y="97172"/>
                    <a:pt x="33796" y="319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5"/>
            <p:cNvSpPr/>
            <p:nvPr/>
          </p:nvSpPr>
          <p:spPr>
            <a:xfrm>
              <a:off x="8451014" y="3842174"/>
              <a:ext cx="77309" cy="84720"/>
            </a:xfrm>
            <a:custGeom>
              <a:avLst/>
              <a:gdLst/>
              <a:ahLst/>
              <a:cxnLst/>
              <a:rect l="l" t="t" r="r" b="b"/>
              <a:pathLst>
                <a:path w="103078" h="112960" extrusionOk="0">
                  <a:moveTo>
                    <a:pt x="55618" y="112739"/>
                  </a:moveTo>
                  <a:cubicBezTo>
                    <a:pt x="120706" y="109881"/>
                    <a:pt x="116071" y="14568"/>
                    <a:pt x="58666" y="1550"/>
                  </a:cubicBezTo>
                  <a:cubicBezTo>
                    <a:pt x="51491" y="-330"/>
                    <a:pt x="43935" y="-501"/>
                    <a:pt x="36696" y="1042"/>
                  </a:cubicBezTo>
                  <a:cubicBezTo>
                    <a:pt x="-21344" y="12155"/>
                    <a:pt x="-7183" y="118454"/>
                    <a:pt x="55618" y="11273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5"/>
            <p:cNvSpPr/>
            <p:nvPr/>
          </p:nvSpPr>
          <p:spPr>
            <a:xfrm>
              <a:off x="8470885" y="4821226"/>
              <a:ext cx="101188" cy="98610"/>
            </a:xfrm>
            <a:custGeom>
              <a:avLst/>
              <a:gdLst/>
              <a:ahLst/>
              <a:cxnLst/>
              <a:rect l="l" t="t" r="r" b="b"/>
              <a:pathLst>
                <a:path w="134918" h="131480" extrusionOk="0">
                  <a:moveTo>
                    <a:pt x="5946" y="23743"/>
                  </a:moveTo>
                  <a:cubicBezTo>
                    <a:pt x="47730" y="50095"/>
                    <a:pt x="83606" y="84893"/>
                    <a:pt x="111292" y="125851"/>
                  </a:cubicBezTo>
                  <a:cubicBezTo>
                    <a:pt x="120246" y="139122"/>
                    <a:pt x="141773" y="126486"/>
                    <a:pt x="132755" y="113151"/>
                  </a:cubicBezTo>
                  <a:cubicBezTo>
                    <a:pt x="102656" y="68510"/>
                    <a:pt x="63605" y="30664"/>
                    <a:pt x="18075" y="1962"/>
                  </a:cubicBezTo>
                  <a:cubicBezTo>
                    <a:pt x="4486" y="-6611"/>
                    <a:pt x="-7643" y="15170"/>
                    <a:pt x="5946" y="237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5"/>
            <p:cNvSpPr/>
            <p:nvPr/>
          </p:nvSpPr>
          <p:spPr>
            <a:xfrm>
              <a:off x="32504" y="2246955"/>
              <a:ext cx="198822" cy="205820"/>
            </a:xfrm>
            <a:custGeom>
              <a:avLst/>
              <a:gdLst/>
              <a:ahLst/>
              <a:cxnLst/>
              <a:rect l="l" t="t" r="r" b="b"/>
              <a:pathLst>
                <a:path w="265096" h="274427" extrusionOk="0">
                  <a:moveTo>
                    <a:pt x="165132" y="192776"/>
                  </a:moveTo>
                  <a:cubicBezTo>
                    <a:pt x="311499" y="141277"/>
                    <a:pt x="286734" y="135626"/>
                    <a:pt x="158210" y="89080"/>
                  </a:cubicBezTo>
                  <a:cubicBezTo>
                    <a:pt x="152178" y="72507"/>
                    <a:pt x="165767" y="-20965"/>
                    <a:pt x="132810" y="4308"/>
                  </a:cubicBezTo>
                  <a:lnTo>
                    <a:pt x="90011" y="69141"/>
                  </a:lnTo>
                  <a:cubicBezTo>
                    <a:pt x="-11589" y="42979"/>
                    <a:pt x="-23971" y="48758"/>
                    <a:pt x="48419" y="131816"/>
                  </a:cubicBezTo>
                  <a:cubicBezTo>
                    <a:pt x="-31909" y="242560"/>
                    <a:pt x="-12160" y="229860"/>
                    <a:pt x="106712" y="209095"/>
                  </a:cubicBezTo>
                  <a:cubicBezTo>
                    <a:pt x="162528" y="292534"/>
                    <a:pt x="177006" y="305298"/>
                    <a:pt x="165132" y="1927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5"/>
            <p:cNvSpPr/>
            <p:nvPr/>
          </p:nvSpPr>
          <p:spPr>
            <a:xfrm>
              <a:off x="1286484" y="971566"/>
              <a:ext cx="89941" cy="80822"/>
            </a:xfrm>
            <a:custGeom>
              <a:avLst/>
              <a:gdLst/>
              <a:ahLst/>
              <a:cxnLst/>
              <a:rect l="l" t="t" r="r" b="b"/>
              <a:pathLst>
                <a:path w="119921" h="107763" extrusionOk="0">
                  <a:moveTo>
                    <a:pt x="104216" y="90656"/>
                  </a:moveTo>
                  <a:cubicBezTo>
                    <a:pt x="109842" y="85354"/>
                    <a:pt x="114186" y="78839"/>
                    <a:pt x="116916" y="71606"/>
                  </a:cubicBezTo>
                  <a:cubicBezTo>
                    <a:pt x="138633" y="14012"/>
                    <a:pt x="36525" y="-31327"/>
                    <a:pt x="7379" y="27537"/>
                  </a:cubicBezTo>
                  <a:cubicBezTo>
                    <a:pt x="-25832" y="86782"/>
                    <a:pt x="61354" y="134598"/>
                    <a:pt x="104216" y="906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5"/>
            <p:cNvSpPr/>
            <p:nvPr/>
          </p:nvSpPr>
          <p:spPr>
            <a:xfrm>
              <a:off x="2187498" y="237791"/>
              <a:ext cx="82440" cy="89271"/>
            </a:xfrm>
            <a:custGeom>
              <a:avLst/>
              <a:gdLst/>
              <a:ahLst/>
              <a:cxnLst/>
              <a:rect l="l" t="t" r="r" b="b"/>
              <a:pathLst>
                <a:path w="109920" h="119028" extrusionOk="0">
                  <a:moveTo>
                    <a:pt x="46182" y="763"/>
                  </a:moveTo>
                  <a:cubicBezTo>
                    <a:pt x="-22208" y="8891"/>
                    <a:pt x="-9825" y="108714"/>
                    <a:pt x="51770" y="118175"/>
                  </a:cubicBezTo>
                  <a:cubicBezTo>
                    <a:pt x="59479" y="119618"/>
                    <a:pt x="67416" y="119227"/>
                    <a:pt x="74947" y="117032"/>
                  </a:cubicBezTo>
                  <a:cubicBezTo>
                    <a:pt x="135272" y="100712"/>
                    <a:pt x="112285" y="-10222"/>
                    <a:pt x="46182" y="7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5"/>
            <p:cNvSpPr/>
            <p:nvPr/>
          </p:nvSpPr>
          <p:spPr>
            <a:xfrm>
              <a:off x="1753855" y="496160"/>
              <a:ext cx="88166" cy="161033"/>
            </a:xfrm>
            <a:custGeom>
              <a:avLst/>
              <a:gdLst/>
              <a:ahLst/>
              <a:cxnLst/>
              <a:rect l="l" t="t" r="r" b="b"/>
              <a:pathLst>
                <a:path w="117555" h="214711" extrusionOk="0">
                  <a:moveTo>
                    <a:pt x="64684" y="30602"/>
                  </a:moveTo>
                  <a:cubicBezTo>
                    <a:pt x="-32661" y="95245"/>
                    <a:pt x="-11008" y="94737"/>
                    <a:pt x="88497" y="121915"/>
                  </a:cubicBezTo>
                  <a:cubicBezTo>
                    <a:pt x="71352" y="143061"/>
                    <a:pt x="-3642" y="150427"/>
                    <a:pt x="13122" y="180970"/>
                  </a:cubicBezTo>
                  <a:cubicBezTo>
                    <a:pt x="82972" y="232977"/>
                    <a:pt x="174793" y="220658"/>
                    <a:pt x="41951" y="172652"/>
                  </a:cubicBezTo>
                  <a:cubicBezTo>
                    <a:pt x="146790" y="123820"/>
                    <a:pt x="141964" y="106866"/>
                    <a:pt x="31410" y="82355"/>
                  </a:cubicBezTo>
                  <a:cubicBezTo>
                    <a:pt x="249977" y="-33850"/>
                    <a:pt x="-147723" y="-3053"/>
                    <a:pt x="64684" y="306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5"/>
            <p:cNvSpPr/>
            <p:nvPr/>
          </p:nvSpPr>
          <p:spPr>
            <a:xfrm>
              <a:off x="84748" y="2870944"/>
              <a:ext cx="88814" cy="85518"/>
            </a:xfrm>
            <a:custGeom>
              <a:avLst/>
              <a:gdLst/>
              <a:ahLst/>
              <a:cxnLst/>
              <a:rect l="l" t="t" r="r" b="b"/>
              <a:pathLst>
                <a:path w="118418" h="114024" extrusionOk="0">
                  <a:moveTo>
                    <a:pt x="6508" y="89389"/>
                  </a:moveTo>
                  <a:cubicBezTo>
                    <a:pt x="35909" y="145015"/>
                    <a:pt x="139858" y="97517"/>
                    <a:pt x="114458" y="35287"/>
                  </a:cubicBezTo>
                  <a:cubicBezTo>
                    <a:pt x="91281" y="-30181"/>
                    <a:pt x="-4414" y="4236"/>
                    <a:pt x="158" y="67037"/>
                  </a:cubicBezTo>
                  <a:cubicBezTo>
                    <a:pt x="520" y="74879"/>
                    <a:pt x="2693" y="82531"/>
                    <a:pt x="6508" y="893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5"/>
            <p:cNvSpPr/>
            <p:nvPr/>
          </p:nvSpPr>
          <p:spPr>
            <a:xfrm>
              <a:off x="1776455" y="4230376"/>
              <a:ext cx="160422" cy="91701"/>
            </a:xfrm>
            <a:custGeom>
              <a:avLst/>
              <a:gdLst/>
              <a:ahLst/>
              <a:cxnLst/>
              <a:rect l="l" t="t" r="r" b="b"/>
              <a:pathLst>
                <a:path w="213896" h="122268" extrusionOk="0">
                  <a:moveTo>
                    <a:pt x="29789" y="56463"/>
                  </a:moveTo>
                  <a:cubicBezTo>
                    <a:pt x="98432" y="152094"/>
                    <a:pt x="97099" y="130314"/>
                    <a:pt x="120784" y="29222"/>
                  </a:cubicBezTo>
                  <a:cubicBezTo>
                    <a:pt x="142755" y="45669"/>
                    <a:pt x="152852" y="120853"/>
                    <a:pt x="183014" y="102882"/>
                  </a:cubicBezTo>
                  <a:cubicBezTo>
                    <a:pt x="232798" y="30492"/>
                    <a:pt x="217050" y="-61265"/>
                    <a:pt x="173616" y="74180"/>
                  </a:cubicBezTo>
                  <a:cubicBezTo>
                    <a:pt x="120594" y="-29579"/>
                    <a:pt x="103766" y="-24054"/>
                    <a:pt x="83065" y="88023"/>
                  </a:cubicBezTo>
                  <a:cubicBezTo>
                    <a:pt x="-41458" y="-127687"/>
                    <a:pt x="3944" y="271348"/>
                    <a:pt x="29789" y="564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5"/>
            <p:cNvSpPr/>
            <p:nvPr/>
          </p:nvSpPr>
          <p:spPr>
            <a:xfrm>
              <a:off x="0" y="999883"/>
              <a:ext cx="117486" cy="193291"/>
            </a:xfrm>
            <a:custGeom>
              <a:avLst/>
              <a:gdLst/>
              <a:ahLst/>
              <a:cxnLst/>
              <a:rect l="l" t="t" r="r" b="b"/>
              <a:pathLst>
                <a:path w="156648" h="257722" extrusionOk="0">
                  <a:moveTo>
                    <a:pt x="0" y="240226"/>
                  </a:moveTo>
                  <a:cubicBezTo>
                    <a:pt x="19558" y="281056"/>
                    <a:pt x="30925" y="247719"/>
                    <a:pt x="71184" y="168344"/>
                  </a:cubicBezTo>
                  <a:cubicBezTo>
                    <a:pt x="171006" y="173741"/>
                    <a:pt x="189865" y="169804"/>
                    <a:pt x="93091" y="112083"/>
                  </a:cubicBezTo>
                  <a:cubicBezTo>
                    <a:pt x="139700" y="-35364"/>
                    <a:pt x="120650" y="-18727"/>
                    <a:pt x="6350" y="55631"/>
                  </a:cubicBezTo>
                  <a:cubicBezTo>
                    <a:pt x="4106" y="54850"/>
                    <a:pt x="1972" y="53783"/>
                    <a:pt x="0" y="524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5"/>
            <p:cNvSpPr/>
            <p:nvPr/>
          </p:nvSpPr>
          <p:spPr>
            <a:xfrm>
              <a:off x="782977" y="4407443"/>
              <a:ext cx="213827" cy="113815"/>
            </a:xfrm>
            <a:custGeom>
              <a:avLst/>
              <a:gdLst/>
              <a:ahLst/>
              <a:cxnLst/>
              <a:rect l="l" t="t" r="r" b="b"/>
              <a:pathLst>
                <a:path w="285103" h="151753" extrusionOk="0">
                  <a:moveTo>
                    <a:pt x="89632" y="120793"/>
                  </a:moveTo>
                  <a:cubicBezTo>
                    <a:pt x="116620" y="142764"/>
                    <a:pt x="156561" y="145685"/>
                    <a:pt x="188184" y="131905"/>
                  </a:cubicBezTo>
                  <a:cubicBezTo>
                    <a:pt x="194534" y="163655"/>
                    <a:pt x="316200" y="153115"/>
                    <a:pt x="277529" y="129620"/>
                  </a:cubicBezTo>
                  <a:cubicBezTo>
                    <a:pt x="253589" y="136859"/>
                    <a:pt x="222157" y="145241"/>
                    <a:pt x="202281" y="125048"/>
                  </a:cubicBezTo>
                  <a:cubicBezTo>
                    <a:pt x="360333" y="27766"/>
                    <a:pt x="161387" y="-44942"/>
                    <a:pt x="180882" y="118253"/>
                  </a:cubicBezTo>
                  <a:cubicBezTo>
                    <a:pt x="157272" y="128280"/>
                    <a:pt x="130380" y="127041"/>
                    <a:pt x="107793" y="114888"/>
                  </a:cubicBezTo>
                  <a:cubicBezTo>
                    <a:pt x="149767" y="98060"/>
                    <a:pt x="179929" y="25988"/>
                    <a:pt x="129637" y="1858"/>
                  </a:cubicBezTo>
                  <a:cubicBezTo>
                    <a:pt x="74773" y="-13382"/>
                    <a:pt x="44293" y="69041"/>
                    <a:pt x="76361" y="106950"/>
                  </a:cubicBezTo>
                  <a:cubicBezTo>
                    <a:pt x="30323" y="110887"/>
                    <a:pt x="-3522" y="52721"/>
                    <a:pt x="29371" y="17161"/>
                  </a:cubicBezTo>
                  <a:cubicBezTo>
                    <a:pt x="31828" y="13745"/>
                    <a:pt x="31053" y="8982"/>
                    <a:pt x="27637" y="6525"/>
                  </a:cubicBezTo>
                  <a:cubicBezTo>
                    <a:pt x="27624" y="6512"/>
                    <a:pt x="27605" y="6506"/>
                    <a:pt x="27593" y="6493"/>
                  </a:cubicBezTo>
                  <a:cubicBezTo>
                    <a:pt x="-37495" y="32655"/>
                    <a:pt x="24608" y="143717"/>
                    <a:pt x="89632" y="120793"/>
                  </a:cubicBezTo>
                  <a:close/>
                  <a:moveTo>
                    <a:pt x="195550" y="78947"/>
                  </a:moveTo>
                  <a:cubicBezTo>
                    <a:pt x="241016" y="-23987"/>
                    <a:pt x="281593" y="74184"/>
                    <a:pt x="194725" y="111713"/>
                  </a:cubicBezTo>
                  <a:cubicBezTo>
                    <a:pt x="191664" y="100962"/>
                    <a:pt x="191950" y="89532"/>
                    <a:pt x="195550" y="78947"/>
                  </a:cubicBezTo>
                  <a:close/>
                  <a:moveTo>
                    <a:pt x="82838" y="43641"/>
                  </a:moveTo>
                  <a:cubicBezTo>
                    <a:pt x="138972" y="-42720"/>
                    <a:pt x="168309" y="87329"/>
                    <a:pt x="93696" y="104029"/>
                  </a:cubicBezTo>
                  <a:cubicBezTo>
                    <a:pt x="78659" y="87716"/>
                    <a:pt x="74430" y="64170"/>
                    <a:pt x="82838" y="436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5"/>
            <p:cNvSpPr/>
            <p:nvPr/>
          </p:nvSpPr>
          <p:spPr>
            <a:xfrm>
              <a:off x="2065714" y="4676892"/>
              <a:ext cx="193851" cy="192940"/>
            </a:xfrm>
            <a:custGeom>
              <a:avLst/>
              <a:gdLst/>
              <a:ahLst/>
              <a:cxnLst/>
              <a:rect l="l" t="t" r="r" b="b"/>
              <a:pathLst>
                <a:path w="258468" h="257253" extrusionOk="0">
                  <a:moveTo>
                    <a:pt x="247804" y="69694"/>
                  </a:moveTo>
                  <a:lnTo>
                    <a:pt x="170969" y="73885"/>
                  </a:lnTo>
                  <a:cubicBezTo>
                    <a:pt x="131599" y="-22127"/>
                    <a:pt x="119788" y="-28477"/>
                    <a:pt x="96737" y="77949"/>
                  </a:cubicBezTo>
                  <a:cubicBezTo>
                    <a:pt x="-38645" y="79790"/>
                    <a:pt x="-16864" y="87918"/>
                    <a:pt x="69877" y="169770"/>
                  </a:cubicBezTo>
                  <a:cubicBezTo>
                    <a:pt x="36730" y="263305"/>
                    <a:pt x="35142" y="282419"/>
                    <a:pt x="117375" y="206473"/>
                  </a:cubicBezTo>
                  <a:cubicBezTo>
                    <a:pt x="244375" y="292071"/>
                    <a:pt x="234405" y="269211"/>
                    <a:pt x="195480" y="139734"/>
                  </a:cubicBezTo>
                  <a:cubicBezTo>
                    <a:pt x="204814" y="125002"/>
                    <a:pt x="287364" y="80552"/>
                    <a:pt x="247804" y="696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5"/>
            <p:cNvSpPr/>
            <p:nvPr/>
          </p:nvSpPr>
          <p:spPr>
            <a:xfrm>
              <a:off x="113941" y="3859600"/>
              <a:ext cx="96368" cy="100124"/>
            </a:xfrm>
            <a:custGeom>
              <a:avLst/>
              <a:gdLst/>
              <a:ahLst/>
              <a:cxnLst/>
              <a:rect l="l" t="t" r="r" b="b"/>
              <a:pathLst>
                <a:path w="128491" h="133499" extrusionOk="0">
                  <a:moveTo>
                    <a:pt x="62453" y="133256"/>
                  </a:moveTo>
                  <a:cubicBezTo>
                    <a:pt x="85123" y="136749"/>
                    <a:pt x="90012" y="101506"/>
                    <a:pt x="67279" y="98077"/>
                  </a:cubicBezTo>
                  <a:cubicBezTo>
                    <a:pt x="-2190" y="70518"/>
                    <a:pt x="48229" y="9685"/>
                    <a:pt x="104109" y="47785"/>
                  </a:cubicBezTo>
                  <a:cubicBezTo>
                    <a:pt x="125064" y="56866"/>
                    <a:pt x="139098" y="24227"/>
                    <a:pt x="118143" y="15146"/>
                  </a:cubicBezTo>
                  <a:cubicBezTo>
                    <a:pt x="97188" y="6066"/>
                    <a:pt x="74074" y="-2951"/>
                    <a:pt x="50579" y="922"/>
                  </a:cubicBezTo>
                  <a:cubicBezTo>
                    <a:pt x="-27399" y="13686"/>
                    <a:pt x="-8730" y="125001"/>
                    <a:pt x="62453" y="1332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5"/>
            <p:cNvSpPr/>
            <p:nvPr/>
          </p:nvSpPr>
          <p:spPr>
            <a:xfrm>
              <a:off x="596788" y="386575"/>
              <a:ext cx="180605" cy="163906"/>
            </a:xfrm>
            <a:custGeom>
              <a:avLst/>
              <a:gdLst/>
              <a:ahLst/>
              <a:cxnLst/>
              <a:rect l="l" t="t" r="r" b="b"/>
              <a:pathLst>
                <a:path w="240807" h="218541" extrusionOk="0">
                  <a:moveTo>
                    <a:pt x="153481" y="123"/>
                  </a:moveTo>
                  <a:cubicBezTo>
                    <a:pt x="114619" y="-3814"/>
                    <a:pt x="-8317" y="87689"/>
                    <a:pt x="446" y="154682"/>
                  </a:cubicBezTo>
                  <a:cubicBezTo>
                    <a:pt x="11304" y="208847"/>
                    <a:pt x="81281" y="204212"/>
                    <a:pt x="112841" y="170938"/>
                  </a:cubicBezTo>
                  <a:cubicBezTo>
                    <a:pt x="243714" y="315273"/>
                    <a:pt x="301245" y="94166"/>
                    <a:pt x="153481" y="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5"/>
            <p:cNvSpPr/>
            <p:nvPr/>
          </p:nvSpPr>
          <p:spPr>
            <a:xfrm>
              <a:off x="1004602" y="5047583"/>
              <a:ext cx="169783" cy="95917"/>
            </a:xfrm>
            <a:custGeom>
              <a:avLst/>
              <a:gdLst/>
              <a:ahLst/>
              <a:cxnLst/>
              <a:rect l="l" t="t" r="r" b="b"/>
              <a:pathLst>
                <a:path w="226377" h="127889" extrusionOk="0">
                  <a:moveTo>
                    <a:pt x="226377" y="0"/>
                  </a:moveTo>
                  <a:lnTo>
                    <a:pt x="0" y="95821"/>
                  </a:lnTo>
                  <a:lnTo>
                    <a:pt x="56896" y="127889"/>
                  </a:lnTo>
                  <a:lnTo>
                    <a:pt x="214249" y="127889"/>
                  </a:lnTo>
                  <a:lnTo>
                    <a:pt x="22637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5"/>
            <p:cNvSpPr/>
            <p:nvPr/>
          </p:nvSpPr>
          <p:spPr>
            <a:xfrm>
              <a:off x="7203086" y="5078672"/>
              <a:ext cx="84472" cy="64827"/>
            </a:xfrm>
            <a:custGeom>
              <a:avLst/>
              <a:gdLst/>
              <a:ahLst/>
              <a:cxnLst/>
              <a:rect l="l" t="t" r="r" b="b"/>
              <a:pathLst>
                <a:path w="112629" h="86436" extrusionOk="0">
                  <a:moveTo>
                    <a:pt x="112274" y="43383"/>
                  </a:moveTo>
                  <a:cubicBezTo>
                    <a:pt x="111703" y="35891"/>
                    <a:pt x="109416" y="28588"/>
                    <a:pt x="105543" y="22111"/>
                  </a:cubicBezTo>
                  <a:cubicBezTo>
                    <a:pt x="75635" y="-29959"/>
                    <a:pt x="-21838" y="18745"/>
                    <a:pt x="4451" y="77229"/>
                  </a:cubicBezTo>
                  <a:cubicBezTo>
                    <a:pt x="5721" y="80404"/>
                    <a:pt x="7245" y="83516"/>
                    <a:pt x="9023" y="86437"/>
                  </a:cubicBezTo>
                  <a:lnTo>
                    <a:pt x="98685" y="86437"/>
                  </a:lnTo>
                  <a:cubicBezTo>
                    <a:pt x="109099" y="74689"/>
                    <a:pt x="114052" y="59005"/>
                    <a:pt x="112274" y="433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5"/>
            <p:cNvSpPr/>
            <p:nvPr/>
          </p:nvSpPr>
          <p:spPr>
            <a:xfrm>
              <a:off x="277754" y="665474"/>
              <a:ext cx="149557" cy="203459"/>
            </a:xfrm>
            <a:custGeom>
              <a:avLst/>
              <a:gdLst/>
              <a:ahLst/>
              <a:cxnLst/>
              <a:rect l="l" t="t" r="r" b="b"/>
              <a:pathLst>
                <a:path w="199409" h="271278" extrusionOk="0">
                  <a:moveTo>
                    <a:pt x="29266" y="121970"/>
                  </a:moveTo>
                  <a:cubicBezTo>
                    <a:pt x="31489" y="155117"/>
                    <a:pt x="55428" y="184772"/>
                    <a:pt x="85591" y="198170"/>
                  </a:cubicBezTo>
                  <a:cubicBezTo>
                    <a:pt x="67938" y="223253"/>
                    <a:pt x="154044" y="301231"/>
                    <a:pt x="145281" y="258940"/>
                  </a:cubicBezTo>
                  <a:cubicBezTo>
                    <a:pt x="124961" y="246748"/>
                    <a:pt x="98418" y="230301"/>
                    <a:pt x="99561" y="203314"/>
                  </a:cubicBezTo>
                  <a:cubicBezTo>
                    <a:pt x="270185" y="250177"/>
                    <a:pt x="191445" y="64185"/>
                    <a:pt x="90353" y="183946"/>
                  </a:cubicBezTo>
                  <a:cubicBezTo>
                    <a:pt x="68003" y="174021"/>
                    <a:pt x="51386" y="154457"/>
                    <a:pt x="45205" y="130797"/>
                  </a:cubicBezTo>
                  <a:cubicBezTo>
                    <a:pt x="84194" y="149085"/>
                    <a:pt x="153980" y="123367"/>
                    <a:pt x="138232" y="72504"/>
                  </a:cubicBezTo>
                  <a:cubicBezTo>
                    <a:pt x="112832" y="24371"/>
                    <a:pt x="35870" y="56692"/>
                    <a:pt x="30282" y="103682"/>
                  </a:cubicBezTo>
                  <a:cubicBezTo>
                    <a:pt x="-2420" y="74155"/>
                    <a:pt x="16185" y="12750"/>
                    <a:pt x="62032" y="12496"/>
                  </a:cubicBezTo>
                  <a:cubicBezTo>
                    <a:pt x="66009" y="11969"/>
                    <a:pt x="68832" y="8356"/>
                    <a:pt x="68382" y="4368"/>
                  </a:cubicBezTo>
                  <a:cubicBezTo>
                    <a:pt x="7994" y="-23699"/>
                    <a:pt x="-29027" y="91490"/>
                    <a:pt x="29266" y="121970"/>
                  </a:cubicBezTo>
                  <a:close/>
                  <a:moveTo>
                    <a:pt x="127310" y="168643"/>
                  </a:moveTo>
                  <a:cubicBezTo>
                    <a:pt x="228910" y="133337"/>
                    <a:pt x="186619" y="225793"/>
                    <a:pt x="103942" y="189344"/>
                  </a:cubicBezTo>
                  <a:cubicBezTo>
                    <a:pt x="109450" y="180232"/>
                    <a:pt x="117600" y="173012"/>
                    <a:pt x="127310" y="168643"/>
                  </a:cubicBezTo>
                  <a:close/>
                  <a:moveTo>
                    <a:pt x="78669" y="67043"/>
                  </a:moveTo>
                  <a:cubicBezTo>
                    <a:pt x="175380" y="49961"/>
                    <a:pt x="104069" y="155054"/>
                    <a:pt x="43554" y="113842"/>
                  </a:cubicBezTo>
                  <a:cubicBezTo>
                    <a:pt x="45102" y="92716"/>
                    <a:pt x="58821" y="74434"/>
                    <a:pt x="78669" y="670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5"/>
            <p:cNvSpPr/>
            <p:nvPr/>
          </p:nvSpPr>
          <p:spPr>
            <a:xfrm>
              <a:off x="379305" y="3349694"/>
              <a:ext cx="119343" cy="86891"/>
            </a:xfrm>
            <a:custGeom>
              <a:avLst/>
              <a:gdLst/>
              <a:ahLst/>
              <a:cxnLst/>
              <a:rect l="l" t="t" r="r" b="b"/>
              <a:pathLst>
                <a:path w="159124" h="115855" extrusionOk="0">
                  <a:moveTo>
                    <a:pt x="142340" y="114821"/>
                  </a:moveTo>
                  <a:cubicBezTo>
                    <a:pt x="157898" y="121171"/>
                    <a:pt x="166470" y="96469"/>
                    <a:pt x="150849" y="90119"/>
                  </a:cubicBezTo>
                  <a:cubicBezTo>
                    <a:pt x="102896" y="70587"/>
                    <a:pt x="59520" y="41307"/>
                    <a:pt x="23468" y="4140"/>
                  </a:cubicBezTo>
                  <a:cubicBezTo>
                    <a:pt x="11848" y="-7925"/>
                    <a:pt x="-8282" y="9030"/>
                    <a:pt x="3656" y="21158"/>
                  </a:cubicBezTo>
                  <a:cubicBezTo>
                    <a:pt x="42867" y="61684"/>
                    <a:pt x="90101" y="93587"/>
                    <a:pt x="142340" y="1148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5"/>
            <p:cNvSpPr/>
            <p:nvPr/>
          </p:nvSpPr>
          <p:spPr>
            <a:xfrm>
              <a:off x="162553" y="4350196"/>
              <a:ext cx="82259" cy="78608"/>
            </a:xfrm>
            <a:custGeom>
              <a:avLst/>
              <a:gdLst/>
              <a:ahLst/>
              <a:cxnLst/>
              <a:rect l="l" t="t" r="r" b="b"/>
              <a:pathLst>
                <a:path w="109679" h="104811" extrusionOk="0">
                  <a:moveTo>
                    <a:pt x="92189" y="92030"/>
                  </a:moveTo>
                  <a:cubicBezTo>
                    <a:pt x="140259" y="50565"/>
                    <a:pt x="79489" y="-19603"/>
                    <a:pt x="27356" y="5162"/>
                  </a:cubicBezTo>
                  <a:cubicBezTo>
                    <a:pt x="20766" y="8032"/>
                    <a:pt x="14923" y="12382"/>
                    <a:pt x="10274" y="17862"/>
                  </a:cubicBezTo>
                  <a:cubicBezTo>
                    <a:pt x="-27445" y="61550"/>
                    <a:pt x="47549" y="134385"/>
                    <a:pt x="92189" y="9203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5"/>
            <p:cNvSpPr/>
            <p:nvPr/>
          </p:nvSpPr>
          <p:spPr>
            <a:xfrm>
              <a:off x="195217" y="120761"/>
              <a:ext cx="144324" cy="27694"/>
            </a:xfrm>
            <a:custGeom>
              <a:avLst/>
              <a:gdLst/>
              <a:ahLst/>
              <a:cxnLst/>
              <a:rect l="l" t="t" r="r" b="b"/>
              <a:pathLst>
                <a:path w="192432" h="36926" extrusionOk="0">
                  <a:moveTo>
                    <a:pt x="175320" y="36533"/>
                  </a:moveTo>
                  <a:cubicBezTo>
                    <a:pt x="192148" y="40407"/>
                    <a:pt x="199895" y="14499"/>
                    <a:pt x="182940" y="10625"/>
                  </a:cubicBezTo>
                  <a:cubicBezTo>
                    <a:pt x="126123" y="-2403"/>
                    <a:pt x="67216" y="-3462"/>
                    <a:pt x="9966" y="7514"/>
                  </a:cubicBezTo>
                  <a:cubicBezTo>
                    <a:pt x="-7052" y="10752"/>
                    <a:pt x="-511" y="36978"/>
                    <a:pt x="16316" y="33676"/>
                  </a:cubicBezTo>
                  <a:cubicBezTo>
                    <a:pt x="68944" y="23606"/>
                    <a:pt x="123089" y="24579"/>
                    <a:pt x="175320" y="36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5"/>
            <p:cNvSpPr/>
            <p:nvPr/>
          </p:nvSpPr>
          <p:spPr>
            <a:xfrm>
              <a:off x="441706" y="4625148"/>
              <a:ext cx="129242" cy="41720"/>
            </a:xfrm>
            <a:custGeom>
              <a:avLst/>
              <a:gdLst/>
              <a:ahLst/>
              <a:cxnLst/>
              <a:rect l="l" t="t" r="r" b="b"/>
              <a:pathLst>
                <a:path w="172323" h="55627" extrusionOk="0">
                  <a:moveTo>
                    <a:pt x="6751" y="23052"/>
                  </a:moveTo>
                  <a:cubicBezTo>
                    <a:pt x="55361" y="44522"/>
                    <a:pt x="107913" y="55615"/>
                    <a:pt x="161056" y="55628"/>
                  </a:cubicBezTo>
                  <a:cubicBezTo>
                    <a:pt x="176931" y="55628"/>
                    <a:pt x="175598" y="31053"/>
                    <a:pt x="159786" y="31053"/>
                  </a:cubicBezTo>
                  <a:cubicBezTo>
                    <a:pt x="110980" y="31009"/>
                    <a:pt x="62720" y="20824"/>
                    <a:pt x="18054" y="1145"/>
                  </a:cubicBezTo>
                  <a:cubicBezTo>
                    <a:pt x="3576" y="-5205"/>
                    <a:pt x="-7790" y="16639"/>
                    <a:pt x="6751" y="230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5"/>
            <p:cNvSpPr/>
            <p:nvPr/>
          </p:nvSpPr>
          <p:spPr>
            <a:xfrm>
              <a:off x="763746" y="1963424"/>
              <a:ext cx="103088" cy="91355"/>
            </a:xfrm>
            <a:custGeom>
              <a:avLst/>
              <a:gdLst/>
              <a:ahLst/>
              <a:cxnLst/>
              <a:rect l="l" t="t" r="r" b="b"/>
              <a:pathLst>
                <a:path w="137450" h="121807" extrusionOk="0">
                  <a:moveTo>
                    <a:pt x="33485" y="41227"/>
                  </a:moveTo>
                  <a:cubicBezTo>
                    <a:pt x="24151" y="20653"/>
                    <a:pt x="-7726" y="35195"/>
                    <a:pt x="1735" y="55769"/>
                  </a:cubicBezTo>
                  <a:cubicBezTo>
                    <a:pt x="11197" y="76343"/>
                    <a:pt x="21929" y="98314"/>
                    <a:pt x="41677" y="111077"/>
                  </a:cubicBezTo>
                  <a:cubicBezTo>
                    <a:pt x="107209" y="153559"/>
                    <a:pt x="167597" y="59769"/>
                    <a:pt x="120925" y="6366"/>
                  </a:cubicBezTo>
                  <a:cubicBezTo>
                    <a:pt x="106701" y="-11224"/>
                    <a:pt x="79586" y="11382"/>
                    <a:pt x="94064" y="28908"/>
                  </a:cubicBezTo>
                  <a:cubicBezTo>
                    <a:pt x="126386" y="95266"/>
                    <a:pt x="48852" y="106251"/>
                    <a:pt x="33485" y="412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5"/>
            <p:cNvSpPr/>
            <p:nvPr/>
          </p:nvSpPr>
          <p:spPr>
            <a:xfrm>
              <a:off x="696231" y="3244016"/>
              <a:ext cx="180291" cy="116590"/>
            </a:xfrm>
            <a:custGeom>
              <a:avLst/>
              <a:gdLst/>
              <a:ahLst/>
              <a:cxnLst/>
              <a:rect l="l" t="t" r="r" b="b"/>
              <a:pathLst>
                <a:path w="240388" h="155453" extrusionOk="0">
                  <a:moveTo>
                    <a:pt x="156843" y="63574"/>
                  </a:moveTo>
                  <a:cubicBezTo>
                    <a:pt x="160399" y="320114"/>
                    <a:pt x="319975" y="-61330"/>
                    <a:pt x="188593" y="118692"/>
                  </a:cubicBezTo>
                  <a:cubicBezTo>
                    <a:pt x="175004" y="-1958"/>
                    <a:pt x="165225" y="18489"/>
                    <a:pt x="93343" y="97547"/>
                  </a:cubicBezTo>
                  <a:cubicBezTo>
                    <a:pt x="81913" y="71702"/>
                    <a:pt x="110552" y="-1005"/>
                    <a:pt x="74293" y="11"/>
                  </a:cubicBezTo>
                  <a:cubicBezTo>
                    <a:pt x="-6860" y="40079"/>
                    <a:pt x="-38800" y="130503"/>
                    <a:pt x="68324" y="30554"/>
                  </a:cubicBezTo>
                  <a:cubicBezTo>
                    <a:pt x="64006" y="150442"/>
                    <a:pt x="81913" y="153935"/>
                    <a:pt x="156843" y="635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5"/>
            <p:cNvSpPr/>
            <p:nvPr/>
          </p:nvSpPr>
          <p:spPr>
            <a:xfrm>
              <a:off x="3601475" y="0"/>
              <a:ext cx="86509" cy="48325"/>
            </a:xfrm>
            <a:custGeom>
              <a:avLst/>
              <a:gdLst/>
              <a:ahLst/>
              <a:cxnLst/>
              <a:rect l="l" t="t" r="r" b="b"/>
              <a:pathLst>
                <a:path w="115345" h="64433" extrusionOk="0">
                  <a:moveTo>
                    <a:pt x="101883" y="46355"/>
                  </a:moveTo>
                  <a:cubicBezTo>
                    <a:pt x="107078" y="40981"/>
                    <a:pt x="110932" y="34453"/>
                    <a:pt x="113123" y="27305"/>
                  </a:cubicBezTo>
                  <a:cubicBezTo>
                    <a:pt x="116152" y="18444"/>
                    <a:pt x="116082" y="8818"/>
                    <a:pt x="112932" y="0"/>
                  </a:cubicBezTo>
                  <a:lnTo>
                    <a:pt x="1807" y="0"/>
                  </a:lnTo>
                  <a:cubicBezTo>
                    <a:pt x="-12798" y="52578"/>
                    <a:pt x="64799" y="87503"/>
                    <a:pt x="101883" y="463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5"/>
            <p:cNvSpPr/>
            <p:nvPr/>
          </p:nvSpPr>
          <p:spPr>
            <a:xfrm>
              <a:off x="3868158" y="4434899"/>
              <a:ext cx="91444" cy="83892"/>
            </a:xfrm>
            <a:custGeom>
              <a:avLst/>
              <a:gdLst/>
              <a:ahLst/>
              <a:cxnLst/>
              <a:rect l="l" t="t" r="r" b="b"/>
              <a:pathLst>
                <a:path w="121925" h="111856" extrusionOk="0">
                  <a:moveTo>
                    <a:pt x="101081" y="99553"/>
                  </a:moveTo>
                  <a:cubicBezTo>
                    <a:pt x="107481" y="94924"/>
                    <a:pt x="112701" y="88859"/>
                    <a:pt x="116321" y="81836"/>
                  </a:cubicBezTo>
                  <a:cubicBezTo>
                    <a:pt x="146165" y="26401"/>
                    <a:pt x="48883" y="-33480"/>
                    <a:pt x="11355" y="22273"/>
                  </a:cubicBezTo>
                  <a:cubicBezTo>
                    <a:pt x="-30111" y="77899"/>
                    <a:pt x="51677" y="138351"/>
                    <a:pt x="101081" y="99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5"/>
            <p:cNvSpPr/>
            <p:nvPr/>
          </p:nvSpPr>
          <p:spPr>
            <a:xfrm>
              <a:off x="3777293" y="249393"/>
              <a:ext cx="103473" cy="88354"/>
            </a:xfrm>
            <a:custGeom>
              <a:avLst/>
              <a:gdLst/>
              <a:ahLst/>
              <a:cxnLst/>
              <a:rect l="l" t="t" r="r" b="b"/>
              <a:pathLst>
                <a:path w="137964" h="117805" extrusionOk="0">
                  <a:moveTo>
                    <a:pt x="103108" y="87401"/>
                  </a:moveTo>
                  <a:cubicBezTo>
                    <a:pt x="109458" y="109308"/>
                    <a:pt x="143430" y="99466"/>
                    <a:pt x="137207" y="77495"/>
                  </a:cubicBezTo>
                  <a:cubicBezTo>
                    <a:pt x="130984" y="55524"/>
                    <a:pt x="123237" y="31965"/>
                    <a:pt x="105457" y="16217"/>
                  </a:cubicBezTo>
                  <a:cubicBezTo>
                    <a:pt x="46148" y="-35916"/>
                    <a:pt x="-27893" y="49110"/>
                    <a:pt x="10652" y="109435"/>
                  </a:cubicBezTo>
                  <a:cubicBezTo>
                    <a:pt x="22336" y="129120"/>
                    <a:pt x="52816" y="110451"/>
                    <a:pt x="40941" y="90830"/>
                  </a:cubicBezTo>
                  <a:cubicBezTo>
                    <a:pt x="18208" y="19583"/>
                    <a:pt x="97266" y="20218"/>
                    <a:pt x="103108" y="87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5"/>
            <p:cNvSpPr/>
            <p:nvPr/>
          </p:nvSpPr>
          <p:spPr>
            <a:xfrm>
              <a:off x="5038793" y="4422132"/>
              <a:ext cx="210415" cy="217300"/>
            </a:xfrm>
            <a:custGeom>
              <a:avLst/>
              <a:gdLst/>
              <a:ahLst/>
              <a:cxnLst/>
              <a:rect l="l" t="t" r="r" b="b"/>
              <a:pathLst>
                <a:path w="280554" h="289734" extrusionOk="0">
                  <a:moveTo>
                    <a:pt x="80300" y="172137"/>
                  </a:moveTo>
                  <a:cubicBezTo>
                    <a:pt x="81824" y="335586"/>
                    <a:pt x="95667" y="312790"/>
                    <a:pt x="186028" y="200522"/>
                  </a:cubicBezTo>
                  <a:cubicBezTo>
                    <a:pt x="204506" y="200141"/>
                    <a:pt x="293089" y="245543"/>
                    <a:pt x="279055" y="204332"/>
                  </a:cubicBezTo>
                  <a:cubicBezTo>
                    <a:pt x="262418" y="182659"/>
                    <a:pt x="245781" y="160980"/>
                    <a:pt x="229080" y="139308"/>
                  </a:cubicBezTo>
                  <a:cubicBezTo>
                    <a:pt x="289723" y="46852"/>
                    <a:pt x="288136" y="32628"/>
                    <a:pt x="180757" y="76570"/>
                  </a:cubicBezTo>
                  <a:cubicBezTo>
                    <a:pt x="97572" y="-41286"/>
                    <a:pt x="103541" y="-17156"/>
                    <a:pt x="83919" y="108320"/>
                  </a:cubicBezTo>
                  <a:cubicBezTo>
                    <a:pt x="-18252" y="135625"/>
                    <a:pt x="-35969" y="145721"/>
                    <a:pt x="80300" y="1721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590;p5"/>
            <p:cNvSpPr/>
            <p:nvPr/>
          </p:nvSpPr>
          <p:spPr>
            <a:xfrm>
              <a:off x="4486598" y="4587592"/>
              <a:ext cx="134694" cy="179634"/>
            </a:xfrm>
            <a:custGeom>
              <a:avLst/>
              <a:gdLst/>
              <a:ahLst/>
              <a:cxnLst/>
              <a:rect l="l" t="t" r="r" b="b"/>
              <a:pathLst>
                <a:path w="179592" h="239512" extrusionOk="0">
                  <a:moveTo>
                    <a:pt x="179592" y="90018"/>
                  </a:moveTo>
                  <a:cubicBezTo>
                    <a:pt x="157558" y="292"/>
                    <a:pt x="74563" y="-51460"/>
                    <a:pt x="150510" y="77318"/>
                  </a:cubicBezTo>
                  <a:cubicBezTo>
                    <a:pt x="32018" y="46393"/>
                    <a:pt x="24525" y="63475"/>
                    <a:pt x="98122" y="158026"/>
                  </a:cubicBezTo>
                  <a:cubicBezTo>
                    <a:pt x="-158291" y="105067"/>
                    <a:pt x="186578" y="348526"/>
                    <a:pt x="36082" y="177838"/>
                  </a:cubicBezTo>
                  <a:cubicBezTo>
                    <a:pt x="159082" y="190538"/>
                    <a:pt x="141111" y="176568"/>
                    <a:pt x="78247" y="87287"/>
                  </a:cubicBezTo>
                  <a:cubicBezTo>
                    <a:pt x="106504" y="81636"/>
                    <a:pt x="172671" y="126213"/>
                    <a:pt x="179592" y="900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5"/>
            <p:cNvSpPr/>
            <p:nvPr/>
          </p:nvSpPr>
          <p:spPr>
            <a:xfrm>
              <a:off x="2808228" y="406836"/>
              <a:ext cx="127789" cy="75958"/>
            </a:xfrm>
            <a:custGeom>
              <a:avLst/>
              <a:gdLst/>
              <a:ahLst/>
              <a:cxnLst/>
              <a:rect l="l" t="t" r="r" b="b"/>
              <a:pathLst>
                <a:path w="170385" h="101277" extrusionOk="0">
                  <a:moveTo>
                    <a:pt x="165772" y="78708"/>
                  </a:moveTo>
                  <a:cubicBezTo>
                    <a:pt x="121671" y="42492"/>
                    <a:pt x="70503" y="15869"/>
                    <a:pt x="15530" y="540"/>
                  </a:cubicBezTo>
                  <a:cubicBezTo>
                    <a:pt x="-916" y="-4032"/>
                    <a:pt x="-6568" y="21812"/>
                    <a:pt x="9816" y="26384"/>
                  </a:cubicBezTo>
                  <a:cubicBezTo>
                    <a:pt x="60298" y="40456"/>
                    <a:pt x="107288" y="64893"/>
                    <a:pt x="147801" y="98139"/>
                  </a:cubicBezTo>
                  <a:cubicBezTo>
                    <a:pt x="160946" y="108871"/>
                    <a:pt x="178980" y="89503"/>
                    <a:pt x="165772" y="7870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5"/>
            <p:cNvSpPr/>
            <p:nvPr/>
          </p:nvSpPr>
          <p:spPr>
            <a:xfrm>
              <a:off x="2659186" y="4971623"/>
              <a:ext cx="99403" cy="83877"/>
            </a:xfrm>
            <a:custGeom>
              <a:avLst/>
              <a:gdLst/>
              <a:ahLst/>
              <a:cxnLst/>
              <a:rect l="l" t="t" r="r" b="b"/>
              <a:pathLst>
                <a:path w="132537" h="111836" extrusionOk="0">
                  <a:moveTo>
                    <a:pt x="98874" y="85213"/>
                  </a:moveTo>
                  <a:cubicBezTo>
                    <a:pt x="104208" y="106486"/>
                    <a:pt x="137291" y="97913"/>
                    <a:pt x="131958" y="76768"/>
                  </a:cubicBezTo>
                  <a:cubicBezTo>
                    <a:pt x="126623" y="55623"/>
                    <a:pt x="120020" y="32318"/>
                    <a:pt x="103255" y="16887"/>
                  </a:cubicBezTo>
                  <a:cubicBezTo>
                    <a:pt x="47884" y="-35119"/>
                    <a:pt x="-26158" y="44193"/>
                    <a:pt x="9212" y="103438"/>
                  </a:cubicBezTo>
                  <a:cubicBezTo>
                    <a:pt x="19816" y="122488"/>
                    <a:pt x="49725" y="105787"/>
                    <a:pt x="38866" y="86547"/>
                  </a:cubicBezTo>
                  <a:cubicBezTo>
                    <a:pt x="19245" y="17332"/>
                    <a:pt x="95381" y="20444"/>
                    <a:pt x="98874" y="852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5"/>
            <p:cNvSpPr/>
            <p:nvPr/>
          </p:nvSpPr>
          <p:spPr>
            <a:xfrm>
              <a:off x="3493250" y="4796258"/>
              <a:ext cx="99611" cy="100796"/>
            </a:xfrm>
            <a:custGeom>
              <a:avLst/>
              <a:gdLst/>
              <a:ahLst/>
              <a:cxnLst/>
              <a:rect l="l" t="t" r="r" b="b"/>
              <a:pathLst>
                <a:path w="132814" h="134394" extrusionOk="0">
                  <a:moveTo>
                    <a:pt x="5710" y="23822"/>
                  </a:moveTo>
                  <a:cubicBezTo>
                    <a:pt x="47029" y="51191"/>
                    <a:pt x="82215" y="86878"/>
                    <a:pt x="109024" y="128533"/>
                  </a:cubicBezTo>
                  <a:cubicBezTo>
                    <a:pt x="117660" y="141995"/>
                    <a:pt x="139504" y="129867"/>
                    <a:pt x="130805" y="116278"/>
                  </a:cubicBezTo>
                  <a:cubicBezTo>
                    <a:pt x="101709" y="70749"/>
                    <a:pt x="63425" y="31823"/>
                    <a:pt x="18410" y="1978"/>
                  </a:cubicBezTo>
                  <a:cubicBezTo>
                    <a:pt x="4948" y="-6594"/>
                    <a:pt x="-7689" y="14932"/>
                    <a:pt x="5710" y="2382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4" name="Google Shape;594;p5"/>
            <p:cNvSpPr/>
            <p:nvPr/>
          </p:nvSpPr>
          <p:spPr>
            <a:xfrm>
              <a:off x="2543936" y="0"/>
              <a:ext cx="171053" cy="112550"/>
            </a:xfrm>
            <a:custGeom>
              <a:avLst/>
              <a:gdLst/>
              <a:ahLst/>
              <a:cxnLst/>
              <a:rect l="l" t="t" r="r" b="b"/>
              <a:pathLst>
                <a:path w="228070" h="150067" extrusionOk="0">
                  <a:moveTo>
                    <a:pt x="40386" y="33147"/>
                  </a:moveTo>
                  <a:cubicBezTo>
                    <a:pt x="52324" y="65596"/>
                    <a:pt x="84836" y="88265"/>
                    <a:pt x="118936" y="92520"/>
                  </a:cubicBezTo>
                  <a:cubicBezTo>
                    <a:pt x="108585" y="122809"/>
                    <a:pt x="217488" y="175514"/>
                    <a:pt x="196406" y="135827"/>
                  </a:cubicBezTo>
                  <a:cubicBezTo>
                    <a:pt x="172276" y="129921"/>
                    <a:pt x="141224" y="121158"/>
                    <a:pt x="134430" y="93853"/>
                  </a:cubicBezTo>
                  <a:cubicBezTo>
                    <a:pt x="318580" y="90805"/>
                    <a:pt x="185611" y="-72073"/>
                    <a:pt x="119634" y="77216"/>
                  </a:cubicBezTo>
                  <a:cubicBezTo>
                    <a:pt x="94374" y="73831"/>
                    <a:pt x="72035" y="59130"/>
                    <a:pt x="58928" y="37275"/>
                  </a:cubicBezTo>
                  <a:cubicBezTo>
                    <a:pt x="89719" y="40299"/>
                    <a:pt x="119640" y="25928"/>
                    <a:pt x="136525" y="0"/>
                  </a:cubicBezTo>
                  <a:lnTo>
                    <a:pt x="115888" y="0"/>
                  </a:lnTo>
                  <a:cubicBezTo>
                    <a:pt x="101607" y="20159"/>
                    <a:pt x="75832" y="28614"/>
                    <a:pt x="52388" y="20828"/>
                  </a:cubicBezTo>
                  <a:cubicBezTo>
                    <a:pt x="50832" y="13990"/>
                    <a:pt x="50641" y="6913"/>
                    <a:pt x="51816" y="0"/>
                  </a:cubicBezTo>
                  <a:lnTo>
                    <a:pt x="35814" y="0"/>
                  </a:lnTo>
                  <a:cubicBezTo>
                    <a:pt x="35147" y="4824"/>
                    <a:pt x="35147" y="9717"/>
                    <a:pt x="35814" y="14542"/>
                  </a:cubicBezTo>
                  <a:cubicBezTo>
                    <a:pt x="28867" y="11098"/>
                    <a:pt x="22790" y="6127"/>
                    <a:pt x="18034" y="0"/>
                  </a:cubicBezTo>
                  <a:lnTo>
                    <a:pt x="0" y="0"/>
                  </a:lnTo>
                  <a:cubicBezTo>
                    <a:pt x="7328" y="16916"/>
                    <a:pt x="22365" y="29258"/>
                    <a:pt x="40386" y="33147"/>
                  </a:cubicBezTo>
                  <a:close/>
                  <a:moveTo>
                    <a:pt x="152083" y="50800"/>
                  </a:moveTo>
                  <a:cubicBezTo>
                    <a:pt x="243078" y="-14097"/>
                    <a:pt x="227965" y="90361"/>
                    <a:pt x="134811" y="78359"/>
                  </a:cubicBezTo>
                  <a:cubicBezTo>
                    <a:pt x="137637" y="67632"/>
                    <a:pt x="143663" y="58019"/>
                    <a:pt x="152083" y="5080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5" name="Google Shape;595;p5"/>
          <p:cNvGrpSpPr/>
          <p:nvPr/>
        </p:nvGrpSpPr>
        <p:grpSpPr>
          <a:xfrm>
            <a:off x="1054323" y="234289"/>
            <a:ext cx="8089677" cy="6001788"/>
            <a:chOff x="1054322" y="175716"/>
            <a:chExt cx="8089677" cy="4501341"/>
          </a:xfrm>
        </p:grpSpPr>
        <p:sp>
          <p:nvSpPr>
            <p:cNvPr id="596" name="Google Shape;596;p5"/>
            <p:cNvSpPr/>
            <p:nvPr/>
          </p:nvSpPr>
          <p:spPr>
            <a:xfrm>
              <a:off x="8982027" y="2671763"/>
              <a:ext cx="161972" cy="139826"/>
            </a:xfrm>
            <a:custGeom>
              <a:avLst/>
              <a:gdLst/>
              <a:ahLst/>
              <a:cxnLst/>
              <a:rect l="l" t="t" r="r" b="b"/>
              <a:pathLst>
                <a:path w="215963" h="186435" extrusionOk="0">
                  <a:moveTo>
                    <a:pt x="140526" y="186436"/>
                  </a:moveTo>
                  <a:lnTo>
                    <a:pt x="215964" y="50165"/>
                  </a:lnTo>
                  <a:lnTo>
                    <a:pt x="215964" y="2349"/>
                  </a:lnTo>
                  <a:lnTo>
                    <a:pt x="0" y="0"/>
                  </a:lnTo>
                  <a:lnTo>
                    <a:pt x="140526" y="186436"/>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5"/>
            <p:cNvSpPr/>
            <p:nvPr/>
          </p:nvSpPr>
          <p:spPr>
            <a:xfrm>
              <a:off x="7392476" y="4507073"/>
              <a:ext cx="178173" cy="169985"/>
            </a:xfrm>
            <a:custGeom>
              <a:avLst/>
              <a:gdLst/>
              <a:ahLst/>
              <a:cxnLst/>
              <a:rect l="l" t="t" r="r" b="b"/>
              <a:pathLst>
                <a:path w="237564" h="226646" extrusionOk="0">
                  <a:moveTo>
                    <a:pt x="232310" y="174834"/>
                  </a:moveTo>
                  <a:cubicBezTo>
                    <a:pt x="255804" y="124034"/>
                    <a:pt x="195543" y="85934"/>
                    <a:pt x="149760" y="94253"/>
                  </a:cubicBezTo>
                  <a:cubicBezTo>
                    <a:pt x="128550" y="-102597"/>
                    <a:pt x="-51028" y="44659"/>
                    <a:pt x="14187" y="210330"/>
                  </a:cubicBezTo>
                  <a:cubicBezTo>
                    <a:pt x="43651" y="236810"/>
                    <a:pt x="199416" y="235096"/>
                    <a:pt x="232310" y="17483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5"/>
            <p:cNvSpPr/>
            <p:nvPr/>
          </p:nvSpPr>
          <p:spPr>
            <a:xfrm>
              <a:off x="8370474" y="496823"/>
              <a:ext cx="154695" cy="168029"/>
            </a:xfrm>
            <a:custGeom>
              <a:avLst/>
              <a:gdLst/>
              <a:ahLst/>
              <a:cxnLst/>
              <a:rect l="l" t="t" r="r" b="b"/>
              <a:pathLst>
                <a:path w="206260" h="224039" extrusionOk="0">
                  <a:moveTo>
                    <a:pt x="0" y="123889"/>
                  </a:moveTo>
                  <a:cubicBezTo>
                    <a:pt x="7176" y="159894"/>
                    <a:pt x="123254" y="245301"/>
                    <a:pt x="181102" y="219139"/>
                  </a:cubicBezTo>
                  <a:cubicBezTo>
                    <a:pt x="226823" y="194501"/>
                    <a:pt x="203454" y="132843"/>
                    <a:pt x="164783" y="113602"/>
                  </a:cubicBezTo>
                  <a:cubicBezTo>
                    <a:pt x="258636" y="-44005"/>
                    <a:pt x="43879" y="-34861"/>
                    <a:pt x="0" y="123889"/>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5"/>
            <p:cNvSpPr/>
            <p:nvPr/>
          </p:nvSpPr>
          <p:spPr>
            <a:xfrm>
              <a:off x="1054322" y="3548014"/>
              <a:ext cx="148113" cy="179450"/>
            </a:xfrm>
            <a:custGeom>
              <a:avLst/>
              <a:gdLst/>
              <a:ahLst/>
              <a:cxnLst/>
              <a:rect l="l" t="t" r="r" b="b"/>
              <a:pathLst>
                <a:path w="197484" h="239267" extrusionOk="0">
                  <a:moveTo>
                    <a:pt x="195326" y="239268"/>
                  </a:moveTo>
                  <a:lnTo>
                    <a:pt x="197485" y="0"/>
                  </a:lnTo>
                  <a:lnTo>
                    <a:pt x="0" y="85852"/>
                  </a:lnTo>
                  <a:lnTo>
                    <a:pt x="195326" y="239268"/>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5"/>
            <p:cNvSpPr/>
            <p:nvPr/>
          </p:nvSpPr>
          <p:spPr>
            <a:xfrm>
              <a:off x="3315131" y="175716"/>
              <a:ext cx="204349" cy="195229"/>
            </a:xfrm>
            <a:custGeom>
              <a:avLst/>
              <a:gdLst/>
              <a:ahLst/>
              <a:cxnLst/>
              <a:rect l="l" t="t" r="r" b="b"/>
              <a:pathLst>
                <a:path w="272465" h="260306" extrusionOk="0">
                  <a:moveTo>
                    <a:pt x="120074" y="185764"/>
                  </a:moveTo>
                  <a:cubicBezTo>
                    <a:pt x="132774" y="198083"/>
                    <a:pt x="160905" y="288444"/>
                    <a:pt x="179574" y="251487"/>
                  </a:cubicBezTo>
                  <a:cubicBezTo>
                    <a:pt x="183212" y="225706"/>
                    <a:pt x="186813" y="199946"/>
                    <a:pt x="190369" y="174207"/>
                  </a:cubicBezTo>
                  <a:cubicBezTo>
                    <a:pt x="293556" y="153760"/>
                    <a:pt x="302192" y="143219"/>
                    <a:pt x="200783" y="99531"/>
                  </a:cubicBezTo>
                  <a:cubicBezTo>
                    <a:pt x="225294" y="-35470"/>
                    <a:pt x="212975" y="-15340"/>
                    <a:pt x="114613" y="55081"/>
                  </a:cubicBezTo>
                  <a:cubicBezTo>
                    <a:pt x="27999" y="3837"/>
                    <a:pt x="9330" y="-1434"/>
                    <a:pt x="68893" y="95150"/>
                  </a:cubicBezTo>
                  <a:cubicBezTo>
                    <a:pt x="-40962" y="205068"/>
                    <a:pt x="-16197" y="199290"/>
                    <a:pt x="120074" y="18576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01" name="Google Shape;601;p5"/>
          <p:cNvSpPr txBox="1">
            <a:spLocks noGrp="1"/>
          </p:cNvSpPr>
          <p:nvPr>
            <p:ph type="title"/>
          </p:nvPr>
        </p:nvSpPr>
        <p:spPr>
          <a:xfrm>
            <a:off x="1062575" y="809867"/>
            <a:ext cx="7018800" cy="528400"/>
          </a:xfrm>
          <a:prstGeom prst="rect">
            <a:avLst/>
          </a:prstGeom>
        </p:spPr>
        <p:txBody>
          <a:bodyPr spcFirstLastPara="1" wrap="square" lIns="0" tIns="0" rIns="0" bIns="0" anchor="b"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602" name="Google Shape;602;p5"/>
          <p:cNvSpPr txBox="1">
            <a:spLocks noGrp="1"/>
          </p:cNvSpPr>
          <p:nvPr>
            <p:ph type="body" idx="1"/>
          </p:nvPr>
        </p:nvSpPr>
        <p:spPr>
          <a:xfrm>
            <a:off x="1062575" y="1703664"/>
            <a:ext cx="7018800" cy="40452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600"/>
              </a:spcBef>
              <a:spcAft>
                <a:spcPts val="0"/>
              </a:spcAft>
              <a:buSzPts val="2200"/>
              <a:buChar char="▸"/>
              <a:defRPr/>
            </a:lvl2pPr>
            <a:lvl3pPr marL="1371600" lvl="2" indent="-368300" rtl="0">
              <a:spcBef>
                <a:spcPts val="600"/>
              </a:spcBef>
              <a:spcAft>
                <a:spcPts val="0"/>
              </a:spcAft>
              <a:buSzPts val="2200"/>
              <a:buChar char="▸"/>
              <a:defRPr/>
            </a:lvl3pPr>
            <a:lvl4pPr marL="1828800" lvl="3" indent="-368300" rtl="0">
              <a:spcBef>
                <a:spcPts val="600"/>
              </a:spcBef>
              <a:spcAft>
                <a:spcPts val="0"/>
              </a:spcAft>
              <a:buSzPts val="2200"/>
              <a:buChar char="●"/>
              <a:defRPr/>
            </a:lvl4pPr>
            <a:lvl5pPr marL="2286000" lvl="4" indent="-368300" rtl="0">
              <a:spcBef>
                <a:spcPts val="600"/>
              </a:spcBef>
              <a:spcAft>
                <a:spcPts val="0"/>
              </a:spcAft>
              <a:buSzPts val="2200"/>
              <a:buChar char="○"/>
              <a:defRPr/>
            </a:lvl5pPr>
            <a:lvl6pPr marL="2743200" lvl="5" indent="-368300" rtl="0">
              <a:spcBef>
                <a:spcPts val="600"/>
              </a:spcBef>
              <a:spcAft>
                <a:spcPts val="0"/>
              </a:spcAft>
              <a:buSzPts val="2200"/>
              <a:buChar char="■"/>
              <a:defRPr/>
            </a:lvl6pPr>
            <a:lvl7pPr marL="3200400" lvl="6" indent="-368300" rtl="0">
              <a:spcBef>
                <a:spcPts val="600"/>
              </a:spcBef>
              <a:spcAft>
                <a:spcPts val="0"/>
              </a:spcAft>
              <a:buSzPts val="2200"/>
              <a:buChar char="●"/>
              <a:defRPr/>
            </a:lvl7pPr>
            <a:lvl8pPr marL="3657600" lvl="7" indent="-368300" rtl="0">
              <a:spcBef>
                <a:spcPts val="600"/>
              </a:spcBef>
              <a:spcAft>
                <a:spcPts val="0"/>
              </a:spcAft>
              <a:buSzPts val="2200"/>
              <a:buChar char="○"/>
              <a:defRPr/>
            </a:lvl8pPr>
            <a:lvl9pPr marL="4114800" lvl="8" indent="-368300" rtl="0">
              <a:spcBef>
                <a:spcPts val="600"/>
              </a:spcBef>
              <a:spcAft>
                <a:spcPts val="600"/>
              </a:spcAft>
              <a:buSzPts val="2200"/>
              <a:buChar char="■"/>
              <a:defRPr/>
            </a:lvl9pPr>
          </a:lstStyle>
          <a:p>
            <a:endParaRPr/>
          </a:p>
        </p:txBody>
      </p:sp>
      <p:sp>
        <p:nvSpPr>
          <p:cNvPr id="603" name="Google Shape;603;p5"/>
          <p:cNvSpPr txBox="1">
            <a:spLocks noGrp="1"/>
          </p:cNvSpPr>
          <p:nvPr>
            <p:ph type="sldNum" idx="12"/>
          </p:nvPr>
        </p:nvSpPr>
        <p:spPr>
          <a:xfrm>
            <a:off x="4297659" y="63331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45406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334F8-4AD8-498E-8A6E-9CDB90C20B26}" type="datetime1">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5E6A0-EE8E-4176-A734-AD82A0C0E4F9}" type="slidenum">
              <a:rPr lang="en-US" smtClean="0"/>
              <a:t>‹#›</a:t>
            </a:fld>
            <a:endParaRPr lang="en-US"/>
          </a:p>
        </p:txBody>
      </p:sp>
    </p:spTree>
    <p:extLst>
      <p:ext uri="{BB962C8B-B14F-4D97-AF65-F5344CB8AC3E}">
        <p14:creationId xmlns:p14="http://schemas.microsoft.com/office/powerpoint/2010/main" val="58535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525574-F70C-4E52-A935-3E42AC1D315D}" type="datetime1">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5E6A0-EE8E-4176-A734-AD82A0C0E4F9}" type="slidenum">
              <a:rPr lang="en-US" smtClean="0"/>
              <a:t>‹#›</a:t>
            </a:fld>
            <a:endParaRPr lang="en-US"/>
          </a:p>
        </p:txBody>
      </p:sp>
    </p:spTree>
    <p:extLst>
      <p:ext uri="{BB962C8B-B14F-4D97-AF65-F5344CB8AC3E}">
        <p14:creationId xmlns:p14="http://schemas.microsoft.com/office/powerpoint/2010/main" val="1665940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303C8A-FD73-47E9-A5F5-74385D3305A9}" type="datetime1">
              <a:rPr lang="en-US" smtClean="0"/>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5E6A0-EE8E-4176-A734-AD82A0C0E4F9}" type="slidenum">
              <a:rPr lang="en-US" smtClean="0"/>
              <a:t>‹#›</a:t>
            </a:fld>
            <a:endParaRPr lang="en-US"/>
          </a:p>
        </p:txBody>
      </p:sp>
    </p:spTree>
    <p:extLst>
      <p:ext uri="{BB962C8B-B14F-4D97-AF65-F5344CB8AC3E}">
        <p14:creationId xmlns:p14="http://schemas.microsoft.com/office/powerpoint/2010/main" val="192670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55943F-72E3-43F8-8D04-2F41B0143868}" type="datetime1">
              <a:rPr lang="en-US" smtClean="0"/>
              <a:t>9/27/2025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85E6A0-EE8E-4176-A734-AD82A0C0E4F9}" type="slidenum">
              <a:rPr lang="en-US" smtClean="0"/>
              <a:t>‹#›</a:t>
            </a:fld>
            <a:endParaRPr lang="en-US"/>
          </a:p>
        </p:txBody>
      </p:sp>
    </p:spTree>
    <p:extLst>
      <p:ext uri="{BB962C8B-B14F-4D97-AF65-F5344CB8AC3E}">
        <p14:creationId xmlns:p14="http://schemas.microsoft.com/office/powerpoint/2010/main" val="4188808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3A8F84-93A3-47C3-A1C7-D2410797F291}" type="datetime1">
              <a:rPr lang="en-US" smtClean="0"/>
              <a:t>9/27/2025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85E6A0-EE8E-4176-A734-AD82A0C0E4F9}" type="slidenum">
              <a:rPr lang="en-US" smtClean="0"/>
              <a:t>‹#›</a:t>
            </a:fld>
            <a:endParaRPr lang="en-US"/>
          </a:p>
        </p:txBody>
      </p:sp>
    </p:spTree>
    <p:extLst>
      <p:ext uri="{BB962C8B-B14F-4D97-AF65-F5344CB8AC3E}">
        <p14:creationId xmlns:p14="http://schemas.microsoft.com/office/powerpoint/2010/main" val="273447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39EEB-83DB-4AED-BE57-6A8C3DBAE29D}" type="datetime1">
              <a:rPr lang="en-US" smtClean="0"/>
              <a:t>9/27/2025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85E6A0-EE8E-4176-A734-AD82A0C0E4F9}" type="slidenum">
              <a:rPr lang="en-US" smtClean="0"/>
              <a:t>‹#›</a:t>
            </a:fld>
            <a:endParaRPr lang="en-US"/>
          </a:p>
        </p:txBody>
      </p:sp>
    </p:spTree>
    <p:extLst>
      <p:ext uri="{BB962C8B-B14F-4D97-AF65-F5344CB8AC3E}">
        <p14:creationId xmlns:p14="http://schemas.microsoft.com/office/powerpoint/2010/main" val="2192682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0B450E-61CE-4ADD-A99F-1885300A5C21}" type="datetime1">
              <a:rPr lang="en-US" smtClean="0"/>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5E6A0-EE8E-4176-A734-AD82A0C0E4F9}" type="slidenum">
              <a:rPr lang="en-US" smtClean="0"/>
              <a:t>‹#›</a:t>
            </a:fld>
            <a:endParaRPr lang="en-US"/>
          </a:p>
        </p:txBody>
      </p:sp>
    </p:spTree>
    <p:extLst>
      <p:ext uri="{BB962C8B-B14F-4D97-AF65-F5344CB8AC3E}">
        <p14:creationId xmlns:p14="http://schemas.microsoft.com/office/powerpoint/2010/main" val="754666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0898B-B678-49C2-B780-9F6F7A45F414}" type="datetime1">
              <a:rPr lang="en-US" smtClean="0"/>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5E6A0-EE8E-4176-A734-AD82A0C0E4F9}" type="slidenum">
              <a:rPr lang="en-US" smtClean="0"/>
              <a:t>‹#›</a:t>
            </a:fld>
            <a:endParaRPr lang="en-US"/>
          </a:p>
        </p:txBody>
      </p:sp>
    </p:spTree>
    <p:extLst>
      <p:ext uri="{BB962C8B-B14F-4D97-AF65-F5344CB8AC3E}">
        <p14:creationId xmlns:p14="http://schemas.microsoft.com/office/powerpoint/2010/main" val="409512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FE921-49F0-4822-8981-402B5CEC7947}" type="datetime1">
              <a:rPr lang="en-US" smtClean="0"/>
              <a:t>9/27/2025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5E6A0-EE8E-4176-A734-AD82A0C0E4F9}" type="slidenum">
              <a:rPr lang="en-US" smtClean="0"/>
              <a:t>‹#›</a:t>
            </a:fld>
            <a:endParaRPr lang="en-US"/>
          </a:p>
        </p:txBody>
      </p:sp>
    </p:spTree>
    <p:extLst>
      <p:ext uri="{BB962C8B-B14F-4D97-AF65-F5344CB8AC3E}">
        <p14:creationId xmlns:p14="http://schemas.microsoft.com/office/powerpoint/2010/main" val="2075575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5.png"/><Relationship Id="rId7"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26.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24064" y="5662612"/>
            <a:ext cx="977900" cy="890588"/>
            <a:chOff x="914464" y="1391443"/>
            <a:chExt cx="977900" cy="890588"/>
          </a:xfrm>
        </p:grpSpPr>
        <p:grpSp>
          <p:nvGrpSpPr>
            <p:cNvPr id="39943" name="Group 7"/>
            <p:cNvGrpSpPr>
              <a:grpSpLocks/>
            </p:cNvGrpSpPr>
            <p:nvPr/>
          </p:nvGrpSpPr>
          <p:grpSpPr bwMode="auto">
            <a:xfrm>
              <a:off x="914464" y="1391443"/>
              <a:ext cx="977900" cy="890588"/>
              <a:chOff x="720" y="1488"/>
              <a:chExt cx="806" cy="808"/>
            </a:xfrm>
          </p:grpSpPr>
          <p:sp>
            <p:nvSpPr>
              <p:cNvPr id="39944" name="Oval 8"/>
              <p:cNvSpPr>
                <a:spLocks noChangeArrowheads="1"/>
              </p:cNvSpPr>
              <p:nvPr/>
            </p:nvSpPr>
            <p:spPr bwMode="gray">
              <a:xfrm>
                <a:off x="720" y="1490"/>
                <a:ext cx="806" cy="80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panose="020B0604020202020204" pitchFamily="34" charset="0"/>
                </a:endParaRPr>
              </a:p>
            </p:txBody>
          </p:sp>
          <p:pic>
            <p:nvPicPr>
              <p:cNvPr id="39945" name="Picture 9" descr="dr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721" y="1488"/>
                <a:ext cx="800" cy="800"/>
              </a:xfrm>
              <a:prstGeom prst="rect">
                <a:avLst/>
              </a:prstGeom>
              <a:noFill/>
              <a:extLst>
                <a:ext uri="{909E8E84-426E-40DD-AFC4-6F175D3DCCD1}">
                  <a14:hiddenFill xmlns:a14="http://schemas.microsoft.com/office/drawing/2010/main">
                    <a:solidFill>
                      <a:srgbClr val="FFFFFF"/>
                    </a:solidFill>
                  </a14:hiddenFill>
                </a:ext>
              </a:extLst>
            </p:spPr>
          </p:pic>
        </p:grpSp>
        <p:sp>
          <p:nvSpPr>
            <p:cNvPr id="39946" name="Text Box 10"/>
            <p:cNvSpPr txBox="1">
              <a:spLocks noChangeArrowheads="1"/>
            </p:cNvSpPr>
            <p:nvPr/>
          </p:nvSpPr>
          <p:spPr bwMode="gray">
            <a:xfrm>
              <a:off x="1071055" y="1487559"/>
              <a:ext cx="6302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b="1" i="1" dirty="0">
                  <a:solidFill>
                    <a:srgbClr val="FFFFFF"/>
                  </a:solidFill>
                  <a:latin typeface="Arial" panose="020B0604020202020204" pitchFamily="34" charset="0"/>
                </a:rPr>
                <a:t>1</a:t>
              </a:r>
            </a:p>
          </p:txBody>
        </p:sp>
      </p:grpSp>
      <p:sp>
        <p:nvSpPr>
          <p:cNvPr id="39950" name="Text Box 14"/>
          <p:cNvSpPr txBox="1">
            <a:spLocks noChangeArrowheads="1"/>
          </p:cNvSpPr>
          <p:nvPr/>
        </p:nvSpPr>
        <p:spPr bwMode="gray">
          <a:xfrm>
            <a:off x="1135084" y="2710468"/>
            <a:ext cx="3190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b="1" i="1">
                <a:solidFill>
                  <a:srgbClr val="FFFFFF"/>
                </a:solidFill>
                <a:latin typeface="Arial" panose="020B0604020202020204" pitchFamily="34" charset="0"/>
              </a:rPr>
              <a:t>2</a:t>
            </a:r>
          </a:p>
        </p:txBody>
      </p:sp>
      <p:sp>
        <p:nvSpPr>
          <p:cNvPr id="39954" name="Text Box 18"/>
          <p:cNvSpPr txBox="1">
            <a:spLocks noChangeArrowheads="1"/>
          </p:cNvSpPr>
          <p:nvPr/>
        </p:nvSpPr>
        <p:spPr bwMode="gray">
          <a:xfrm>
            <a:off x="2387178" y="4808630"/>
            <a:ext cx="314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a:solidFill>
                  <a:srgbClr val="FFFFFF"/>
                </a:solidFill>
                <a:latin typeface="Arial" panose="020B0604020202020204" pitchFamily="34" charset="0"/>
              </a:rPr>
              <a:t>3</a:t>
            </a:r>
          </a:p>
        </p:txBody>
      </p:sp>
      <p:sp>
        <p:nvSpPr>
          <p:cNvPr id="39958" name="Text Box 22"/>
          <p:cNvSpPr txBox="1">
            <a:spLocks noChangeArrowheads="1"/>
          </p:cNvSpPr>
          <p:nvPr/>
        </p:nvSpPr>
        <p:spPr bwMode="gray">
          <a:xfrm>
            <a:off x="1167904" y="4862759"/>
            <a:ext cx="327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dirty="0">
                <a:solidFill>
                  <a:srgbClr val="FFFFFF"/>
                </a:solidFill>
                <a:latin typeface="Arial" panose="020B0604020202020204" pitchFamily="34" charset="0"/>
              </a:rPr>
              <a:t>4</a:t>
            </a:r>
          </a:p>
        </p:txBody>
      </p:sp>
      <p:sp>
        <p:nvSpPr>
          <p:cNvPr id="6" name="Flowchart: Alternate Process 5"/>
          <p:cNvSpPr/>
          <p:nvPr/>
        </p:nvSpPr>
        <p:spPr>
          <a:xfrm>
            <a:off x="2622550" y="5758728"/>
            <a:ext cx="5226050" cy="794472"/>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Bef>
                <a:spcPct val="50000"/>
              </a:spcBef>
              <a:buClr>
                <a:srgbClr val="000000"/>
              </a:buClr>
            </a:pPr>
            <a:r>
              <a:rPr lang="en-US" altLang="en-US" sz="2400" b="1" dirty="0" err="1">
                <a:solidFill>
                  <a:schemeClr val="bg1"/>
                </a:solidFill>
                <a:latin typeface="Times New Roman" pitchFamily="18" charset="0"/>
                <a:cs typeface="Times New Roman" pitchFamily="18" charset="0"/>
              </a:rPr>
              <a:t>Mọi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sinh</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vật</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sống</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đều</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cần</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đến</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tôi</a:t>
            </a:r>
            <a:endParaRPr lang="en-US" altLang="en-US" sz="2400" b="1" dirty="0">
              <a:solidFill>
                <a:schemeClr val="bg1"/>
              </a:solidFill>
              <a:latin typeface="Times New Roman" pitchFamily="18" charset="0"/>
              <a:cs typeface="Times New Roman" pitchFamily="18" charset="0"/>
            </a:endParaRPr>
          </a:p>
        </p:txBody>
      </p:sp>
      <p:sp>
        <p:nvSpPr>
          <p:cNvPr id="2" name="Rectangle 1"/>
          <p:cNvSpPr/>
          <p:nvPr/>
        </p:nvSpPr>
        <p:spPr>
          <a:xfrm>
            <a:off x="3273853" y="228600"/>
            <a:ext cx="282429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Tôi</a:t>
            </a: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là</a:t>
            </a: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ai</a:t>
            </a: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p:txBody>
      </p:sp>
      <p:pic>
        <p:nvPicPr>
          <p:cNvPr id="24"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188"/>
            <a:ext cx="9144000"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65D39F35-C337-4ABF-9E33-D5A73589BAF9}" type="slidenum">
              <a:rPr lang="en-US" altLang="en-US" smtClean="0">
                <a:solidFill>
                  <a:srgbClr val="FFFFFF"/>
                </a:solidFill>
              </a:rPr>
              <a:pPr/>
              <a:t>1</a:t>
            </a:fld>
            <a:endParaRPr lang="en-US" altLang="en-US">
              <a:solidFill>
                <a:srgbClr val="FFFFFF"/>
              </a:solidFill>
            </a:endParaRPr>
          </a:p>
        </p:txBody>
      </p:sp>
    </p:spTree>
    <p:extLst>
      <p:ext uri="{BB962C8B-B14F-4D97-AF65-F5344CB8AC3E}">
        <p14:creationId xmlns:p14="http://schemas.microsoft.com/office/powerpoint/2010/main" val="354019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991600" cy="6247864"/>
          </a:xfrm>
          <a:prstGeom prst="rect">
            <a:avLst/>
          </a:prstGeom>
        </p:spPr>
        <p:txBody>
          <a:bodyPr wrap="square">
            <a:spAutoFit/>
          </a:bodyPr>
          <a:lstStyle/>
          <a:p>
            <a:r>
              <a:rPr lang="nl-NL" sz="2500">
                <a:solidFill>
                  <a:srgbClr val="FF0000"/>
                </a:solidFill>
                <a:latin typeface="Times New Roman" pitchFamily="18" charset="0"/>
                <a:cs typeface="Times New Roman" pitchFamily="18" charset="0"/>
              </a:rPr>
              <a:t>Câu 1:</a:t>
            </a:r>
          </a:p>
          <a:p>
            <a:r>
              <a:rPr lang="nl-NL" sz="2500">
                <a:latin typeface="Times New Roman" pitchFamily="18" charset="0"/>
                <a:cs typeface="Times New Roman" pitchFamily="18" charset="0"/>
              </a:rPr>
              <a:t>+ Đưa que đóm đã tắt, không còn tàn đỏ vào ống nghiệm 1: không hiện tượng. </a:t>
            </a:r>
          </a:p>
          <a:p>
            <a:r>
              <a:rPr lang="nl-NL" sz="2500">
                <a:latin typeface="Times New Roman" pitchFamily="18" charset="0"/>
                <a:cs typeface="Times New Roman" pitchFamily="18" charset="0"/>
              </a:rPr>
              <a:t>+ Đưa que đóm còn tàn đỏ vào ống nghiệm 2: que diêm cháy trở lại. </a:t>
            </a:r>
            <a:endParaRPr lang="en-US" sz="2500">
              <a:latin typeface="Times New Roman" pitchFamily="18" charset="0"/>
              <a:cs typeface="Times New Roman" pitchFamily="18" charset="0"/>
            </a:endParaRPr>
          </a:p>
          <a:p>
            <a:r>
              <a:rPr lang="nl-NL" sz="2500">
                <a:solidFill>
                  <a:srgbClr val="FF0000"/>
                </a:solidFill>
                <a:latin typeface="Times New Roman" pitchFamily="18" charset="0"/>
                <a:cs typeface="Times New Roman" pitchFamily="18" charset="0"/>
              </a:rPr>
              <a:t>Câu 2: </a:t>
            </a:r>
            <a:r>
              <a:rPr lang="nl-NL" sz="2500">
                <a:latin typeface="Times New Roman" pitchFamily="18" charset="0"/>
                <a:cs typeface="Times New Roman" pitchFamily="18" charset="0"/>
              </a:rPr>
              <a:t>Ứng dụng của khí oxygen trong đời sống và sản xuất: </a:t>
            </a:r>
            <a:endParaRPr lang="en-US" sz="2500">
              <a:latin typeface="Times New Roman" pitchFamily="18" charset="0"/>
              <a:cs typeface="Times New Roman" pitchFamily="18" charset="0"/>
            </a:endParaRPr>
          </a:p>
          <a:p>
            <a:r>
              <a:rPr lang="nl-NL" sz="2500">
                <a:latin typeface="Times New Roman" pitchFamily="18" charset="0"/>
                <a:cs typeface="Times New Roman" pitchFamily="18" charset="0"/>
              </a:rPr>
              <a:t>* Vai trò của oxygen với sự sống: Con người, động vật, thực vật đều cần oxygen để hô hấp; những phi công (phải bay cao, nơi thiếu khí oxi vì không khí quá loãng) thợ lặn, những chiến sĩ chữa cháy (phải làm việc ở nơi nhiều khói,có khí độc) phải thở bằng khí oxygen trong bình đặc biệt.</a:t>
            </a:r>
            <a:endParaRPr lang="en-US" sz="2500">
              <a:latin typeface="Times New Roman" pitchFamily="18" charset="0"/>
              <a:cs typeface="Times New Roman" pitchFamily="18" charset="0"/>
            </a:endParaRPr>
          </a:p>
          <a:p>
            <a:r>
              <a:rPr lang="nl-NL" sz="2500">
                <a:latin typeface="Times New Roman" pitchFamily="18" charset="0"/>
                <a:cs typeface="Times New Roman" pitchFamily="18" charset="0"/>
              </a:rPr>
              <a:t>* Vai trò của oxygen với sự cháy: các nhiên liệu cháy trong khí oxygen tạo ra nhiệt độ cao hơn trong không khí. Lò luyện gang dung không khí giàu khí oxygen. Oxygen lỏng dùng để đốt cháy nhiên liệu trong tên lửa và tàu vũ trụ…</a:t>
            </a:r>
            <a:endParaRPr lang="en-US" sz="2500">
              <a:latin typeface="Times New Roman" pitchFamily="18" charset="0"/>
              <a:cs typeface="Times New Roman" pitchFamily="18" charset="0"/>
            </a:endParaRPr>
          </a:p>
          <a:p>
            <a:r>
              <a:rPr lang="nl-NL" sz="2500">
                <a:solidFill>
                  <a:srgbClr val="FF0000"/>
                </a:solidFill>
                <a:latin typeface="Times New Roman" pitchFamily="18" charset="0"/>
                <a:cs typeface="Times New Roman" pitchFamily="18" charset="0"/>
              </a:rPr>
              <a:t>Câu 3: </a:t>
            </a:r>
            <a:r>
              <a:rPr lang="nl-NL" sz="2500">
                <a:latin typeface="Times New Roman" pitchFamily="18" charset="0"/>
                <a:cs typeface="Times New Roman" pitchFamily="18" charset="0"/>
              </a:rPr>
              <a:t>Muốn có ngọn lửa phải đầy đủ 3 yếu tố: Nhiệt, nhiên liệu, oxygen. Vì vậy muốn dập tắt ta chỉ cần lấy đi 1 trong 3 yếu tố trên.   </a:t>
            </a:r>
            <a:endParaRPr lang="en-US" sz="2500">
              <a:effectLst/>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585E6A0-EE8E-4176-A734-AD82A0C0E4F9}" type="slidenum">
              <a:rPr lang="en-US" smtClean="0"/>
              <a:t>10</a:t>
            </a:fld>
            <a:endParaRPr lang="en-US"/>
          </a:p>
        </p:txBody>
      </p:sp>
    </p:spTree>
    <p:extLst>
      <p:ext uri="{BB962C8B-B14F-4D97-AF65-F5344CB8AC3E}">
        <p14:creationId xmlns:p14="http://schemas.microsoft.com/office/powerpoint/2010/main" val="426886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BÌNH DƯỠNG KHÍ MINI SỬ DỤNG CHẤT KHÍ NÀ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8600"/>
            <a:ext cx="3733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905375" y="2605206"/>
            <a:ext cx="3981450"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Thợ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lặn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oxi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thở</a:t>
            </a:r>
            <a:r>
              <a:rPr lang="en-US" sz="2400" dirty="0">
                <a:latin typeface="Times New Roman" pitchFamily="18" charset="0"/>
                <a:cs typeface="Times New Roman" pitchFamily="18" charset="0"/>
              </a:rPr>
              <a:t>.</a:t>
            </a:r>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19" y="3505200"/>
            <a:ext cx="3680981" cy="224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7636" y="3505200"/>
            <a:ext cx="3775364" cy="224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98030" y="5755838"/>
            <a:ext cx="3981450" cy="830997"/>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Oxygen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bệnh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thở</a:t>
            </a:r>
            <a:endParaRPr lang="en-US" sz="2400" dirty="0">
              <a:latin typeface="Times New Roman" pitchFamily="18" charset="0"/>
              <a:cs typeface="Times New Roman" pitchFamily="18" charset="0"/>
            </a:endParaRPr>
          </a:p>
        </p:txBody>
      </p:sp>
      <p:sp>
        <p:nvSpPr>
          <p:cNvPr id="13" name="TextBox 12"/>
          <p:cNvSpPr txBox="1"/>
          <p:nvPr/>
        </p:nvSpPr>
        <p:spPr>
          <a:xfrm>
            <a:off x="4877666" y="5755838"/>
            <a:ext cx="3981450" cy="830997"/>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Phi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bay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oxygen </a:t>
            </a:r>
            <a:r>
              <a:rPr lang="en-US" sz="2400" dirty="0" err="1">
                <a:latin typeface="Times New Roman" pitchFamily="18" charset="0"/>
                <a:cs typeface="Times New Roman" pitchFamily="18" charset="0"/>
              </a:rPr>
              <a:t>nén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thở</a:t>
            </a:r>
            <a:r>
              <a:rPr lang="en-US" sz="2400" dirty="0">
                <a:latin typeface="Times New Roman" pitchFamily="18" charset="0"/>
                <a:cs typeface="Times New Roman" pitchFamily="18" charset="0"/>
              </a:rPr>
              <a:t>.</a:t>
            </a:r>
          </a:p>
        </p:txBody>
      </p:sp>
      <p:pic>
        <p:nvPicPr>
          <p:cNvPr id="14" name="Picture 2" descr="Bình khí thở cho lính cứu hoả"/>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030" y="164344"/>
            <a:ext cx="3869170" cy="27432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06400" y="2935805"/>
            <a:ext cx="4165600"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khí</a:t>
            </a:r>
            <a:r>
              <a:rPr lang="en-US" sz="2400">
                <a:latin typeface="Times New Roman" pitchFamily="18" charset="0"/>
                <a:cs typeface="Times New Roman" pitchFamily="18" charset="0"/>
              </a:rPr>
              <a:t> oxygen.</a:t>
            </a:r>
            <a:endParaRPr lang="en-US"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585E6A0-EE8E-4176-A734-AD82A0C0E4F9}" type="slidenum">
              <a:rPr lang="en-US" smtClean="0"/>
              <a:t>11</a:t>
            </a:fld>
            <a:endParaRPr lang="en-US"/>
          </a:p>
        </p:txBody>
      </p:sp>
    </p:spTree>
    <p:extLst>
      <p:ext uri="{BB962C8B-B14F-4D97-AF65-F5344CB8AC3E}">
        <p14:creationId xmlns:p14="http://schemas.microsoft.com/office/powerpoint/2010/main" val="3938124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76200"/>
            <a:ext cx="38290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5750" y="2667000"/>
            <a:ext cx="3981450" cy="830997"/>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Oxygen </a:t>
            </a:r>
            <a:r>
              <a:rPr lang="en-US" sz="2400" dirty="0" err="1">
                <a:latin typeface="Times New Roman" pitchFamily="18" charset="0"/>
                <a:cs typeface="Times New Roman" pitchFamily="18" charset="0"/>
              </a:rPr>
              <a:t>lỏng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trụ</a:t>
            </a:r>
            <a:endParaRPr lang="en-US" sz="2400" dirty="0">
              <a:latin typeface="Times New Roman" pitchFamily="18" charset="0"/>
              <a:cs typeface="Times New Roman" pitchFamily="18" charset="0"/>
            </a:endParaRPr>
          </a:p>
        </p:txBody>
      </p:sp>
      <p:sp>
        <p:nvSpPr>
          <p:cNvPr id="4" name="AutoShape 4" descr="CẮT PHÔI BẰNG KHÍ OXY-AXETILEN - WELDT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90054"/>
            <a:ext cx="3657600" cy="227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800600" y="2667000"/>
            <a:ext cx="3981450"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Đèn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xì</a:t>
            </a:r>
            <a:r>
              <a:rPr lang="en-US" sz="2400" dirty="0">
                <a:latin typeface="Times New Roman" pitchFamily="18" charset="0"/>
                <a:cs typeface="Times New Roman" pitchFamily="18" charset="0"/>
              </a:rPr>
              <a:t> oxygen- </a:t>
            </a:r>
            <a:r>
              <a:rPr lang="en-US" sz="2400" dirty="0" err="1">
                <a:latin typeface="Times New Roman" pitchFamily="18" charset="0"/>
                <a:cs typeface="Times New Roman" pitchFamily="18" charset="0"/>
              </a:rPr>
              <a:t>axetilem</a:t>
            </a:r>
            <a:endParaRPr lang="en-US" sz="2400" dirty="0">
              <a:latin typeface="Times New Roman" pitchFamily="18" charset="0"/>
              <a:cs typeface="Times New Roman" pitchFamily="18" charset="0"/>
            </a:endParaRPr>
          </a:p>
        </p:txBody>
      </p:sp>
      <p:pic>
        <p:nvPicPr>
          <p:cNvPr id="1332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581400"/>
            <a:ext cx="365442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514600" y="6040995"/>
            <a:ext cx="3981450" cy="830997"/>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luyện</a:t>
            </a:r>
            <a:r>
              <a:rPr lang="en-US" sz="2400" dirty="0">
                <a:latin typeface="Times New Roman" pitchFamily="18" charset="0"/>
                <a:cs typeface="Times New Roman" pitchFamily="18" charset="0"/>
              </a:rPr>
              <a:t> gang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oxygen</a:t>
            </a:r>
          </a:p>
        </p:txBody>
      </p:sp>
      <p:sp>
        <p:nvSpPr>
          <p:cNvPr id="2" name="Slide Number Placeholder 1"/>
          <p:cNvSpPr>
            <a:spLocks noGrp="1"/>
          </p:cNvSpPr>
          <p:nvPr>
            <p:ph type="sldNum" sz="quarter" idx="12"/>
          </p:nvPr>
        </p:nvSpPr>
        <p:spPr/>
        <p:txBody>
          <a:bodyPr/>
          <a:lstStyle/>
          <a:p>
            <a:fld id="{1585E6A0-EE8E-4176-A734-AD82A0C0E4F9}" type="slidenum">
              <a:rPr lang="en-US" smtClean="0"/>
              <a:t>12</a:t>
            </a:fld>
            <a:endParaRPr lang="en-US"/>
          </a:p>
        </p:txBody>
      </p:sp>
    </p:spTree>
    <p:extLst>
      <p:ext uri="{BB962C8B-B14F-4D97-AF65-F5344CB8AC3E}">
        <p14:creationId xmlns:p14="http://schemas.microsoft.com/office/powerpoint/2010/main" val="2653390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7" name="Picture 1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1950" y="5062538"/>
            <a:ext cx="3543300" cy="1233487"/>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675" y="4619625"/>
            <a:ext cx="3617913" cy="9175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3395663"/>
            <a:ext cx="4735512" cy="210978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6038" y="1835150"/>
            <a:ext cx="4008437" cy="2889250"/>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6038" y="1835150"/>
            <a:ext cx="2836862" cy="2109788"/>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6038" y="1814513"/>
            <a:ext cx="3122612" cy="1360487"/>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4288" y="1233488"/>
            <a:ext cx="3238500" cy="111760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8375" y="517525"/>
            <a:ext cx="3122613" cy="1592263"/>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8713" y="1444625"/>
            <a:ext cx="4429125" cy="262572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2741613"/>
            <a:ext cx="2836863" cy="20351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585E6A0-EE8E-4176-A734-AD82A0C0E4F9}" type="slidenum">
              <a:rPr lang="en-US" smtClean="0"/>
              <a:t>13</a:t>
            </a:fld>
            <a:endParaRPr lang="en-US"/>
          </a:p>
        </p:txBody>
      </p:sp>
    </p:spTree>
    <p:extLst>
      <p:ext uri="{BB962C8B-B14F-4D97-AF65-F5344CB8AC3E}">
        <p14:creationId xmlns:p14="http://schemas.microsoft.com/office/powerpoint/2010/main" val="912263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pic>
        <p:nvPicPr>
          <p:cNvPr id="8" name="Picture 7"/>
          <p:cNvPicPr/>
          <p:nvPr/>
        </p:nvPicPr>
        <p:blipFill>
          <a:blip r:embed="rId2"/>
          <a:stretch>
            <a:fillRect/>
          </a:stretch>
        </p:blipFill>
        <p:spPr>
          <a:xfrm>
            <a:off x="685800" y="304801"/>
            <a:ext cx="8153400" cy="3445810"/>
          </a:xfrm>
          <a:prstGeom prst="rect">
            <a:avLst/>
          </a:prstGeom>
        </p:spPr>
      </p:pic>
      <p:sp>
        <p:nvSpPr>
          <p:cNvPr id="9" name="Rectangle 8"/>
          <p:cNvSpPr/>
          <p:nvPr/>
        </p:nvSpPr>
        <p:spPr>
          <a:xfrm>
            <a:off x="533400" y="3895311"/>
            <a:ext cx="8305800" cy="954107"/>
          </a:xfrm>
          <a:prstGeom prst="rect">
            <a:avLst/>
          </a:prstGeom>
        </p:spPr>
        <p:txBody>
          <a:bodyPr wrap="square">
            <a:spAutoFit/>
          </a:bodyPr>
          <a:lstStyle/>
          <a:p>
            <a:pPr algn="ctr"/>
            <a:r>
              <a:rPr lang="en-US" sz="2800" i="1">
                <a:solidFill>
                  <a:srgbClr val="FF0000"/>
                </a:solidFill>
                <a:latin typeface="Times New Roman" pitchFamily="18" charset="0"/>
                <a:ea typeface="Calibri" panose="020F0502020204030204" pitchFamily="34" charset="0"/>
                <a:cs typeface="Times New Roman" pitchFamily="18" charset="0"/>
              </a:rPr>
              <a:t>? </a:t>
            </a:r>
            <a:r>
              <a:rPr lang="vi-VN" sz="2800" i="1">
                <a:solidFill>
                  <a:srgbClr val="FF0000"/>
                </a:solidFill>
                <a:latin typeface="Times New Roman" pitchFamily="18" charset="0"/>
                <a:ea typeface="Calibri" panose="020F0502020204030204" pitchFamily="34" charset="0"/>
                <a:cs typeface="Times New Roman" pitchFamily="18" charset="0"/>
              </a:rPr>
              <a:t>Vì sao khi đốt bếp than, bếp lò muốn ngọn lửa cháy to hơn ta thường thổi hoặc quạt mạnh vào bếp?</a:t>
            </a:r>
            <a:endParaRPr lang="en-US" sz="2800" i="1">
              <a:solidFill>
                <a:srgbClr val="FF0000"/>
              </a:solidFill>
              <a:latin typeface="Times New Roman" pitchFamily="18" charset="0"/>
              <a:cs typeface="Times New Roman" pitchFamily="18" charset="0"/>
            </a:endParaRPr>
          </a:p>
        </p:txBody>
      </p:sp>
      <p:sp>
        <p:nvSpPr>
          <p:cNvPr id="11" name="Rectangle 10"/>
          <p:cNvSpPr/>
          <p:nvPr/>
        </p:nvSpPr>
        <p:spPr>
          <a:xfrm>
            <a:off x="381000" y="4876800"/>
            <a:ext cx="8763000" cy="1384995"/>
          </a:xfrm>
          <a:prstGeom prst="rect">
            <a:avLst/>
          </a:prstGeom>
        </p:spPr>
        <p:txBody>
          <a:bodyPr wrap="square">
            <a:spAutoFit/>
          </a:bodyPr>
          <a:lstStyle/>
          <a:p>
            <a:pPr algn="ctr"/>
            <a:r>
              <a:rPr lang="nl-NL" sz="2800"/>
              <a:t>→ </a:t>
            </a:r>
            <a:r>
              <a:rPr lang="nl-NL" sz="2800">
                <a:latin typeface="Times New Roman" pitchFamily="18" charset="0"/>
                <a:cs typeface="Times New Roman" pitchFamily="18" charset="0"/>
              </a:rPr>
              <a:t>Vì khi thổi hoặc quạt sẽ cung cấp thêm khí oxygen. Thổi hoặc quạt càng mạnh càng nhiều khí oxygen, vì thế sự diễn ra cháy càng mạnh hơn và tỏa nhiều nhiệt hơn.</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395025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19200" y="5578250"/>
            <a:ext cx="944563" cy="867980"/>
            <a:chOff x="829725" y="2526421"/>
            <a:chExt cx="944563" cy="867980"/>
          </a:xfrm>
        </p:grpSpPr>
        <p:grpSp>
          <p:nvGrpSpPr>
            <p:cNvPr id="8" name="Group 11"/>
            <p:cNvGrpSpPr>
              <a:grpSpLocks/>
            </p:cNvGrpSpPr>
            <p:nvPr/>
          </p:nvGrpSpPr>
          <p:grpSpPr bwMode="auto">
            <a:xfrm>
              <a:off x="829725" y="2526421"/>
              <a:ext cx="944563" cy="867980"/>
              <a:chOff x="1188" y="1705"/>
              <a:chExt cx="330" cy="332"/>
            </a:xfrm>
          </p:grpSpPr>
          <p:sp>
            <p:nvSpPr>
              <p:cNvPr id="10" name="Oval 12"/>
              <p:cNvSpPr>
                <a:spLocks noChangeArrowheads="1"/>
              </p:cNvSpPr>
              <p:nvPr/>
            </p:nvSpPr>
            <p:spPr bwMode="gray">
              <a:xfrm>
                <a:off x="1188" y="1706"/>
                <a:ext cx="330" cy="331"/>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panose="020B0604020202020204" pitchFamily="34" charset="0"/>
                </a:endParaRPr>
              </a:p>
            </p:txBody>
          </p:sp>
          <p:pic>
            <p:nvPicPr>
              <p:cNvPr id="11" name="Picture 13" descr="dr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190" y="1705"/>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 Box 14"/>
            <p:cNvSpPr txBox="1">
              <a:spLocks noChangeArrowheads="1"/>
            </p:cNvSpPr>
            <p:nvPr/>
          </p:nvSpPr>
          <p:spPr bwMode="gray">
            <a:xfrm>
              <a:off x="1135084" y="2710468"/>
              <a:ext cx="3190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b="1" i="1" dirty="0">
                  <a:solidFill>
                    <a:srgbClr val="FFFFFF"/>
                  </a:solidFill>
                  <a:latin typeface="Arial" panose="020B0604020202020204" pitchFamily="34" charset="0"/>
                </a:rPr>
                <a:t>2</a:t>
              </a:r>
            </a:p>
          </p:txBody>
        </p:sp>
      </p:grpSp>
      <p:sp>
        <p:nvSpPr>
          <p:cNvPr id="12" name="Flowchart: Alternate Process 11"/>
          <p:cNvSpPr/>
          <p:nvPr/>
        </p:nvSpPr>
        <p:spPr>
          <a:xfrm>
            <a:off x="2402425" y="5666271"/>
            <a:ext cx="5574393" cy="81072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buClr>
                <a:srgbClr val="000000"/>
              </a:buClr>
            </a:pPr>
            <a:r>
              <a:rPr lang="en-US" altLang="en-US" sz="2400" b="1" dirty="0" err="1">
                <a:solidFill>
                  <a:schemeClr val="bg1"/>
                </a:solidFill>
                <a:latin typeface="Times New Roman" pitchFamily="18" charset="0"/>
                <a:cs typeface="Times New Roman" pitchFamily="18" charset="0"/>
              </a:rPr>
              <a:t>Tôi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có</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mặt</a:t>
            </a:r>
            <a:r>
              <a:rPr lang="en-US" altLang="en-US" sz="2400" b="1" dirty="0">
                <a:solidFill>
                  <a:schemeClr val="bg1"/>
                </a:solidFill>
                <a:latin typeface="Times New Roman" pitchFamily="18" charset="0"/>
                <a:cs typeface="Times New Roman" pitchFamily="18" charset="0"/>
              </a:rPr>
              <a:t> ở </a:t>
            </a:r>
            <a:r>
              <a:rPr lang="en-US" altLang="en-US" sz="2400" b="1" dirty="0" err="1">
                <a:solidFill>
                  <a:schemeClr val="bg1"/>
                </a:solidFill>
                <a:latin typeface="Times New Roman" pitchFamily="18" charset="0"/>
                <a:cs typeface="Times New Roman" pitchFamily="18" charset="0"/>
              </a:rPr>
              <a:t>khắp</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mọi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nơi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trên</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trái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đất</a:t>
            </a:r>
            <a:r>
              <a:rPr lang="en-US" altLang="en-US" sz="2400" b="1" dirty="0">
                <a:solidFill>
                  <a:schemeClr val="bg1"/>
                </a:solidFill>
                <a:latin typeface="Times New Roman" pitchFamily="18" charset="0"/>
                <a:cs typeface="Times New Roman" pitchFamily="18" charset="0"/>
              </a:rPr>
              <a:t>.</a:t>
            </a:r>
          </a:p>
        </p:txBody>
      </p:sp>
      <p:sp>
        <p:nvSpPr>
          <p:cNvPr id="13" name="Rectangle 12"/>
          <p:cNvSpPr/>
          <p:nvPr/>
        </p:nvSpPr>
        <p:spPr>
          <a:xfrm>
            <a:off x="3273853" y="76200"/>
            <a:ext cx="282429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Tôi</a:t>
            </a: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là</a:t>
            </a: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ai</a:t>
            </a: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p:txBody>
      </p:sp>
      <p:pic>
        <p:nvPicPr>
          <p:cNvPr id="2052" name="Picture 4" descr="D:\moi truo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9531"/>
            <a:ext cx="7848599" cy="466339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585E6A0-EE8E-4176-A734-AD82A0C0E4F9}" type="slidenum">
              <a:rPr lang="en-US" smtClean="0"/>
              <a:t>2</a:t>
            </a:fld>
            <a:endParaRPr lang="en-US"/>
          </a:p>
        </p:txBody>
      </p:sp>
    </p:spTree>
    <p:extLst>
      <p:ext uri="{BB962C8B-B14F-4D97-AF65-F5344CB8AC3E}">
        <p14:creationId xmlns:p14="http://schemas.microsoft.com/office/powerpoint/2010/main" val="62296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00338" y="5897563"/>
            <a:ext cx="905754" cy="808037"/>
            <a:chOff x="875796" y="3592999"/>
            <a:chExt cx="905754" cy="808037"/>
          </a:xfrm>
        </p:grpSpPr>
        <p:grpSp>
          <p:nvGrpSpPr>
            <p:cNvPr id="5" name="Group 15"/>
            <p:cNvGrpSpPr>
              <a:grpSpLocks/>
            </p:cNvGrpSpPr>
            <p:nvPr/>
          </p:nvGrpSpPr>
          <p:grpSpPr bwMode="auto">
            <a:xfrm>
              <a:off x="875796" y="3592999"/>
              <a:ext cx="905754" cy="808037"/>
              <a:chOff x="1188" y="2112"/>
              <a:chExt cx="330" cy="332"/>
            </a:xfrm>
          </p:grpSpPr>
          <p:sp>
            <p:nvSpPr>
              <p:cNvPr id="7" name="Oval 16"/>
              <p:cNvSpPr>
                <a:spLocks noChangeArrowheads="1"/>
              </p:cNvSpPr>
              <p:nvPr/>
            </p:nvSpPr>
            <p:spPr bwMode="gray">
              <a:xfrm>
                <a:off x="1188" y="2113"/>
                <a:ext cx="330" cy="331"/>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panose="020B0604020202020204" pitchFamily="34" charset="0"/>
                </a:endParaRPr>
              </a:p>
            </p:txBody>
          </p:sp>
          <p:pic>
            <p:nvPicPr>
              <p:cNvPr id="8" name="Picture 17" descr="dr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190" y="2112"/>
                <a:ext cx="328" cy="32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sp>
          <p:nvSpPr>
            <p:cNvPr id="6" name="Text Box 18"/>
            <p:cNvSpPr txBox="1">
              <a:spLocks noChangeArrowheads="1"/>
            </p:cNvSpPr>
            <p:nvPr/>
          </p:nvSpPr>
          <p:spPr bwMode="gray">
            <a:xfrm>
              <a:off x="1135084" y="3652837"/>
              <a:ext cx="314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dirty="0">
                  <a:solidFill>
                    <a:srgbClr val="FFFFFF"/>
                  </a:solidFill>
                  <a:latin typeface="Arial" panose="020B0604020202020204" pitchFamily="34" charset="0"/>
                </a:rPr>
                <a:t>3</a:t>
              </a:r>
            </a:p>
          </p:txBody>
        </p:sp>
      </p:grpSp>
      <p:sp>
        <p:nvSpPr>
          <p:cNvPr id="9" name="Flowchart: Alternate Process 8"/>
          <p:cNvSpPr/>
          <p:nvPr/>
        </p:nvSpPr>
        <p:spPr>
          <a:xfrm>
            <a:off x="2426606" y="5833755"/>
            <a:ext cx="5498194" cy="871845"/>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buClr>
                <a:srgbClr val="000000"/>
              </a:buClr>
            </a:pPr>
            <a:r>
              <a:rPr lang="en-US" altLang="en-US" sz="2400" b="1" dirty="0" err="1">
                <a:solidFill>
                  <a:schemeClr val="bg1"/>
                </a:solidFill>
                <a:latin typeface="Times New Roman" pitchFamily="18" charset="0"/>
                <a:cs typeface="Times New Roman" pitchFamily="18" charset="0"/>
              </a:rPr>
              <a:t>Tôi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là</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một</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thành</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phần</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của</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không</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khí</a:t>
            </a:r>
            <a:r>
              <a:rPr lang="en-US" altLang="en-US" b="1" dirty="0">
                <a:solidFill>
                  <a:srgbClr val="000000"/>
                </a:solidFill>
              </a:rPr>
              <a:t>.</a:t>
            </a:r>
          </a:p>
        </p:txBody>
      </p:sp>
      <p:sp>
        <p:nvSpPr>
          <p:cNvPr id="16" name="Rectangle 15"/>
          <p:cNvSpPr/>
          <p:nvPr/>
        </p:nvSpPr>
        <p:spPr>
          <a:xfrm>
            <a:off x="3273853" y="228600"/>
            <a:ext cx="282429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Tôi</a:t>
            </a: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là</a:t>
            </a: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ai</a:t>
            </a: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p:txBody>
      </p:sp>
      <p:pic>
        <p:nvPicPr>
          <p:cNvPr id="17" name="Picture 3" descr="C:\Users\Public\Documents\khong kh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625"/>
            <a:ext cx="91440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585E6A0-EE8E-4176-A734-AD82A0C0E4F9}" type="slidenum">
              <a:rPr lang="en-US" smtClean="0"/>
              <a:t>3</a:t>
            </a:fld>
            <a:endParaRPr lang="en-US"/>
          </a:p>
        </p:txBody>
      </p:sp>
    </p:spTree>
    <p:extLst>
      <p:ext uri="{BB962C8B-B14F-4D97-AF65-F5344CB8AC3E}">
        <p14:creationId xmlns:p14="http://schemas.microsoft.com/office/powerpoint/2010/main" val="37223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14400" y="5621337"/>
            <a:ext cx="867632" cy="855663"/>
            <a:chOff x="858430" y="4723358"/>
            <a:chExt cx="867632" cy="855663"/>
          </a:xfrm>
        </p:grpSpPr>
        <p:grpSp>
          <p:nvGrpSpPr>
            <p:cNvPr id="5" name="Group 19"/>
            <p:cNvGrpSpPr>
              <a:grpSpLocks/>
            </p:cNvGrpSpPr>
            <p:nvPr/>
          </p:nvGrpSpPr>
          <p:grpSpPr bwMode="auto">
            <a:xfrm>
              <a:off x="858430" y="4723358"/>
              <a:ext cx="867632" cy="855663"/>
              <a:chOff x="1188" y="2532"/>
              <a:chExt cx="330" cy="332"/>
            </a:xfrm>
          </p:grpSpPr>
          <p:sp>
            <p:nvSpPr>
              <p:cNvPr id="7" name="Oval 20"/>
              <p:cNvSpPr>
                <a:spLocks noChangeArrowheads="1"/>
              </p:cNvSpPr>
              <p:nvPr/>
            </p:nvSpPr>
            <p:spPr bwMode="gray">
              <a:xfrm>
                <a:off x="1188" y="2533"/>
                <a:ext cx="330" cy="331"/>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panose="020B0604020202020204" pitchFamily="34" charset="0"/>
                </a:endParaRPr>
              </a:p>
            </p:txBody>
          </p:sp>
          <p:pic>
            <p:nvPicPr>
              <p:cNvPr id="8" name="Picture 21" descr="dr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190" y="2532"/>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 Box 22"/>
            <p:cNvSpPr txBox="1">
              <a:spLocks noChangeArrowheads="1"/>
            </p:cNvSpPr>
            <p:nvPr/>
          </p:nvSpPr>
          <p:spPr bwMode="gray">
            <a:xfrm>
              <a:off x="1167904" y="4862759"/>
              <a:ext cx="327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dirty="0">
                  <a:solidFill>
                    <a:srgbClr val="FFFFFF"/>
                  </a:solidFill>
                  <a:latin typeface="Arial" panose="020B0604020202020204" pitchFamily="34" charset="0"/>
                </a:rPr>
                <a:t>4</a:t>
              </a:r>
            </a:p>
          </p:txBody>
        </p:sp>
      </p:grpSp>
      <p:sp>
        <p:nvSpPr>
          <p:cNvPr id="9" name="Flowchart: Alternate Process 8"/>
          <p:cNvSpPr/>
          <p:nvPr/>
        </p:nvSpPr>
        <p:spPr>
          <a:xfrm>
            <a:off x="2001626" y="5681765"/>
            <a:ext cx="6020156" cy="795235"/>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spcBef>
                <a:spcPct val="50000"/>
              </a:spcBef>
              <a:buClr>
                <a:srgbClr val="000000"/>
              </a:buClr>
            </a:pPr>
            <a:r>
              <a:rPr lang="en-US" altLang="en-US" sz="2400" b="1" dirty="0" err="1">
                <a:solidFill>
                  <a:schemeClr val="bg1"/>
                </a:solidFill>
                <a:latin typeface="Times New Roman" pitchFamily="18" charset="0"/>
                <a:cs typeface="Times New Roman" pitchFamily="18" charset="0"/>
              </a:rPr>
              <a:t>Các</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bệnh</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nhân</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khó</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thở</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không</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thể</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thiếu</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tôi</a:t>
            </a:r>
            <a:r>
              <a:rPr lang="en-US" altLang="en-US" b="1" dirty="0">
                <a:solidFill>
                  <a:srgbClr val="000000"/>
                </a:solidFill>
              </a:rPr>
              <a:t>.</a:t>
            </a:r>
          </a:p>
        </p:txBody>
      </p:sp>
      <p:sp>
        <p:nvSpPr>
          <p:cNvPr id="10" name="Rectangle 9"/>
          <p:cNvSpPr/>
          <p:nvPr/>
        </p:nvSpPr>
        <p:spPr>
          <a:xfrm>
            <a:off x="2895600" y="76200"/>
            <a:ext cx="282429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Tôi</a:t>
            </a: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là</a:t>
            </a: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ai</a:t>
            </a: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p:txBody>
      </p:sp>
      <p:sp>
        <p:nvSpPr>
          <p:cNvPr id="11" name="AutoShape 2" descr="Liệu pháp oxy là gì? | Vinm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Liệu pháp oxy là gì? | Vinm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999530"/>
            <a:ext cx="8302625" cy="4486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585E6A0-EE8E-4176-A734-AD82A0C0E4F9}" type="slidenum">
              <a:rPr lang="en-US" smtClean="0"/>
              <a:t>4</a:t>
            </a:fld>
            <a:endParaRPr lang="en-US"/>
          </a:p>
        </p:txBody>
      </p:sp>
    </p:spTree>
    <p:extLst>
      <p:ext uri="{BB962C8B-B14F-4D97-AF65-F5344CB8AC3E}">
        <p14:creationId xmlns:p14="http://schemas.microsoft.com/office/powerpoint/2010/main" val="309458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Desktop\1279_cr_542fd7f92d11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790"/>
            <a:ext cx="9144000" cy="6773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oup 4"/>
          <p:cNvGrpSpPr/>
          <p:nvPr/>
        </p:nvGrpSpPr>
        <p:grpSpPr>
          <a:xfrm>
            <a:off x="457200" y="1447800"/>
            <a:ext cx="977900" cy="890588"/>
            <a:chOff x="914464" y="1391443"/>
            <a:chExt cx="977900" cy="890588"/>
          </a:xfrm>
        </p:grpSpPr>
        <p:grpSp>
          <p:nvGrpSpPr>
            <p:cNvPr id="6" name="Group 7"/>
            <p:cNvGrpSpPr>
              <a:grpSpLocks/>
            </p:cNvGrpSpPr>
            <p:nvPr/>
          </p:nvGrpSpPr>
          <p:grpSpPr bwMode="auto">
            <a:xfrm>
              <a:off x="914464" y="1391443"/>
              <a:ext cx="977900" cy="890588"/>
              <a:chOff x="720" y="1488"/>
              <a:chExt cx="806" cy="808"/>
            </a:xfrm>
          </p:grpSpPr>
          <p:sp>
            <p:nvSpPr>
              <p:cNvPr id="8" name="Oval 8"/>
              <p:cNvSpPr>
                <a:spLocks noChangeArrowheads="1"/>
              </p:cNvSpPr>
              <p:nvPr/>
            </p:nvSpPr>
            <p:spPr bwMode="gray">
              <a:xfrm>
                <a:off x="720" y="1490"/>
                <a:ext cx="806" cy="80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panose="020B0604020202020204" pitchFamily="34" charset="0"/>
                </a:endParaRPr>
              </a:p>
            </p:txBody>
          </p:sp>
          <p:pic>
            <p:nvPicPr>
              <p:cNvPr id="9" name="Picture 9" descr="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721" y="1488"/>
                <a:ext cx="800" cy="8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 Box 10"/>
            <p:cNvSpPr txBox="1">
              <a:spLocks noChangeArrowheads="1"/>
            </p:cNvSpPr>
            <p:nvPr/>
          </p:nvSpPr>
          <p:spPr bwMode="gray">
            <a:xfrm>
              <a:off x="1071055" y="1487559"/>
              <a:ext cx="6302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b="1" i="1" dirty="0">
                  <a:solidFill>
                    <a:srgbClr val="FFFFFF"/>
                  </a:solidFill>
                  <a:latin typeface="Arial" panose="020B0604020202020204" pitchFamily="34" charset="0"/>
                </a:rPr>
                <a:t>1</a:t>
              </a:r>
            </a:p>
          </p:txBody>
        </p:sp>
      </p:grpSp>
      <p:sp>
        <p:nvSpPr>
          <p:cNvPr id="10" name="Flowchart: Alternate Process 9"/>
          <p:cNvSpPr/>
          <p:nvPr/>
        </p:nvSpPr>
        <p:spPr>
          <a:xfrm>
            <a:off x="1555686" y="1543916"/>
            <a:ext cx="5226050" cy="794472"/>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Bef>
                <a:spcPct val="50000"/>
              </a:spcBef>
              <a:buClr>
                <a:srgbClr val="000000"/>
              </a:buClr>
            </a:pPr>
            <a:r>
              <a:rPr lang="en-US" altLang="en-US" sz="2400" b="1" dirty="0" err="1">
                <a:solidFill>
                  <a:schemeClr val="bg1"/>
                </a:solidFill>
                <a:latin typeface="Times New Roman" pitchFamily="18" charset="0"/>
                <a:cs typeface="Times New Roman" pitchFamily="18" charset="0"/>
              </a:rPr>
              <a:t>Mọi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sinh</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vật</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sống</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đều</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cần</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đến</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tôi</a:t>
            </a:r>
            <a:endParaRPr lang="en-US" altLang="en-US" sz="2400" b="1" dirty="0">
              <a:solidFill>
                <a:schemeClr val="bg1"/>
              </a:solidFill>
              <a:latin typeface="Times New Roman" pitchFamily="18" charset="0"/>
              <a:cs typeface="Times New Roman" pitchFamily="18" charset="0"/>
            </a:endParaRPr>
          </a:p>
        </p:txBody>
      </p:sp>
      <p:grpSp>
        <p:nvGrpSpPr>
          <p:cNvPr id="11" name="Group 10"/>
          <p:cNvGrpSpPr/>
          <p:nvPr/>
        </p:nvGrpSpPr>
        <p:grpSpPr>
          <a:xfrm>
            <a:off x="633782" y="2682650"/>
            <a:ext cx="944563" cy="867980"/>
            <a:chOff x="829725" y="2526421"/>
            <a:chExt cx="944563" cy="867980"/>
          </a:xfrm>
        </p:grpSpPr>
        <p:grpSp>
          <p:nvGrpSpPr>
            <p:cNvPr id="12" name="Group 11"/>
            <p:cNvGrpSpPr>
              <a:grpSpLocks/>
            </p:cNvGrpSpPr>
            <p:nvPr/>
          </p:nvGrpSpPr>
          <p:grpSpPr bwMode="auto">
            <a:xfrm>
              <a:off x="829725" y="2526421"/>
              <a:ext cx="944563" cy="867980"/>
              <a:chOff x="1188" y="1705"/>
              <a:chExt cx="330" cy="332"/>
            </a:xfrm>
          </p:grpSpPr>
          <p:sp>
            <p:nvSpPr>
              <p:cNvPr id="14" name="Oval 12"/>
              <p:cNvSpPr>
                <a:spLocks noChangeArrowheads="1"/>
              </p:cNvSpPr>
              <p:nvPr/>
            </p:nvSpPr>
            <p:spPr bwMode="gray">
              <a:xfrm>
                <a:off x="1188" y="1706"/>
                <a:ext cx="330" cy="331"/>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panose="020B0604020202020204" pitchFamily="34" charset="0"/>
                </a:endParaRPr>
              </a:p>
            </p:txBody>
          </p:sp>
          <p:pic>
            <p:nvPicPr>
              <p:cNvPr id="15" name="Picture 13" descr="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190" y="1705"/>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 Box 14"/>
            <p:cNvSpPr txBox="1">
              <a:spLocks noChangeArrowheads="1"/>
            </p:cNvSpPr>
            <p:nvPr/>
          </p:nvSpPr>
          <p:spPr bwMode="gray">
            <a:xfrm>
              <a:off x="1135084" y="2710468"/>
              <a:ext cx="3190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b="1" i="1" dirty="0">
                  <a:solidFill>
                    <a:srgbClr val="FFFFFF"/>
                  </a:solidFill>
                  <a:latin typeface="Arial" panose="020B0604020202020204" pitchFamily="34" charset="0"/>
                </a:rPr>
                <a:t>2</a:t>
              </a:r>
            </a:p>
          </p:txBody>
        </p:sp>
      </p:grpSp>
      <p:sp>
        <p:nvSpPr>
          <p:cNvPr id="16" name="Flowchart: Alternate Process 15"/>
          <p:cNvSpPr/>
          <p:nvPr/>
        </p:nvSpPr>
        <p:spPr>
          <a:xfrm>
            <a:off x="1817007" y="2770671"/>
            <a:ext cx="5574393" cy="81072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buClr>
                <a:srgbClr val="000000"/>
              </a:buClr>
            </a:pPr>
            <a:r>
              <a:rPr lang="en-US" altLang="en-US" sz="2400" b="1" dirty="0" err="1">
                <a:solidFill>
                  <a:schemeClr val="bg1"/>
                </a:solidFill>
                <a:latin typeface="Times New Roman" pitchFamily="18" charset="0"/>
                <a:cs typeface="Times New Roman" pitchFamily="18" charset="0"/>
              </a:rPr>
              <a:t>Tôi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có</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mặt</a:t>
            </a:r>
            <a:r>
              <a:rPr lang="en-US" altLang="en-US" sz="2400" b="1" dirty="0">
                <a:solidFill>
                  <a:schemeClr val="bg1"/>
                </a:solidFill>
                <a:latin typeface="Times New Roman" pitchFamily="18" charset="0"/>
                <a:cs typeface="Times New Roman" pitchFamily="18" charset="0"/>
              </a:rPr>
              <a:t> ở </a:t>
            </a:r>
            <a:r>
              <a:rPr lang="en-US" altLang="en-US" sz="2400" b="1" dirty="0" err="1">
                <a:solidFill>
                  <a:schemeClr val="bg1"/>
                </a:solidFill>
                <a:latin typeface="Times New Roman" pitchFamily="18" charset="0"/>
                <a:cs typeface="Times New Roman" pitchFamily="18" charset="0"/>
              </a:rPr>
              <a:t>khắp</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mọi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nơi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trên</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trái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đất</a:t>
            </a:r>
            <a:r>
              <a:rPr lang="en-US" altLang="en-US" sz="2400" b="1" dirty="0">
                <a:solidFill>
                  <a:schemeClr val="bg1"/>
                </a:solidFill>
                <a:latin typeface="Times New Roman" pitchFamily="18" charset="0"/>
                <a:cs typeface="Times New Roman" pitchFamily="18" charset="0"/>
              </a:rPr>
              <a:t>.</a:t>
            </a:r>
          </a:p>
        </p:txBody>
      </p:sp>
      <p:grpSp>
        <p:nvGrpSpPr>
          <p:cNvPr id="17" name="Group 16"/>
          <p:cNvGrpSpPr/>
          <p:nvPr/>
        </p:nvGrpSpPr>
        <p:grpSpPr>
          <a:xfrm>
            <a:off x="1600200" y="4068763"/>
            <a:ext cx="905754" cy="808037"/>
            <a:chOff x="875796" y="3592999"/>
            <a:chExt cx="905754" cy="808037"/>
          </a:xfrm>
        </p:grpSpPr>
        <p:grpSp>
          <p:nvGrpSpPr>
            <p:cNvPr id="18" name="Group 15"/>
            <p:cNvGrpSpPr>
              <a:grpSpLocks/>
            </p:cNvGrpSpPr>
            <p:nvPr/>
          </p:nvGrpSpPr>
          <p:grpSpPr bwMode="auto">
            <a:xfrm>
              <a:off x="875796" y="3592999"/>
              <a:ext cx="905754" cy="808037"/>
              <a:chOff x="1188" y="2112"/>
              <a:chExt cx="330" cy="332"/>
            </a:xfrm>
          </p:grpSpPr>
          <p:sp>
            <p:nvSpPr>
              <p:cNvPr id="20" name="Oval 16"/>
              <p:cNvSpPr>
                <a:spLocks noChangeArrowheads="1"/>
              </p:cNvSpPr>
              <p:nvPr/>
            </p:nvSpPr>
            <p:spPr bwMode="gray">
              <a:xfrm>
                <a:off x="1188" y="2113"/>
                <a:ext cx="330" cy="331"/>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panose="020B0604020202020204" pitchFamily="34" charset="0"/>
                </a:endParaRPr>
              </a:p>
            </p:txBody>
          </p:sp>
          <p:pic>
            <p:nvPicPr>
              <p:cNvPr id="21" name="Picture 17" descr="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190" y="2112"/>
                <a:ext cx="328" cy="32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sp>
          <p:nvSpPr>
            <p:cNvPr id="19" name="Text Box 18"/>
            <p:cNvSpPr txBox="1">
              <a:spLocks noChangeArrowheads="1"/>
            </p:cNvSpPr>
            <p:nvPr/>
          </p:nvSpPr>
          <p:spPr bwMode="gray">
            <a:xfrm>
              <a:off x="1135084" y="3652837"/>
              <a:ext cx="314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dirty="0">
                  <a:solidFill>
                    <a:srgbClr val="FFFFFF"/>
                  </a:solidFill>
                  <a:latin typeface="Arial" panose="020B0604020202020204" pitchFamily="34" charset="0"/>
                </a:rPr>
                <a:t>3</a:t>
              </a:r>
            </a:p>
          </p:txBody>
        </p:sp>
      </p:grpSp>
      <p:sp>
        <p:nvSpPr>
          <p:cNvPr id="22" name="Flowchart: Alternate Process 21"/>
          <p:cNvSpPr/>
          <p:nvPr/>
        </p:nvSpPr>
        <p:spPr>
          <a:xfrm>
            <a:off x="2726468" y="4004955"/>
            <a:ext cx="5498194" cy="871845"/>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buClr>
                <a:srgbClr val="000000"/>
              </a:buClr>
            </a:pPr>
            <a:r>
              <a:rPr lang="en-US" altLang="en-US" sz="2400" b="1" dirty="0" err="1">
                <a:solidFill>
                  <a:schemeClr val="bg1"/>
                </a:solidFill>
                <a:latin typeface="Times New Roman" pitchFamily="18" charset="0"/>
                <a:cs typeface="Times New Roman" pitchFamily="18" charset="0"/>
              </a:rPr>
              <a:t>Tôi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là</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một</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thành</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phần</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của</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không</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khí</a:t>
            </a:r>
            <a:r>
              <a:rPr lang="en-US" altLang="en-US" b="1" dirty="0">
                <a:solidFill>
                  <a:srgbClr val="000000"/>
                </a:solidFill>
              </a:rPr>
              <a:t>.</a:t>
            </a:r>
          </a:p>
        </p:txBody>
      </p:sp>
      <p:grpSp>
        <p:nvGrpSpPr>
          <p:cNvPr id="23" name="Group 22"/>
          <p:cNvGrpSpPr/>
          <p:nvPr/>
        </p:nvGrpSpPr>
        <p:grpSpPr>
          <a:xfrm>
            <a:off x="1655618" y="5257800"/>
            <a:ext cx="867632" cy="855663"/>
            <a:chOff x="858430" y="4723358"/>
            <a:chExt cx="867632" cy="855663"/>
          </a:xfrm>
        </p:grpSpPr>
        <p:grpSp>
          <p:nvGrpSpPr>
            <p:cNvPr id="24" name="Group 19"/>
            <p:cNvGrpSpPr>
              <a:grpSpLocks/>
            </p:cNvGrpSpPr>
            <p:nvPr/>
          </p:nvGrpSpPr>
          <p:grpSpPr bwMode="auto">
            <a:xfrm>
              <a:off x="858430" y="4723358"/>
              <a:ext cx="867632" cy="855663"/>
              <a:chOff x="1188" y="2532"/>
              <a:chExt cx="330" cy="332"/>
            </a:xfrm>
          </p:grpSpPr>
          <p:sp>
            <p:nvSpPr>
              <p:cNvPr id="26" name="Oval 20"/>
              <p:cNvSpPr>
                <a:spLocks noChangeArrowheads="1"/>
              </p:cNvSpPr>
              <p:nvPr/>
            </p:nvSpPr>
            <p:spPr bwMode="gray">
              <a:xfrm>
                <a:off x="1188" y="2533"/>
                <a:ext cx="330" cy="331"/>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panose="020B0604020202020204" pitchFamily="34" charset="0"/>
                </a:endParaRPr>
              </a:p>
            </p:txBody>
          </p:sp>
          <p:pic>
            <p:nvPicPr>
              <p:cNvPr id="27" name="Picture 21" descr="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190" y="2532"/>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 Box 22"/>
            <p:cNvSpPr txBox="1">
              <a:spLocks noChangeArrowheads="1"/>
            </p:cNvSpPr>
            <p:nvPr/>
          </p:nvSpPr>
          <p:spPr bwMode="gray">
            <a:xfrm>
              <a:off x="1167904" y="4862759"/>
              <a:ext cx="327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dirty="0">
                  <a:solidFill>
                    <a:srgbClr val="FFFFFF"/>
                  </a:solidFill>
                  <a:latin typeface="Arial" panose="020B0604020202020204" pitchFamily="34" charset="0"/>
                </a:rPr>
                <a:t>4</a:t>
              </a:r>
            </a:p>
          </p:txBody>
        </p:sp>
      </p:grpSp>
      <p:sp>
        <p:nvSpPr>
          <p:cNvPr id="28" name="Flowchart: Alternate Process 27"/>
          <p:cNvSpPr/>
          <p:nvPr/>
        </p:nvSpPr>
        <p:spPr>
          <a:xfrm>
            <a:off x="2742844" y="5318228"/>
            <a:ext cx="6020156" cy="795235"/>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spcBef>
                <a:spcPct val="50000"/>
              </a:spcBef>
              <a:buClr>
                <a:srgbClr val="000000"/>
              </a:buClr>
            </a:pPr>
            <a:r>
              <a:rPr lang="en-US" altLang="en-US" sz="2400" b="1" dirty="0" err="1">
                <a:solidFill>
                  <a:schemeClr val="bg1"/>
                </a:solidFill>
                <a:latin typeface="Times New Roman" pitchFamily="18" charset="0"/>
                <a:cs typeface="Times New Roman" pitchFamily="18" charset="0"/>
              </a:rPr>
              <a:t>Các</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bệnh</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nhân</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khó</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thở</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không</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thể</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thiếu</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tôi</a:t>
            </a:r>
            <a:r>
              <a:rPr lang="en-US" altLang="en-US" b="1" dirty="0">
                <a:solidFill>
                  <a:srgbClr val="000000"/>
                </a:solidFill>
              </a:rPr>
              <a:t>.</a:t>
            </a:r>
          </a:p>
        </p:txBody>
      </p:sp>
      <p:sp>
        <p:nvSpPr>
          <p:cNvPr id="30" name="Rectangle 29"/>
          <p:cNvSpPr/>
          <p:nvPr/>
        </p:nvSpPr>
        <p:spPr>
          <a:xfrm>
            <a:off x="215496" y="304800"/>
            <a:ext cx="257852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solidFill>
                  <a:srgbClr val="00B0F0"/>
                </a:solidFill>
                <a:effectLst>
                  <a:outerShdw blurRad="80000" dist="40000" dir="5040000" algn="tl">
                    <a:srgbClr val="000000">
                      <a:alpha val="30000"/>
                    </a:srgbClr>
                  </a:outerShdw>
                </a:effectLst>
              </a:rPr>
              <a:t>OXYGEN</a:t>
            </a:r>
            <a:endParaRPr lang="en-US" sz="5400" b="1" cap="none" spc="0" dirty="0">
              <a:ln w="11430"/>
              <a:solidFill>
                <a:srgbClr val="00B0F0"/>
              </a:solidFill>
              <a:effectLst>
                <a:outerShdw blurRad="80000" dist="40000" dir="5040000" algn="tl">
                  <a:srgbClr val="000000">
                    <a:alpha val="30000"/>
                  </a:srgbClr>
                </a:outerShdw>
              </a:effectLst>
            </a:endParaRPr>
          </a:p>
        </p:txBody>
      </p:sp>
      <p:sp>
        <p:nvSpPr>
          <p:cNvPr id="2" name="Slide Number Placeholder 1"/>
          <p:cNvSpPr>
            <a:spLocks noGrp="1"/>
          </p:cNvSpPr>
          <p:nvPr>
            <p:ph type="sldNum" sz="quarter" idx="12"/>
          </p:nvPr>
        </p:nvSpPr>
        <p:spPr/>
        <p:txBody>
          <a:bodyPr/>
          <a:lstStyle/>
          <a:p>
            <a:fld id="{1585E6A0-EE8E-4176-A734-AD82A0C0E4F9}" type="slidenum">
              <a:rPr lang="en-US" smtClean="0"/>
              <a:t>5</a:t>
            </a:fld>
            <a:endParaRPr lang="en-US"/>
          </a:p>
        </p:txBody>
      </p:sp>
    </p:spTree>
    <p:extLst>
      <p:ext uri="{BB962C8B-B14F-4D97-AF65-F5344CB8AC3E}">
        <p14:creationId xmlns:p14="http://schemas.microsoft.com/office/powerpoint/2010/main" val="79249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22"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13" y="803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0" y="1524000"/>
            <a:ext cx="8411925" cy="1323439"/>
          </a:xfrm>
          <a:prstGeom prst="rect">
            <a:avLst/>
          </a:prstGeom>
          <a:noFill/>
        </p:spPr>
        <p:txBody>
          <a:bodyPr wrap="square" rtlCol="0">
            <a:spAutoFit/>
          </a:bodyPr>
          <a:lstStyle/>
          <a:p>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 7: </a:t>
            </a:r>
          </a:p>
          <a:p>
            <a:r>
              <a:rPr lang="en-US" sz="4000" b="1">
                <a:solidFill>
                  <a:srgbClr val="FF0000"/>
                </a:solidFill>
                <a:latin typeface="Times New Roman" pitchFamily="18" charset="0"/>
                <a:cs typeface="Times New Roman" pitchFamily="18" charset="0"/>
              </a:rPr>
              <a:t>     OXYGEN VÀ </a:t>
            </a:r>
            <a:r>
              <a:rPr lang="en-US" sz="4000" b="1" dirty="0">
                <a:solidFill>
                  <a:srgbClr val="FF0000"/>
                </a:solidFill>
                <a:latin typeface="Times New Roman" pitchFamily="18" charset="0"/>
                <a:cs typeface="Times New Roman" pitchFamily="18" charset="0"/>
              </a:rPr>
              <a:t>KHÔNG KHÍ</a:t>
            </a:r>
          </a:p>
        </p:txBody>
      </p:sp>
      <p:sp>
        <p:nvSpPr>
          <p:cNvPr id="4" name="Slide Number Placeholder 3"/>
          <p:cNvSpPr>
            <a:spLocks noGrp="1"/>
          </p:cNvSpPr>
          <p:nvPr>
            <p:ph type="sldNum" sz="quarter" idx="12"/>
          </p:nvPr>
        </p:nvSpPr>
        <p:spPr/>
        <p:txBody>
          <a:bodyPr/>
          <a:lstStyle/>
          <a:p>
            <a:fld id="{1585E6A0-EE8E-4176-A734-AD82A0C0E4F9}" type="slidenum">
              <a:rPr lang="en-US" smtClean="0"/>
              <a:t>6</a:t>
            </a:fld>
            <a:endParaRPr lang="en-US"/>
          </a:p>
        </p:txBody>
      </p:sp>
    </p:spTree>
    <p:extLst>
      <p:ext uri="{BB962C8B-B14F-4D97-AF65-F5344CB8AC3E}">
        <p14:creationId xmlns:p14="http://schemas.microsoft.com/office/powerpoint/2010/main" val="4094518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solidFill>
                  <a:srgbClr val="FF0000"/>
                </a:solidFill>
                <a:latin typeface="Times New Roman" pitchFamily="18" charset="0"/>
                <a:cs typeface="Times New Roman" pitchFamily="18" charset="0"/>
              </a:rPr>
              <a:t>I. Oxygen</a:t>
            </a:r>
            <a:br>
              <a:rPr lang="en-US">
                <a:solidFill>
                  <a:srgbClr val="FF0000"/>
                </a:solidFill>
                <a:latin typeface="Times New Roman" pitchFamily="18" charset="0"/>
                <a:cs typeface="Times New Roman" pitchFamily="18" charset="0"/>
              </a:rPr>
            </a:br>
            <a:r>
              <a:rPr lang="en-US">
                <a:solidFill>
                  <a:srgbClr val="FF0000"/>
                </a:solidFill>
                <a:latin typeface="Times New Roman" pitchFamily="18" charset="0"/>
                <a:cs typeface="Times New Roman" pitchFamily="18" charset="0"/>
              </a:rPr>
              <a:t>1. Tính chất vật lí của Oxgen:</a:t>
            </a:r>
          </a:p>
        </p:txBody>
      </p:sp>
      <p:sp>
        <p:nvSpPr>
          <p:cNvPr id="3" name="Content Placeholder 2"/>
          <p:cNvSpPr>
            <a:spLocks noGrp="1"/>
          </p:cNvSpPr>
          <p:nvPr>
            <p:ph idx="1"/>
          </p:nvPr>
        </p:nvSpPr>
        <p:spPr>
          <a:xfrm>
            <a:off x="457200" y="1600200"/>
            <a:ext cx="8686800" cy="4525963"/>
          </a:xfrm>
        </p:spPr>
        <p:txBody>
          <a:bodyPr/>
          <a:lstStyle/>
          <a:p>
            <a:pPr marL="0" indent="0">
              <a:buNone/>
            </a:pPr>
            <a:r>
              <a:rPr lang="vi-VN"/>
              <a:t>Hãy nêu tất cả những điều em biết về oxygen?</a:t>
            </a:r>
          </a:p>
          <a:p>
            <a:pPr marL="0" indent="0">
              <a:buNone/>
            </a:pPr>
            <a:r>
              <a:rPr lang="vi-VN"/>
              <a:t>+ Trạng thái: ....................</a:t>
            </a:r>
          </a:p>
          <a:p>
            <a:pPr marL="0" indent="0">
              <a:buNone/>
            </a:pPr>
            <a:r>
              <a:rPr lang="vi-VN"/>
              <a:t>+ Màu sắc: ....................</a:t>
            </a:r>
          </a:p>
          <a:p>
            <a:pPr marL="0" indent="0">
              <a:buNone/>
            </a:pPr>
            <a:r>
              <a:rPr lang="vi-VN"/>
              <a:t>+ Mùi vị: ....................</a:t>
            </a:r>
          </a:p>
          <a:p>
            <a:pPr marL="0" indent="0">
              <a:buNone/>
            </a:pPr>
            <a:r>
              <a:rPr lang="vi-VN"/>
              <a:t>+ Khí Oxygen tan nhiều hay tan ít trong nước? </a:t>
            </a:r>
          </a:p>
        </p:txBody>
      </p:sp>
      <p:sp>
        <p:nvSpPr>
          <p:cNvPr id="4" name="Slide Number Placeholder 3"/>
          <p:cNvSpPr>
            <a:spLocks noGrp="1"/>
          </p:cNvSpPr>
          <p:nvPr>
            <p:ph type="sldNum" sz="quarter" idx="12"/>
          </p:nvPr>
        </p:nvSpPr>
        <p:spPr/>
        <p:txBody>
          <a:bodyPr/>
          <a:lstStyle/>
          <a:p>
            <a:fld id="{1585E6A0-EE8E-4176-A734-AD82A0C0E4F9}" type="slidenum">
              <a:rPr lang="en-US" smtClean="0"/>
              <a:t>7</a:t>
            </a:fld>
            <a:endParaRPr lang="en-US"/>
          </a:p>
        </p:txBody>
      </p:sp>
    </p:spTree>
    <p:extLst>
      <p:ext uri="{BB962C8B-B14F-4D97-AF65-F5344CB8AC3E}">
        <p14:creationId xmlns:p14="http://schemas.microsoft.com/office/powerpoint/2010/main" val="384598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 name="Picture 10"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038" y="1835150"/>
            <a:ext cx="4008437" cy="2889250"/>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038" y="1835150"/>
            <a:ext cx="2836862" cy="2109788"/>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6038" y="1814513"/>
            <a:ext cx="3122612" cy="1360487"/>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4288" y="1233488"/>
            <a:ext cx="3238500" cy="111760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8375" y="517525"/>
            <a:ext cx="3122613" cy="1592263"/>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8713" y="1444625"/>
            <a:ext cx="4429125" cy="262572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741613"/>
            <a:ext cx="2836863" cy="20351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585E6A0-EE8E-4176-A734-AD82A0C0E4F9}" type="slidenum">
              <a:rPr lang="en-US" smtClean="0"/>
              <a:t>8</a:t>
            </a:fld>
            <a:endParaRPr lang="en-US"/>
          </a:p>
        </p:txBody>
      </p:sp>
    </p:spTree>
    <p:extLst>
      <p:ext uri="{BB962C8B-B14F-4D97-AF65-F5344CB8AC3E}">
        <p14:creationId xmlns:p14="http://schemas.microsoft.com/office/powerpoint/2010/main" val="1761193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67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667000" y="457200"/>
            <a:ext cx="6248400" cy="7620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70000"/>
              </a:lnSpc>
            </a:pPr>
            <a:r>
              <a:rPr lang="en-US" sz="12800" b="1" dirty="0">
                <a:solidFill>
                  <a:srgbClr val="FF0000"/>
                </a:solidFill>
                <a:latin typeface="Times New Roman" pitchFamily="18" charset="0"/>
                <a:cs typeface="Times New Roman" pitchFamily="18" charset="0"/>
              </a:rPr>
              <a:t>THẢO LUẬN NHÓM</a:t>
            </a:r>
          </a:p>
          <a:p>
            <a:pPr>
              <a:lnSpc>
                <a:spcPct val="170000"/>
              </a:lnSpc>
            </a:pPr>
            <a:r>
              <a:rPr lang="en-US" sz="9600" b="1" dirty="0">
                <a:solidFill>
                  <a:srgbClr val="FF0000"/>
                </a:solidFill>
                <a:latin typeface="Times New Roman" pitchFamily="18" charset="0"/>
                <a:cs typeface="Times New Roman" pitchFamily="18" charset="0"/>
              </a:rPr>
              <a:t>(6 HS/ </a:t>
            </a:r>
            <a:r>
              <a:rPr lang="en-US" sz="9600" b="1" dirty="0" err="1">
                <a:solidFill>
                  <a:srgbClr val="FF0000"/>
                </a:solidFill>
                <a:latin typeface="Times New Roman" pitchFamily="18" charset="0"/>
                <a:cs typeface="Times New Roman" pitchFamily="18" charset="0"/>
              </a:rPr>
              <a:t>nhóm</a:t>
            </a:r>
            <a:r>
              <a:rPr lang="en-US" sz="9600" b="1" dirty="0">
                <a:solidFill>
                  <a:srgbClr val="FF0000"/>
                </a:solidFill>
                <a:latin typeface="Times New Roman" pitchFamily="18" charset="0"/>
                <a:cs typeface="Times New Roman" pitchFamily="18" charset="0"/>
              </a:rPr>
              <a:t>. </a:t>
            </a:r>
            <a:r>
              <a:rPr lang="en-US" sz="9600" b="1" dirty="0" err="1">
                <a:solidFill>
                  <a:srgbClr val="FF0000"/>
                </a:solidFill>
                <a:latin typeface="Times New Roman" pitchFamily="18" charset="0"/>
                <a:cs typeface="Times New Roman" pitchFamily="18" charset="0"/>
              </a:rPr>
              <a:t>Thời</a:t>
            </a:r>
            <a:r>
              <a:rPr lang="en-US" sz="9600" b="1" dirty="0">
                <a:solidFill>
                  <a:srgbClr val="FF0000"/>
                </a:solidFill>
                <a:latin typeface="Times New Roman" pitchFamily="18" charset="0"/>
                <a:cs typeface="Times New Roman" pitchFamily="18" charset="0"/>
              </a:rPr>
              <a:t> </a:t>
            </a:r>
            <a:r>
              <a:rPr lang="en-US" sz="9600" b="1" dirty="0" err="1">
                <a:solidFill>
                  <a:srgbClr val="FF0000"/>
                </a:solidFill>
                <a:latin typeface="Times New Roman" pitchFamily="18" charset="0"/>
                <a:cs typeface="Times New Roman" pitchFamily="18" charset="0"/>
              </a:rPr>
              <a:t>gian</a:t>
            </a:r>
            <a:r>
              <a:rPr lang="en-US" sz="9600" b="1" dirty="0">
                <a:solidFill>
                  <a:srgbClr val="FF0000"/>
                </a:solidFill>
                <a:latin typeface="Times New Roman" pitchFamily="18" charset="0"/>
                <a:cs typeface="Times New Roman" pitchFamily="18" charset="0"/>
              </a:rPr>
              <a:t>: 6 </a:t>
            </a:r>
            <a:r>
              <a:rPr lang="en-US" sz="9600" b="1" dirty="0" err="1">
                <a:solidFill>
                  <a:srgbClr val="FF0000"/>
                </a:solidFill>
                <a:latin typeface="Times New Roman" pitchFamily="18" charset="0"/>
                <a:cs typeface="Times New Roman" pitchFamily="18" charset="0"/>
              </a:rPr>
              <a:t>phút</a:t>
            </a:r>
            <a:r>
              <a:rPr lang="en-US" sz="9600" b="1" dirty="0">
                <a:solidFill>
                  <a:srgbClr val="FF0000"/>
                </a:solidFill>
                <a:latin typeface="Times New Roman" pitchFamily="18" charset="0"/>
                <a:cs typeface="Times New Roman" pitchFamily="18" charset="0"/>
              </a:rPr>
              <a:t>)</a:t>
            </a:r>
          </a:p>
          <a:p>
            <a:pPr>
              <a:lnSpc>
                <a:spcPct val="170000"/>
              </a:lnSpc>
            </a:pPr>
            <a:r>
              <a:rPr lang="en-US" sz="9600" b="1" dirty="0" err="1">
                <a:solidFill>
                  <a:srgbClr val="FF0000"/>
                </a:solidFill>
                <a:latin typeface="Times New Roman" pitchFamily="18" charset="0"/>
                <a:cs typeface="Times New Roman" pitchFamily="18" charset="0"/>
              </a:rPr>
              <a:t>Tiến</a:t>
            </a:r>
            <a:r>
              <a:rPr lang="en-US" sz="9600" b="1" dirty="0">
                <a:solidFill>
                  <a:srgbClr val="FF0000"/>
                </a:solidFill>
                <a:latin typeface="Times New Roman" pitchFamily="18" charset="0"/>
                <a:cs typeface="Times New Roman" pitchFamily="18" charset="0"/>
              </a:rPr>
              <a:t> </a:t>
            </a:r>
            <a:r>
              <a:rPr lang="en-US" sz="9600" b="1" dirty="0" err="1">
                <a:solidFill>
                  <a:srgbClr val="FF0000"/>
                </a:solidFill>
                <a:latin typeface="Times New Roman" pitchFamily="18" charset="0"/>
                <a:cs typeface="Times New Roman" pitchFamily="18" charset="0"/>
              </a:rPr>
              <a:t>hành</a:t>
            </a:r>
            <a:r>
              <a:rPr lang="en-US" sz="9600" b="1" dirty="0">
                <a:solidFill>
                  <a:srgbClr val="FF0000"/>
                </a:solidFill>
                <a:latin typeface="Times New Roman" pitchFamily="18" charset="0"/>
                <a:cs typeface="Times New Roman" pitchFamily="18" charset="0"/>
              </a:rPr>
              <a:t> TN1 </a:t>
            </a:r>
            <a:r>
              <a:rPr lang="en-US" sz="9600" b="1" dirty="0" err="1">
                <a:solidFill>
                  <a:srgbClr val="FF0000"/>
                </a:solidFill>
                <a:latin typeface="Times New Roman" pitchFamily="18" charset="0"/>
                <a:cs typeface="Times New Roman" pitchFamily="18" charset="0"/>
              </a:rPr>
              <a:t>và</a:t>
            </a:r>
            <a:r>
              <a:rPr lang="en-US" sz="9600" b="1" dirty="0">
                <a:solidFill>
                  <a:srgbClr val="FF0000"/>
                </a:solidFill>
                <a:latin typeface="Times New Roman" pitchFamily="18" charset="0"/>
                <a:cs typeface="Times New Roman" pitchFamily="18" charset="0"/>
              </a:rPr>
              <a:t> </a:t>
            </a:r>
            <a:r>
              <a:rPr lang="en-US" sz="9600" b="1" dirty="0" err="1">
                <a:solidFill>
                  <a:srgbClr val="FF0000"/>
                </a:solidFill>
                <a:latin typeface="Times New Roman" pitchFamily="18" charset="0"/>
                <a:cs typeface="Times New Roman" pitchFamily="18" charset="0"/>
              </a:rPr>
              <a:t>trả</a:t>
            </a:r>
            <a:r>
              <a:rPr lang="en-US" sz="9600" b="1" dirty="0">
                <a:solidFill>
                  <a:srgbClr val="FF0000"/>
                </a:solidFill>
                <a:latin typeface="Times New Roman" pitchFamily="18" charset="0"/>
                <a:cs typeface="Times New Roman" pitchFamily="18" charset="0"/>
              </a:rPr>
              <a:t> </a:t>
            </a:r>
            <a:r>
              <a:rPr lang="en-US" sz="9600" b="1" dirty="0" err="1">
                <a:solidFill>
                  <a:srgbClr val="FF0000"/>
                </a:solidFill>
                <a:latin typeface="Times New Roman" pitchFamily="18" charset="0"/>
                <a:cs typeface="Times New Roman" pitchFamily="18" charset="0"/>
              </a:rPr>
              <a:t>lời</a:t>
            </a:r>
            <a:r>
              <a:rPr lang="en-US" sz="9600" b="1" dirty="0">
                <a:solidFill>
                  <a:srgbClr val="FF0000"/>
                </a:solidFill>
                <a:latin typeface="Times New Roman" pitchFamily="18" charset="0"/>
                <a:cs typeface="Times New Roman" pitchFamily="18" charset="0"/>
              </a:rPr>
              <a:t> </a:t>
            </a:r>
            <a:r>
              <a:rPr lang="en-US" sz="9600" b="1" dirty="0" err="1">
                <a:solidFill>
                  <a:srgbClr val="FF0000"/>
                </a:solidFill>
                <a:latin typeface="Times New Roman" pitchFamily="18" charset="0"/>
                <a:cs typeface="Times New Roman" pitchFamily="18" charset="0"/>
              </a:rPr>
              <a:t>câu</a:t>
            </a:r>
            <a:r>
              <a:rPr lang="en-US" sz="9600" b="1" dirty="0">
                <a:solidFill>
                  <a:srgbClr val="FF0000"/>
                </a:solidFill>
                <a:latin typeface="Times New Roman" pitchFamily="18" charset="0"/>
                <a:cs typeface="Times New Roman" pitchFamily="18" charset="0"/>
              </a:rPr>
              <a:t> </a:t>
            </a:r>
            <a:r>
              <a:rPr lang="en-US" sz="9600" b="1" dirty="0" err="1">
                <a:solidFill>
                  <a:srgbClr val="FF0000"/>
                </a:solidFill>
                <a:latin typeface="Times New Roman" pitchFamily="18" charset="0"/>
                <a:cs typeface="Times New Roman" pitchFamily="18" charset="0"/>
              </a:rPr>
              <a:t>hỏi</a:t>
            </a:r>
            <a:r>
              <a:rPr lang="en-US" sz="9600" b="1" dirty="0">
                <a:solidFill>
                  <a:srgbClr val="FF0000"/>
                </a:solidFill>
                <a:latin typeface="Times New Roman" pitchFamily="18" charset="0"/>
                <a:cs typeface="Times New Roman" pitchFamily="18" charset="0"/>
              </a:rPr>
              <a:t> 1,2,3- PTH 2</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684" y="1857375"/>
            <a:ext cx="789622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684" y="3581400"/>
            <a:ext cx="7896225" cy="3248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1585E6A0-EE8E-4176-A734-AD82A0C0E4F9}" type="slidenum">
              <a:rPr lang="en-US" smtClean="0"/>
              <a:t>9</a:t>
            </a:fld>
            <a:endParaRPr lang="en-US"/>
          </a:p>
        </p:txBody>
      </p:sp>
    </p:spTree>
    <p:extLst>
      <p:ext uri="{BB962C8B-B14F-4D97-AF65-F5344CB8AC3E}">
        <p14:creationId xmlns:p14="http://schemas.microsoft.com/office/powerpoint/2010/main" val="589598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564</Words>
  <Application>Microsoft Office PowerPoint</Application>
  <PresentationFormat>On-screen Show (4:3)</PresentationFormat>
  <Paragraphs>70</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I. Oxygen 1. Tính chất vật lí của Oxgen: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May01</dc:creator>
  <cp:lastModifiedBy>Windows 10</cp:lastModifiedBy>
  <cp:revision>42</cp:revision>
  <dcterms:created xsi:type="dcterms:W3CDTF">2021-04-18T08:12:15Z</dcterms:created>
  <dcterms:modified xsi:type="dcterms:W3CDTF">2025-09-27T13:30:19Z</dcterms:modified>
</cp:coreProperties>
</file>